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24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85DB9C4-AD36-4115-82EC-776406AFE150}" type="datetimeFigureOut">
              <a:rPr lang="en-US" smtClean="0"/>
              <a:t>11/3/2012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Rekayasa Perangkat Lunak - S.Si, MT</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7AEEB8E-C593-4FE1-AD48-760AA1B61EA4}" type="slidenum">
              <a:rPr lang="en-US" smtClean="0"/>
              <a:t>‹#›</a:t>
            </a:fld>
            <a:endParaRPr lang="en-US"/>
          </a:p>
        </p:txBody>
      </p:sp>
    </p:spTree>
    <p:extLst>
      <p:ext uri="{BB962C8B-B14F-4D97-AF65-F5344CB8AC3E}">
        <p14:creationId xmlns:p14="http://schemas.microsoft.com/office/powerpoint/2010/main" val="367533620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5651D7-20FC-4931-ACA3-347EEBF55658}" type="datetimeFigureOut">
              <a:rPr lang="en-US" smtClean="0"/>
              <a:t>11/3/2012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Rekayasa Perangkat Lunak - S.Si, MT</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AA24AE-615E-4EAB-9212-D561A26696BE}" type="slidenum">
              <a:rPr lang="en-US" smtClean="0"/>
              <a:t>‹#›</a:t>
            </a:fld>
            <a:endParaRPr lang="en-US"/>
          </a:p>
        </p:txBody>
      </p:sp>
    </p:spTree>
    <p:extLst>
      <p:ext uri="{BB962C8B-B14F-4D97-AF65-F5344CB8AC3E}">
        <p14:creationId xmlns:p14="http://schemas.microsoft.com/office/powerpoint/2010/main" val="95583530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AA24AE-615E-4EAB-9212-D561A26696BE}" type="slidenum">
              <a:rPr lang="en-US" smtClean="0"/>
              <a:t>1</a:t>
            </a:fld>
            <a:endParaRPr lang="en-US"/>
          </a:p>
        </p:txBody>
      </p:sp>
      <p:sp>
        <p:nvSpPr>
          <p:cNvPr id="5" name="Footer Placeholder 4"/>
          <p:cNvSpPr>
            <a:spLocks noGrp="1"/>
          </p:cNvSpPr>
          <p:nvPr>
            <p:ph type="ftr" sz="quarter" idx="11"/>
          </p:nvPr>
        </p:nvSpPr>
        <p:spPr/>
        <p:txBody>
          <a:bodyPr/>
          <a:lstStyle/>
          <a:p>
            <a:r>
              <a:rPr lang="en-US" smtClean="0"/>
              <a:t>Rekayasa Perangkat Lunak - S.Si, MT</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Rekayasa Perangkat Lunak - S.Si, MT</a:t>
            </a:r>
            <a:endParaRPr lang="en-US"/>
          </a:p>
        </p:txBody>
      </p:sp>
      <p:sp>
        <p:nvSpPr>
          <p:cNvPr id="5" name="Slide Number Placeholder 4"/>
          <p:cNvSpPr>
            <a:spLocks noGrp="1"/>
          </p:cNvSpPr>
          <p:nvPr>
            <p:ph type="sldNum" sz="quarter" idx="11"/>
          </p:nvPr>
        </p:nvSpPr>
        <p:spPr/>
        <p:txBody>
          <a:bodyPr/>
          <a:lstStyle/>
          <a:p>
            <a:fld id="{A9AA24AE-615E-4EAB-9212-D561A26696BE}" type="slidenum">
              <a:rPr lang="en-US" smtClean="0"/>
              <a:t>10</a:t>
            </a:fld>
            <a:endParaRPr lang="en-US"/>
          </a:p>
        </p:txBody>
      </p:sp>
    </p:spTree>
    <p:extLst>
      <p:ext uri="{BB962C8B-B14F-4D97-AF65-F5344CB8AC3E}">
        <p14:creationId xmlns:p14="http://schemas.microsoft.com/office/powerpoint/2010/main" val="4042153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Rekayasa Perangkat Lunak - S.Si, MT</a:t>
            </a:r>
            <a:endParaRPr lang="en-US"/>
          </a:p>
        </p:txBody>
      </p:sp>
      <p:sp>
        <p:nvSpPr>
          <p:cNvPr id="5" name="Slide Number Placeholder 4"/>
          <p:cNvSpPr>
            <a:spLocks noGrp="1"/>
          </p:cNvSpPr>
          <p:nvPr>
            <p:ph type="sldNum" sz="quarter" idx="11"/>
          </p:nvPr>
        </p:nvSpPr>
        <p:spPr/>
        <p:txBody>
          <a:bodyPr/>
          <a:lstStyle/>
          <a:p>
            <a:fld id="{A9AA24AE-615E-4EAB-9212-D561A26696BE}" type="slidenum">
              <a:rPr lang="en-US" smtClean="0"/>
              <a:t>2</a:t>
            </a:fld>
            <a:endParaRPr lang="en-US"/>
          </a:p>
        </p:txBody>
      </p:sp>
    </p:spTree>
    <p:extLst>
      <p:ext uri="{BB962C8B-B14F-4D97-AF65-F5344CB8AC3E}">
        <p14:creationId xmlns:p14="http://schemas.microsoft.com/office/powerpoint/2010/main" val="1866446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Rekayasa Perangkat Lunak - S.Si, MT</a:t>
            </a:r>
            <a:endParaRPr lang="en-US"/>
          </a:p>
        </p:txBody>
      </p:sp>
      <p:sp>
        <p:nvSpPr>
          <p:cNvPr id="5" name="Slide Number Placeholder 4"/>
          <p:cNvSpPr>
            <a:spLocks noGrp="1"/>
          </p:cNvSpPr>
          <p:nvPr>
            <p:ph type="sldNum" sz="quarter" idx="11"/>
          </p:nvPr>
        </p:nvSpPr>
        <p:spPr/>
        <p:txBody>
          <a:bodyPr/>
          <a:lstStyle/>
          <a:p>
            <a:fld id="{A9AA24AE-615E-4EAB-9212-D561A26696BE}" type="slidenum">
              <a:rPr lang="en-US" smtClean="0"/>
              <a:t>3</a:t>
            </a:fld>
            <a:endParaRPr lang="en-US"/>
          </a:p>
        </p:txBody>
      </p:sp>
    </p:spTree>
    <p:extLst>
      <p:ext uri="{BB962C8B-B14F-4D97-AF65-F5344CB8AC3E}">
        <p14:creationId xmlns:p14="http://schemas.microsoft.com/office/powerpoint/2010/main" val="2646301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Rekayasa Perangkat Lunak - S.Si, MT</a:t>
            </a:r>
            <a:endParaRPr lang="en-US"/>
          </a:p>
        </p:txBody>
      </p:sp>
      <p:sp>
        <p:nvSpPr>
          <p:cNvPr id="5" name="Slide Number Placeholder 4"/>
          <p:cNvSpPr>
            <a:spLocks noGrp="1"/>
          </p:cNvSpPr>
          <p:nvPr>
            <p:ph type="sldNum" sz="quarter" idx="11"/>
          </p:nvPr>
        </p:nvSpPr>
        <p:spPr/>
        <p:txBody>
          <a:bodyPr/>
          <a:lstStyle/>
          <a:p>
            <a:fld id="{A9AA24AE-615E-4EAB-9212-D561A26696BE}" type="slidenum">
              <a:rPr lang="en-US" smtClean="0"/>
              <a:t>4</a:t>
            </a:fld>
            <a:endParaRPr lang="en-US"/>
          </a:p>
        </p:txBody>
      </p:sp>
    </p:spTree>
    <p:extLst>
      <p:ext uri="{BB962C8B-B14F-4D97-AF65-F5344CB8AC3E}">
        <p14:creationId xmlns:p14="http://schemas.microsoft.com/office/powerpoint/2010/main" val="19979278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Rekayasa Perangkat Lunak - S.Si, MT</a:t>
            </a:r>
            <a:endParaRPr lang="en-US"/>
          </a:p>
        </p:txBody>
      </p:sp>
      <p:sp>
        <p:nvSpPr>
          <p:cNvPr id="5" name="Slide Number Placeholder 4"/>
          <p:cNvSpPr>
            <a:spLocks noGrp="1"/>
          </p:cNvSpPr>
          <p:nvPr>
            <p:ph type="sldNum" sz="quarter" idx="11"/>
          </p:nvPr>
        </p:nvSpPr>
        <p:spPr/>
        <p:txBody>
          <a:bodyPr/>
          <a:lstStyle/>
          <a:p>
            <a:fld id="{A9AA24AE-615E-4EAB-9212-D561A26696BE}" type="slidenum">
              <a:rPr lang="en-US" smtClean="0"/>
              <a:t>5</a:t>
            </a:fld>
            <a:endParaRPr lang="en-US"/>
          </a:p>
        </p:txBody>
      </p:sp>
    </p:spTree>
    <p:extLst>
      <p:ext uri="{BB962C8B-B14F-4D97-AF65-F5344CB8AC3E}">
        <p14:creationId xmlns:p14="http://schemas.microsoft.com/office/powerpoint/2010/main" val="21597629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Rekayasa Perangkat Lunak - S.Si, MT</a:t>
            </a:r>
            <a:endParaRPr lang="en-US"/>
          </a:p>
        </p:txBody>
      </p:sp>
      <p:sp>
        <p:nvSpPr>
          <p:cNvPr id="5" name="Slide Number Placeholder 4"/>
          <p:cNvSpPr>
            <a:spLocks noGrp="1"/>
          </p:cNvSpPr>
          <p:nvPr>
            <p:ph type="sldNum" sz="quarter" idx="11"/>
          </p:nvPr>
        </p:nvSpPr>
        <p:spPr/>
        <p:txBody>
          <a:bodyPr/>
          <a:lstStyle/>
          <a:p>
            <a:fld id="{A9AA24AE-615E-4EAB-9212-D561A26696BE}" type="slidenum">
              <a:rPr lang="en-US" smtClean="0"/>
              <a:t>6</a:t>
            </a:fld>
            <a:endParaRPr lang="en-US"/>
          </a:p>
        </p:txBody>
      </p:sp>
    </p:spTree>
    <p:extLst>
      <p:ext uri="{BB962C8B-B14F-4D97-AF65-F5344CB8AC3E}">
        <p14:creationId xmlns:p14="http://schemas.microsoft.com/office/powerpoint/2010/main" val="28024313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Rekayasa Perangkat Lunak - S.Si, MT</a:t>
            </a:r>
            <a:endParaRPr lang="en-US"/>
          </a:p>
        </p:txBody>
      </p:sp>
      <p:sp>
        <p:nvSpPr>
          <p:cNvPr id="5" name="Slide Number Placeholder 4"/>
          <p:cNvSpPr>
            <a:spLocks noGrp="1"/>
          </p:cNvSpPr>
          <p:nvPr>
            <p:ph type="sldNum" sz="quarter" idx="11"/>
          </p:nvPr>
        </p:nvSpPr>
        <p:spPr/>
        <p:txBody>
          <a:bodyPr/>
          <a:lstStyle/>
          <a:p>
            <a:fld id="{A9AA24AE-615E-4EAB-9212-D561A26696BE}" type="slidenum">
              <a:rPr lang="en-US" smtClean="0"/>
              <a:t>7</a:t>
            </a:fld>
            <a:endParaRPr lang="en-US"/>
          </a:p>
        </p:txBody>
      </p:sp>
    </p:spTree>
    <p:extLst>
      <p:ext uri="{BB962C8B-B14F-4D97-AF65-F5344CB8AC3E}">
        <p14:creationId xmlns:p14="http://schemas.microsoft.com/office/powerpoint/2010/main" val="40797484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Rekayasa Perangkat Lunak - S.Si, MT</a:t>
            </a:r>
            <a:endParaRPr lang="en-US"/>
          </a:p>
        </p:txBody>
      </p:sp>
      <p:sp>
        <p:nvSpPr>
          <p:cNvPr id="5" name="Slide Number Placeholder 4"/>
          <p:cNvSpPr>
            <a:spLocks noGrp="1"/>
          </p:cNvSpPr>
          <p:nvPr>
            <p:ph type="sldNum" sz="quarter" idx="11"/>
          </p:nvPr>
        </p:nvSpPr>
        <p:spPr/>
        <p:txBody>
          <a:bodyPr/>
          <a:lstStyle/>
          <a:p>
            <a:fld id="{A9AA24AE-615E-4EAB-9212-D561A26696BE}" type="slidenum">
              <a:rPr lang="en-US" smtClean="0"/>
              <a:t>8</a:t>
            </a:fld>
            <a:endParaRPr lang="en-US"/>
          </a:p>
        </p:txBody>
      </p:sp>
    </p:spTree>
    <p:extLst>
      <p:ext uri="{BB962C8B-B14F-4D97-AF65-F5344CB8AC3E}">
        <p14:creationId xmlns:p14="http://schemas.microsoft.com/office/powerpoint/2010/main" val="2045694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Rekayasa Perangkat Lunak - S.Si, MT</a:t>
            </a:r>
            <a:endParaRPr lang="en-US"/>
          </a:p>
        </p:txBody>
      </p:sp>
      <p:sp>
        <p:nvSpPr>
          <p:cNvPr id="5" name="Slide Number Placeholder 4"/>
          <p:cNvSpPr>
            <a:spLocks noGrp="1"/>
          </p:cNvSpPr>
          <p:nvPr>
            <p:ph type="sldNum" sz="quarter" idx="11"/>
          </p:nvPr>
        </p:nvSpPr>
        <p:spPr/>
        <p:txBody>
          <a:bodyPr/>
          <a:lstStyle/>
          <a:p>
            <a:fld id="{A9AA24AE-615E-4EAB-9212-D561A26696BE}" type="slidenum">
              <a:rPr lang="en-US" smtClean="0"/>
              <a:t>9</a:t>
            </a:fld>
            <a:endParaRPr lang="en-US"/>
          </a:p>
        </p:txBody>
      </p:sp>
    </p:spTree>
    <p:extLst>
      <p:ext uri="{BB962C8B-B14F-4D97-AF65-F5344CB8AC3E}">
        <p14:creationId xmlns:p14="http://schemas.microsoft.com/office/powerpoint/2010/main" val="544314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BBAEC7-DBE8-4EED-9722-7CF2B6AD0EAE}" type="datetime1">
              <a:rPr lang="en-US" smtClean="0"/>
              <a:t>11/3/2012</a:t>
            </a:fld>
            <a:endParaRPr lang="en-US"/>
          </a:p>
        </p:txBody>
      </p:sp>
      <p:sp>
        <p:nvSpPr>
          <p:cNvPr id="5" name="Footer Placeholder 4"/>
          <p:cNvSpPr>
            <a:spLocks noGrp="1"/>
          </p:cNvSpPr>
          <p:nvPr>
            <p:ph type="ftr" sz="quarter" idx="11"/>
          </p:nvPr>
        </p:nvSpPr>
        <p:spPr/>
        <p:txBody>
          <a:bodyPr/>
          <a:lstStyle/>
          <a:p>
            <a:r>
              <a:rPr lang="en-US" smtClean="0"/>
              <a:t>Rekayasa Perangkat Lunak - Citra N11S.Si, MT</a:t>
            </a:r>
            <a:endParaRPr lang="en-US"/>
          </a:p>
        </p:txBody>
      </p:sp>
      <p:sp>
        <p:nvSpPr>
          <p:cNvPr id="6" name="Slide Number Placeholder 5"/>
          <p:cNvSpPr>
            <a:spLocks noGrp="1"/>
          </p:cNvSpPr>
          <p:nvPr>
            <p:ph type="sldNum" sz="quarter" idx="12"/>
          </p:nvPr>
        </p:nvSpPr>
        <p:spPr/>
        <p:txBody>
          <a:bodyPr/>
          <a:lstStyle/>
          <a:p>
            <a:fld id="{B69DCBCF-5D37-4CB1-9886-34F70869000C}" type="slidenum">
              <a:rPr lang="en-US" smtClean="0"/>
              <a:pPr/>
              <a:t>‹#›</a:t>
            </a:fld>
            <a:endParaRPr lang="en-US"/>
          </a:p>
        </p:txBody>
      </p:sp>
    </p:spTree>
    <p:extLst>
      <p:ext uri="{BB962C8B-B14F-4D97-AF65-F5344CB8AC3E}">
        <p14:creationId xmlns:p14="http://schemas.microsoft.com/office/powerpoint/2010/main" val="4048323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0D499F-1360-434A-9E33-16A28CADC185}" type="datetime1">
              <a:rPr lang="en-US" smtClean="0"/>
              <a:t>11/3/2012</a:t>
            </a:fld>
            <a:endParaRPr lang="en-US"/>
          </a:p>
        </p:txBody>
      </p:sp>
      <p:sp>
        <p:nvSpPr>
          <p:cNvPr id="5" name="Footer Placeholder 4"/>
          <p:cNvSpPr>
            <a:spLocks noGrp="1"/>
          </p:cNvSpPr>
          <p:nvPr>
            <p:ph type="ftr" sz="quarter" idx="11"/>
          </p:nvPr>
        </p:nvSpPr>
        <p:spPr/>
        <p:txBody>
          <a:bodyPr/>
          <a:lstStyle/>
          <a:p>
            <a:r>
              <a:rPr lang="en-US" smtClean="0"/>
              <a:t>Rekayasa Perangkat Lunak - Citra N11S.Si, MT</a:t>
            </a:r>
            <a:endParaRPr lang="en-US"/>
          </a:p>
        </p:txBody>
      </p:sp>
      <p:sp>
        <p:nvSpPr>
          <p:cNvPr id="6" name="Slide Number Placeholder 5"/>
          <p:cNvSpPr>
            <a:spLocks noGrp="1"/>
          </p:cNvSpPr>
          <p:nvPr>
            <p:ph type="sldNum" sz="quarter" idx="12"/>
          </p:nvPr>
        </p:nvSpPr>
        <p:spPr/>
        <p:txBody>
          <a:bodyPr/>
          <a:lstStyle/>
          <a:p>
            <a:fld id="{B69DCBCF-5D37-4CB1-9886-34F70869000C}" type="slidenum">
              <a:rPr lang="en-US" smtClean="0"/>
              <a:pPr/>
              <a:t>‹#›</a:t>
            </a:fld>
            <a:endParaRPr lang="en-US"/>
          </a:p>
        </p:txBody>
      </p:sp>
    </p:spTree>
    <p:extLst>
      <p:ext uri="{BB962C8B-B14F-4D97-AF65-F5344CB8AC3E}">
        <p14:creationId xmlns:p14="http://schemas.microsoft.com/office/powerpoint/2010/main" val="1605192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017A9C-AB10-4023-8FA3-1061BBDC89FF}" type="datetime1">
              <a:rPr lang="en-US" smtClean="0"/>
              <a:t>11/3/2012</a:t>
            </a:fld>
            <a:endParaRPr lang="en-US"/>
          </a:p>
        </p:txBody>
      </p:sp>
      <p:sp>
        <p:nvSpPr>
          <p:cNvPr id="5" name="Footer Placeholder 4"/>
          <p:cNvSpPr>
            <a:spLocks noGrp="1"/>
          </p:cNvSpPr>
          <p:nvPr>
            <p:ph type="ftr" sz="quarter" idx="11"/>
          </p:nvPr>
        </p:nvSpPr>
        <p:spPr/>
        <p:txBody>
          <a:bodyPr/>
          <a:lstStyle/>
          <a:p>
            <a:r>
              <a:rPr lang="en-US" smtClean="0"/>
              <a:t>Rekayasa Perangkat Lunak - Citra N11S.Si, MT</a:t>
            </a:r>
            <a:endParaRPr lang="en-US"/>
          </a:p>
        </p:txBody>
      </p:sp>
      <p:sp>
        <p:nvSpPr>
          <p:cNvPr id="6" name="Slide Number Placeholder 5"/>
          <p:cNvSpPr>
            <a:spLocks noGrp="1"/>
          </p:cNvSpPr>
          <p:nvPr>
            <p:ph type="sldNum" sz="quarter" idx="12"/>
          </p:nvPr>
        </p:nvSpPr>
        <p:spPr/>
        <p:txBody>
          <a:bodyPr/>
          <a:lstStyle/>
          <a:p>
            <a:fld id="{B69DCBCF-5D37-4CB1-9886-34F70869000C}" type="slidenum">
              <a:rPr lang="en-US" smtClean="0"/>
              <a:pPr/>
              <a:t>‹#›</a:t>
            </a:fld>
            <a:endParaRPr lang="en-US"/>
          </a:p>
        </p:txBody>
      </p:sp>
    </p:spTree>
    <p:extLst>
      <p:ext uri="{BB962C8B-B14F-4D97-AF65-F5344CB8AC3E}">
        <p14:creationId xmlns:p14="http://schemas.microsoft.com/office/powerpoint/2010/main" val="2591630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78702F-BFD1-4518-800C-B30E0A3D5AEE}" type="datetime1">
              <a:rPr lang="en-US" smtClean="0"/>
              <a:t>11/3/2012</a:t>
            </a:fld>
            <a:endParaRPr lang="en-US"/>
          </a:p>
        </p:txBody>
      </p:sp>
      <p:sp>
        <p:nvSpPr>
          <p:cNvPr id="5" name="Footer Placeholder 4"/>
          <p:cNvSpPr>
            <a:spLocks noGrp="1"/>
          </p:cNvSpPr>
          <p:nvPr>
            <p:ph type="ftr" sz="quarter" idx="11"/>
          </p:nvPr>
        </p:nvSpPr>
        <p:spPr/>
        <p:txBody>
          <a:bodyPr/>
          <a:lstStyle/>
          <a:p>
            <a:r>
              <a:rPr lang="en-US" smtClean="0"/>
              <a:t>Rekayasa Perangkat Lunak - Citra N11S.Si, MT</a:t>
            </a:r>
            <a:endParaRPr lang="en-US"/>
          </a:p>
        </p:txBody>
      </p:sp>
      <p:sp>
        <p:nvSpPr>
          <p:cNvPr id="6" name="Slide Number Placeholder 5"/>
          <p:cNvSpPr>
            <a:spLocks noGrp="1"/>
          </p:cNvSpPr>
          <p:nvPr>
            <p:ph type="sldNum" sz="quarter" idx="12"/>
          </p:nvPr>
        </p:nvSpPr>
        <p:spPr/>
        <p:txBody>
          <a:bodyPr/>
          <a:lstStyle/>
          <a:p>
            <a:fld id="{B69DCBCF-5D37-4CB1-9886-34F70869000C}" type="slidenum">
              <a:rPr lang="en-US" smtClean="0"/>
              <a:pPr/>
              <a:t>‹#›</a:t>
            </a:fld>
            <a:endParaRPr lang="en-US"/>
          </a:p>
        </p:txBody>
      </p:sp>
    </p:spTree>
    <p:extLst>
      <p:ext uri="{BB962C8B-B14F-4D97-AF65-F5344CB8AC3E}">
        <p14:creationId xmlns:p14="http://schemas.microsoft.com/office/powerpoint/2010/main" val="3002434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F24AF0-5DED-413E-9E61-9BDBC73488FA}" type="datetime1">
              <a:rPr lang="en-US" smtClean="0"/>
              <a:t>11/3/2012</a:t>
            </a:fld>
            <a:endParaRPr lang="en-US"/>
          </a:p>
        </p:txBody>
      </p:sp>
      <p:sp>
        <p:nvSpPr>
          <p:cNvPr id="5" name="Footer Placeholder 4"/>
          <p:cNvSpPr>
            <a:spLocks noGrp="1"/>
          </p:cNvSpPr>
          <p:nvPr>
            <p:ph type="ftr" sz="quarter" idx="11"/>
          </p:nvPr>
        </p:nvSpPr>
        <p:spPr/>
        <p:txBody>
          <a:bodyPr/>
          <a:lstStyle/>
          <a:p>
            <a:r>
              <a:rPr lang="en-US" smtClean="0"/>
              <a:t>Rekayasa Perangkat Lunak - Citra N11S.Si, MT</a:t>
            </a:r>
            <a:endParaRPr lang="en-US"/>
          </a:p>
        </p:txBody>
      </p:sp>
      <p:sp>
        <p:nvSpPr>
          <p:cNvPr id="6" name="Slide Number Placeholder 5"/>
          <p:cNvSpPr>
            <a:spLocks noGrp="1"/>
          </p:cNvSpPr>
          <p:nvPr>
            <p:ph type="sldNum" sz="quarter" idx="12"/>
          </p:nvPr>
        </p:nvSpPr>
        <p:spPr/>
        <p:txBody>
          <a:bodyPr/>
          <a:lstStyle/>
          <a:p>
            <a:fld id="{B69DCBCF-5D37-4CB1-9886-34F70869000C}" type="slidenum">
              <a:rPr lang="en-US" smtClean="0"/>
              <a:pPr/>
              <a:t>‹#›</a:t>
            </a:fld>
            <a:endParaRPr lang="en-US"/>
          </a:p>
        </p:txBody>
      </p:sp>
    </p:spTree>
    <p:extLst>
      <p:ext uri="{BB962C8B-B14F-4D97-AF65-F5344CB8AC3E}">
        <p14:creationId xmlns:p14="http://schemas.microsoft.com/office/powerpoint/2010/main" val="2933858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6E004D-D249-425D-9B38-A3F868ABE6F1}" type="datetime1">
              <a:rPr lang="en-US" smtClean="0"/>
              <a:t>11/3/2012</a:t>
            </a:fld>
            <a:endParaRPr lang="en-US"/>
          </a:p>
        </p:txBody>
      </p:sp>
      <p:sp>
        <p:nvSpPr>
          <p:cNvPr id="6" name="Footer Placeholder 5"/>
          <p:cNvSpPr>
            <a:spLocks noGrp="1"/>
          </p:cNvSpPr>
          <p:nvPr>
            <p:ph type="ftr" sz="quarter" idx="11"/>
          </p:nvPr>
        </p:nvSpPr>
        <p:spPr/>
        <p:txBody>
          <a:bodyPr/>
          <a:lstStyle/>
          <a:p>
            <a:r>
              <a:rPr lang="en-US" smtClean="0"/>
              <a:t>Rekayasa Perangkat Lunak - Citra N11S.Si, MT</a:t>
            </a:r>
            <a:endParaRPr lang="en-US"/>
          </a:p>
        </p:txBody>
      </p:sp>
      <p:sp>
        <p:nvSpPr>
          <p:cNvPr id="7" name="Slide Number Placeholder 6"/>
          <p:cNvSpPr>
            <a:spLocks noGrp="1"/>
          </p:cNvSpPr>
          <p:nvPr>
            <p:ph type="sldNum" sz="quarter" idx="12"/>
          </p:nvPr>
        </p:nvSpPr>
        <p:spPr/>
        <p:txBody>
          <a:bodyPr/>
          <a:lstStyle/>
          <a:p>
            <a:fld id="{B69DCBCF-5D37-4CB1-9886-34F70869000C}" type="slidenum">
              <a:rPr lang="en-US" smtClean="0"/>
              <a:pPr/>
              <a:t>‹#›</a:t>
            </a:fld>
            <a:endParaRPr lang="en-US"/>
          </a:p>
        </p:txBody>
      </p:sp>
    </p:spTree>
    <p:extLst>
      <p:ext uri="{BB962C8B-B14F-4D97-AF65-F5344CB8AC3E}">
        <p14:creationId xmlns:p14="http://schemas.microsoft.com/office/powerpoint/2010/main" val="3589596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E3DAF8-5678-4D5B-AA78-E75B7B2ECC61}" type="datetime1">
              <a:rPr lang="en-US" smtClean="0"/>
              <a:t>11/3/2012</a:t>
            </a:fld>
            <a:endParaRPr lang="en-US"/>
          </a:p>
        </p:txBody>
      </p:sp>
      <p:sp>
        <p:nvSpPr>
          <p:cNvPr id="8" name="Footer Placeholder 7"/>
          <p:cNvSpPr>
            <a:spLocks noGrp="1"/>
          </p:cNvSpPr>
          <p:nvPr>
            <p:ph type="ftr" sz="quarter" idx="11"/>
          </p:nvPr>
        </p:nvSpPr>
        <p:spPr/>
        <p:txBody>
          <a:bodyPr/>
          <a:lstStyle/>
          <a:p>
            <a:r>
              <a:rPr lang="en-US" smtClean="0"/>
              <a:t>Rekayasa Perangkat Lunak - Citra N11S.Si, MT</a:t>
            </a:r>
            <a:endParaRPr lang="en-US"/>
          </a:p>
        </p:txBody>
      </p:sp>
      <p:sp>
        <p:nvSpPr>
          <p:cNvPr id="9" name="Slide Number Placeholder 8"/>
          <p:cNvSpPr>
            <a:spLocks noGrp="1"/>
          </p:cNvSpPr>
          <p:nvPr>
            <p:ph type="sldNum" sz="quarter" idx="12"/>
          </p:nvPr>
        </p:nvSpPr>
        <p:spPr/>
        <p:txBody>
          <a:bodyPr/>
          <a:lstStyle/>
          <a:p>
            <a:fld id="{B69DCBCF-5D37-4CB1-9886-34F70869000C}" type="slidenum">
              <a:rPr lang="en-US" smtClean="0"/>
              <a:pPr/>
              <a:t>‹#›</a:t>
            </a:fld>
            <a:endParaRPr lang="en-US"/>
          </a:p>
        </p:txBody>
      </p:sp>
    </p:spTree>
    <p:extLst>
      <p:ext uri="{BB962C8B-B14F-4D97-AF65-F5344CB8AC3E}">
        <p14:creationId xmlns:p14="http://schemas.microsoft.com/office/powerpoint/2010/main" val="2571015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0B316B-4A2C-41AA-9276-E4D113C708A1}" type="datetime1">
              <a:rPr lang="en-US" smtClean="0"/>
              <a:t>11/3/2012</a:t>
            </a:fld>
            <a:endParaRPr lang="en-US"/>
          </a:p>
        </p:txBody>
      </p:sp>
      <p:sp>
        <p:nvSpPr>
          <p:cNvPr id="4" name="Footer Placeholder 3"/>
          <p:cNvSpPr>
            <a:spLocks noGrp="1"/>
          </p:cNvSpPr>
          <p:nvPr>
            <p:ph type="ftr" sz="quarter" idx="11"/>
          </p:nvPr>
        </p:nvSpPr>
        <p:spPr/>
        <p:txBody>
          <a:bodyPr/>
          <a:lstStyle/>
          <a:p>
            <a:r>
              <a:rPr lang="en-US" smtClean="0"/>
              <a:t>Rekayasa Perangkat Lunak - Citra N11S.Si, MT</a:t>
            </a:r>
            <a:endParaRPr lang="en-US"/>
          </a:p>
        </p:txBody>
      </p:sp>
      <p:sp>
        <p:nvSpPr>
          <p:cNvPr id="5" name="Slide Number Placeholder 4"/>
          <p:cNvSpPr>
            <a:spLocks noGrp="1"/>
          </p:cNvSpPr>
          <p:nvPr>
            <p:ph type="sldNum" sz="quarter" idx="12"/>
          </p:nvPr>
        </p:nvSpPr>
        <p:spPr/>
        <p:txBody>
          <a:bodyPr/>
          <a:lstStyle/>
          <a:p>
            <a:fld id="{B69DCBCF-5D37-4CB1-9886-34F70869000C}" type="slidenum">
              <a:rPr lang="en-US" smtClean="0"/>
              <a:pPr/>
              <a:t>‹#›</a:t>
            </a:fld>
            <a:endParaRPr lang="en-US"/>
          </a:p>
        </p:txBody>
      </p:sp>
    </p:spTree>
    <p:extLst>
      <p:ext uri="{BB962C8B-B14F-4D97-AF65-F5344CB8AC3E}">
        <p14:creationId xmlns:p14="http://schemas.microsoft.com/office/powerpoint/2010/main" val="4067842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779EF0-D756-4939-9824-42DF202023FF}" type="datetime1">
              <a:rPr lang="en-US" smtClean="0"/>
              <a:t>11/3/2012</a:t>
            </a:fld>
            <a:endParaRPr lang="en-US"/>
          </a:p>
        </p:txBody>
      </p:sp>
      <p:sp>
        <p:nvSpPr>
          <p:cNvPr id="3" name="Footer Placeholder 2"/>
          <p:cNvSpPr>
            <a:spLocks noGrp="1"/>
          </p:cNvSpPr>
          <p:nvPr>
            <p:ph type="ftr" sz="quarter" idx="11"/>
          </p:nvPr>
        </p:nvSpPr>
        <p:spPr/>
        <p:txBody>
          <a:bodyPr/>
          <a:lstStyle/>
          <a:p>
            <a:r>
              <a:rPr lang="en-US" smtClean="0"/>
              <a:t>Rekayasa Perangkat Lunak - Citra N11S.Si, MT</a:t>
            </a:r>
            <a:endParaRPr lang="en-US"/>
          </a:p>
        </p:txBody>
      </p:sp>
      <p:sp>
        <p:nvSpPr>
          <p:cNvPr id="4" name="Slide Number Placeholder 3"/>
          <p:cNvSpPr>
            <a:spLocks noGrp="1"/>
          </p:cNvSpPr>
          <p:nvPr>
            <p:ph type="sldNum" sz="quarter" idx="12"/>
          </p:nvPr>
        </p:nvSpPr>
        <p:spPr/>
        <p:txBody>
          <a:bodyPr/>
          <a:lstStyle/>
          <a:p>
            <a:fld id="{B69DCBCF-5D37-4CB1-9886-34F70869000C}" type="slidenum">
              <a:rPr lang="en-US" smtClean="0"/>
              <a:pPr/>
              <a:t>‹#›</a:t>
            </a:fld>
            <a:endParaRPr lang="en-US"/>
          </a:p>
        </p:txBody>
      </p:sp>
    </p:spTree>
    <p:extLst>
      <p:ext uri="{BB962C8B-B14F-4D97-AF65-F5344CB8AC3E}">
        <p14:creationId xmlns:p14="http://schemas.microsoft.com/office/powerpoint/2010/main" val="736497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78C066-052C-47B8-BCAE-2494030D731E}" type="datetime1">
              <a:rPr lang="en-US" smtClean="0"/>
              <a:t>11/3/2012</a:t>
            </a:fld>
            <a:endParaRPr lang="en-US"/>
          </a:p>
        </p:txBody>
      </p:sp>
      <p:sp>
        <p:nvSpPr>
          <p:cNvPr id="6" name="Footer Placeholder 5"/>
          <p:cNvSpPr>
            <a:spLocks noGrp="1"/>
          </p:cNvSpPr>
          <p:nvPr>
            <p:ph type="ftr" sz="quarter" idx="11"/>
          </p:nvPr>
        </p:nvSpPr>
        <p:spPr/>
        <p:txBody>
          <a:bodyPr/>
          <a:lstStyle/>
          <a:p>
            <a:r>
              <a:rPr lang="en-US" smtClean="0"/>
              <a:t>Rekayasa Perangkat Lunak - Citra N11S.Si, MT</a:t>
            </a:r>
            <a:endParaRPr lang="en-US"/>
          </a:p>
        </p:txBody>
      </p:sp>
      <p:sp>
        <p:nvSpPr>
          <p:cNvPr id="7" name="Slide Number Placeholder 6"/>
          <p:cNvSpPr>
            <a:spLocks noGrp="1"/>
          </p:cNvSpPr>
          <p:nvPr>
            <p:ph type="sldNum" sz="quarter" idx="12"/>
          </p:nvPr>
        </p:nvSpPr>
        <p:spPr/>
        <p:txBody>
          <a:bodyPr/>
          <a:lstStyle/>
          <a:p>
            <a:fld id="{B69DCBCF-5D37-4CB1-9886-34F70869000C}" type="slidenum">
              <a:rPr lang="en-US" smtClean="0"/>
              <a:pPr/>
              <a:t>‹#›</a:t>
            </a:fld>
            <a:endParaRPr lang="en-US"/>
          </a:p>
        </p:txBody>
      </p:sp>
    </p:spTree>
    <p:extLst>
      <p:ext uri="{BB962C8B-B14F-4D97-AF65-F5344CB8AC3E}">
        <p14:creationId xmlns:p14="http://schemas.microsoft.com/office/powerpoint/2010/main" val="3729324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A7D9B7-D405-4F00-A30F-3D6C6442EABE}" type="datetime1">
              <a:rPr lang="en-US" smtClean="0"/>
              <a:t>11/3/2012</a:t>
            </a:fld>
            <a:endParaRPr lang="en-US"/>
          </a:p>
        </p:txBody>
      </p:sp>
      <p:sp>
        <p:nvSpPr>
          <p:cNvPr id="6" name="Footer Placeholder 5"/>
          <p:cNvSpPr>
            <a:spLocks noGrp="1"/>
          </p:cNvSpPr>
          <p:nvPr>
            <p:ph type="ftr" sz="quarter" idx="11"/>
          </p:nvPr>
        </p:nvSpPr>
        <p:spPr/>
        <p:txBody>
          <a:bodyPr/>
          <a:lstStyle/>
          <a:p>
            <a:r>
              <a:rPr lang="en-US" smtClean="0"/>
              <a:t>Rekayasa Perangkat Lunak - Citra N11S.Si, MT</a:t>
            </a:r>
            <a:endParaRPr lang="en-US"/>
          </a:p>
        </p:txBody>
      </p:sp>
      <p:sp>
        <p:nvSpPr>
          <p:cNvPr id="7" name="Slide Number Placeholder 6"/>
          <p:cNvSpPr>
            <a:spLocks noGrp="1"/>
          </p:cNvSpPr>
          <p:nvPr>
            <p:ph type="sldNum" sz="quarter" idx="12"/>
          </p:nvPr>
        </p:nvSpPr>
        <p:spPr/>
        <p:txBody>
          <a:bodyPr/>
          <a:lstStyle/>
          <a:p>
            <a:fld id="{B69DCBCF-5D37-4CB1-9886-34F70869000C}" type="slidenum">
              <a:rPr lang="en-US" smtClean="0"/>
              <a:pPr/>
              <a:t>‹#›</a:t>
            </a:fld>
            <a:endParaRPr lang="en-US"/>
          </a:p>
        </p:txBody>
      </p:sp>
    </p:spTree>
    <p:extLst>
      <p:ext uri="{BB962C8B-B14F-4D97-AF65-F5344CB8AC3E}">
        <p14:creationId xmlns:p14="http://schemas.microsoft.com/office/powerpoint/2010/main" val="4114894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1A306A-3FC4-451E-838F-58857701CF53}" type="datetime1">
              <a:rPr lang="en-US" smtClean="0"/>
              <a:t>11/3/2012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Rekayasa Perangkat Lunak - Citra N11S.Si, MT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9DCBCF-5D37-4CB1-9886-34F70869000C}" type="slidenum">
              <a:rPr lang="en-US" smtClean="0"/>
              <a:pPr/>
              <a:t>‹#›</a:t>
            </a:fld>
            <a:endParaRPr lang="en-US"/>
          </a:p>
        </p:txBody>
      </p:sp>
    </p:spTree>
    <p:extLst>
      <p:ext uri="{BB962C8B-B14F-4D97-AF65-F5344CB8AC3E}">
        <p14:creationId xmlns:p14="http://schemas.microsoft.com/office/powerpoint/2010/main" val="40169986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PERANCANGAN PROGRAM</a:t>
            </a:r>
            <a:endParaRPr lang="en-US" dirty="0"/>
          </a:p>
        </p:txBody>
      </p:sp>
      <p:sp>
        <p:nvSpPr>
          <p:cNvPr id="3" name="Subtitle 2"/>
          <p:cNvSpPr>
            <a:spLocks noGrp="1"/>
          </p:cNvSpPr>
          <p:nvPr>
            <p:ph type="subTitle" idx="1"/>
          </p:nvPr>
        </p:nvSpPr>
        <p:spPr/>
        <p:txBody>
          <a:bodyPr/>
          <a:lstStyle/>
          <a:p>
            <a:r>
              <a:rPr lang="en-US" dirty="0" err="1" smtClean="0"/>
              <a:t>Rekayasa</a:t>
            </a:r>
            <a:r>
              <a:rPr lang="en-US" dirty="0" smtClean="0"/>
              <a:t> </a:t>
            </a:r>
            <a:r>
              <a:rPr lang="en-US" dirty="0" err="1" smtClean="0"/>
              <a:t>Perangkat</a:t>
            </a:r>
            <a:r>
              <a:rPr lang="en-US" dirty="0" smtClean="0"/>
              <a:t> </a:t>
            </a:r>
            <a:r>
              <a:rPr lang="en-US" dirty="0" err="1" smtClean="0"/>
              <a:t>Lunak</a:t>
            </a:r>
            <a:endParaRPr lang="en-US" dirty="0" smtClean="0"/>
          </a:p>
          <a:p>
            <a:r>
              <a:rPr lang="en-US" dirty="0" err="1" smtClean="0"/>
              <a:t>Dosen</a:t>
            </a:r>
            <a:r>
              <a:rPr lang="en-US" dirty="0" smtClean="0"/>
              <a:t> : Citra </a:t>
            </a:r>
            <a:r>
              <a:rPr lang="en-US" dirty="0" err="1" smtClean="0"/>
              <a:t>Noviyasari</a:t>
            </a:r>
            <a:r>
              <a:rPr lang="en-US" dirty="0" smtClean="0"/>
              <a:t>, </a:t>
            </a:r>
            <a:r>
              <a:rPr lang="en-US" dirty="0" err="1" smtClean="0"/>
              <a:t>S.Si</a:t>
            </a:r>
            <a:r>
              <a:rPr lang="en-US" dirty="0" smtClean="0"/>
              <a:t>, MT</a:t>
            </a:r>
          </a:p>
          <a:p>
            <a:endParaRPr lang="en-US" dirty="0"/>
          </a:p>
        </p:txBody>
      </p:sp>
      <p:sp>
        <p:nvSpPr>
          <p:cNvPr id="4" name="Footer Placeholder 4"/>
          <p:cNvSpPr>
            <a:spLocks noGrp="1"/>
          </p:cNvSpPr>
          <p:nvPr>
            <p:ph type="ftr" sz="quarter" idx="11"/>
          </p:nvPr>
        </p:nvSpPr>
        <p:spPr>
          <a:xfrm>
            <a:off x="228600" y="6356350"/>
            <a:ext cx="3352800" cy="365125"/>
          </a:xfrm>
        </p:spPr>
        <p:txBody>
          <a:bodyPr/>
          <a:lstStyle/>
          <a:p>
            <a:r>
              <a:rPr lang="en-US" i="1" dirty="0" err="1" smtClean="0"/>
              <a:t>Rekayasa</a:t>
            </a:r>
            <a:r>
              <a:rPr lang="en-US" i="1" dirty="0" smtClean="0"/>
              <a:t> </a:t>
            </a:r>
            <a:r>
              <a:rPr lang="en-US" i="1" dirty="0" err="1" smtClean="0"/>
              <a:t>Perangkat</a:t>
            </a:r>
            <a:r>
              <a:rPr lang="en-US" i="1" dirty="0" smtClean="0"/>
              <a:t> </a:t>
            </a:r>
            <a:r>
              <a:rPr lang="en-US" i="1" dirty="0" err="1" smtClean="0"/>
              <a:t>Lunak</a:t>
            </a:r>
            <a:r>
              <a:rPr lang="en-US" i="1" dirty="0" smtClean="0"/>
              <a:t> - Citra N11S.Si, MT</a:t>
            </a:r>
            <a:endParaRPr lang="en-US" i="1" dirty="0"/>
          </a:p>
        </p:txBody>
      </p:sp>
      <p:sp>
        <p:nvSpPr>
          <p:cNvPr id="5" name="Slide Number Placeholder 4"/>
          <p:cNvSpPr>
            <a:spLocks noGrp="1"/>
          </p:cNvSpPr>
          <p:nvPr>
            <p:ph type="sldNum" sz="quarter" idx="12"/>
          </p:nvPr>
        </p:nvSpPr>
        <p:spPr/>
        <p:txBody>
          <a:bodyPr/>
          <a:lstStyle/>
          <a:p>
            <a:fld id="{B69DCBCF-5D37-4CB1-9886-34F70869000C}"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17" name="Footer Placeholder 16"/>
          <p:cNvSpPr>
            <a:spLocks noGrp="1"/>
          </p:cNvSpPr>
          <p:nvPr>
            <p:ph type="ftr" sz="quarter" idx="11"/>
          </p:nvPr>
        </p:nvSpPr>
        <p:spPr>
          <a:xfrm>
            <a:off x="228600" y="6356350"/>
            <a:ext cx="3352800" cy="365125"/>
          </a:xfrm>
        </p:spPr>
        <p:txBody>
          <a:bodyPr/>
          <a:lstStyle/>
          <a:p>
            <a:r>
              <a:rPr lang="en-US" i="1" dirty="0" err="1" smtClean="0"/>
              <a:t>Rekayasa</a:t>
            </a:r>
            <a:r>
              <a:rPr lang="en-US" i="1" dirty="0" smtClean="0"/>
              <a:t> </a:t>
            </a:r>
            <a:r>
              <a:rPr lang="en-US" i="1" dirty="0" err="1" smtClean="0"/>
              <a:t>Perangkat</a:t>
            </a:r>
            <a:r>
              <a:rPr lang="en-US" i="1" dirty="0" smtClean="0"/>
              <a:t> </a:t>
            </a:r>
            <a:r>
              <a:rPr lang="en-US" i="1" dirty="0" err="1" smtClean="0"/>
              <a:t>Lunak</a:t>
            </a:r>
            <a:r>
              <a:rPr lang="en-US" i="1" dirty="0" smtClean="0"/>
              <a:t> - Citra N11S.Si, MT</a:t>
            </a:r>
            <a:endParaRPr lang="en-US" i="1" dirty="0"/>
          </a:p>
        </p:txBody>
      </p:sp>
      <p:sp>
        <p:nvSpPr>
          <p:cNvPr id="16" name="Slide Number Placeholder 15"/>
          <p:cNvSpPr>
            <a:spLocks noGrp="1"/>
          </p:cNvSpPr>
          <p:nvPr>
            <p:ph type="sldNum" sz="quarter" idx="12"/>
          </p:nvPr>
        </p:nvSpPr>
        <p:spPr/>
        <p:txBody>
          <a:bodyPr/>
          <a:lstStyle/>
          <a:p>
            <a:fld id="{B69DCBCF-5D37-4CB1-9886-34F70869000C}" type="slidenum">
              <a:rPr lang="en-US" smtClean="0"/>
              <a:pPr/>
              <a:t>10</a:t>
            </a:fld>
            <a:endParaRPr lang="en-US"/>
          </a:p>
        </p:txBody>
      </p:sp>
      <p:sp>
        <p:nvSpPr>
          <p:cNvPr id="21516"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21505" name="Group 1"/>
          <p:cNvGrpSpPr>
            <a:grpSpLocks noChangeAspect="1"/>
          </p:cNvGrpSpPr>
          <p:nvPr/>
        </p:nvGrpSpPr>
        <p:grpSpPr bwMode="auto">
          <a:xfrm>
            <a:off x="0" y="-1"/>
            <a:ext cx="7162800" cy="6649483"/>
            <a:chOff x="1163" y="3862"/>
            <a:chExt cx="8338" cy="7740"/>
          </a:xfrm>
        </p:grpSpPr>
        <p:sp>
          <p:nvSpPr>
            <p:cNvPr id="21515" name="AutoShape 11"/>
            <p:cNvSpPr>
              <a:spLocks noChangeArrowheads="1" noTextEdit="1"/>
            </p:cNvSpPr>
            <p:nvPr/>
          </p:nvSpPr>
          <p:spPr bwMode="auto">
            <a:xfrm>
              <a:off x="1163" y="3862"/>
              <a:ext cx="8338" cy="7740"/>
            </a:xfrm>
            <a:prstGeom prst="plaque">
              <a:avLst>
                <a:gd name="adj" fmla="val 16667"/>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514" name="Rectangle 10"/>
            <p:cNvSpPr>
              <a:spLocks noChangeArrowheads="1"/>
            </p:cNvSpPr>
            <p:nvPr/>
          </p:nvSpPr>
          <p:spPr bwMode="auto">
            <a:xfrm>
              <a:off x="1523" y="4222"/>
              <a:ext cx="6480" cy="666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513" name="Text Box 9"/>
            <p:cNvSpPr txBox="1">
              <a:spLocks noChangeArrowheads="1"/>
            </p:cNvSpPr>
            <p:nvPr/>
          </p:nvSpPr>
          <p:spPr bwMode="auto">
            <a:xfrm>
              <a:off x="1883" y="4582"/>
              <a:ext cx="1441" cy="72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LOGO PERUSAHAAN</a:t>
              </a:r>
              <a:endParaRPr kumimoji="0" lang="en-GB"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12" name="Text Box 8"/>
            <p:cNvSpPr txBox="1">
              <a:spLocks noChangeArrowheads="1"/>
            </p:cNvSpPr>
            <p:nvPr/>
          </p:nvSpPr>
          <p:spPr bwMode="auto">
            <a:xfrm>
              <a:off x="3503" y="4582"/>
              <a:ext cx="3420" cy="72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Nama</a:t>
              </a:r>
              <a:r>
                <a:rPr kumimoji="0" lang="en-GB"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GB"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Perusahaan</a:t>
              </a:r>
              <a:endParaRPr kumimoji="0" lang="en-GB"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Alamat</a:t>
              </a:r>
              <a:endParaRPr kumimoji="0" lang="en-GB"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11" name="Text Box 7"/>
            <p:cNvSpPr txBox="1">
              <a:spLocks noChangeArrowheads="1"/>
            </p:cNvSpPr>
            <p:nvPr/>
          </p:nvSpPr>
          <p:spPr bwMode="auto">
            <a:xfrm>
              <a:off x="1703" y="5482"/>
              <a:ext cx="5400" cy="72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JUDUL LAPORAN</a:t>
              </a:r>
              <a:endParaRPr kumimoji="0" lang="en-GB"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Periode</a:t>
              </a:r>
              <a:r>
                <a:rPr kumimoji="0" lang="en-GB"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GB" sz="14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laporan</a:t>
              </a:r>
              <a:endParaRPr kumimoji="0" lang="en-GB"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10" name="Rectangle 6"/>
            <p:cNvSpPr>
              <a:spLocks noChangeArrowheads="1"/>
            </p:cNvSpPr>
            <p:nvPr/>
          </p:nvSpPr>
          <p:spPr bwMode="auto">
            <a:xfrm>
              <a:off x="1703" y="6562"/>
              <a:ext cx="6121" cy="234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509" name="Text Box 5"/>
            <p:cNvSpPr txBox="1">
              <a:spLocks noChangeArrowheads="1"/>
            </p:cNvSpPr>
            <p:nvPr/>
          </p:nvSpPr>
          <p:spPr bwMode="auto">
            <a:xfrm>
              <a:off x="2603" y="6202"/>
              <a:ext cx="5160" cy="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Keterangan</a:t>
              </a:r>
              <a:r>
                <a:rPr kumimoji="0" lang="en-GB"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GB"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halaman</a:t>
              </a:r>
              <a:r>
                <a:rPr kumimoji="0" lang="en-GB"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GB"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laporan</a:t>
              </a:r>
              <a:endParaRPr kumimoji="0" lang="en-GB"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08" name="Text Box 4"/>
            <p:cNvSpPr txBox="1">
              <a:spLocks noChangeArrowheads="1"/>
            </p:cNvSpPr>
            <p:nvPr/>
          </p:nvSpPr>
          <p:spPr bwMode="auto">
            <a:xfrm>
              <a:off x="2423" y="9262"/>
              <a:ext cx="5400" cy="144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Tempat</a:t>
              </a:r>
              <a:r>
                <a:rPr kumimoji="0" lang="en-GB"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GB"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dan</a:t>
              </a:r>
              <a:r>
                <a:rPr kumimoji="0" lang="en-GB"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GB"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tanggal</a:t>
              </a:r>
              <a:endParaRPr kumimoji="0" lang="en-GB"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Validasi</a:t>
              </a:r>
              <a:r>
                <a:rPr kumimoji="0" lang="en-GB"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GB"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petugas</a:t>
              </a:r>
              <a:r>
                <a:rPr kumimoji="0" lang="en-GB"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GB"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07" name="AutoShape 3"/>
            <p:cNvSpPr>
              <a:spLocks/>
            </p:cNvSpPr>
            <p:nvPr/>
          </p:nvSpPr>
          <p:spPr bwMode="auto">
            <a:xfrm>
              <a:off x="8195" y="4402"/>
              <a:ext cx="240" cy="900"/>
            </a:xfrm>
            <a:prstGeom prst="rightBrace">
              <a:avLst>
                <a:gd name="adj1" fmla="val 31250"/>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06" name="Text Box 2"/>
            <p:cNvSpPr txBox="1">
              <a:spLocks noChangeArrowheads="1"/>
            </p:cNvSpPr>
            <p:nvPr/>
          </p:nvSpPr>
          <p:spPr bwMode="auto">
            <a:xfrm>
              <a:off x="8541" y="4486"/>
              <a:ext cx="960" cy="72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Telah</a:t>
              </a:r>
              <a:r>
                <a:rPr kumimoji="0" lang="en-GB"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GB"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tercetak</a:t>
              </a:r>
              <a:r>
                <a:rPr kumimoji="0" lang="en-GB"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GB"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di</a:t>
              </a:r>
              <a:r>
                <a:rPr kumimoji="0" lang="en-GB"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GB"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kertas</a:t>
              </a:r>
              <a:endParaRPr kumimoji="0" lang="en-GB" sz="1400" b="0"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GB" dirty="0" err="1" smtClean="0"/>
              <a:t>Sebelum</a:t>
            </a:r>
            <a:r>
              <a:rPr lang="en-GB" dirty="0" smtClean="0"/>
              <a:t> </a:t>
            </a:r>
            <a:r>
              <a:rPr lang="en-GB" dirty="0" err="1" smtClean="0"/>
              <a:t>memasuki</a:t>
            </a:r>
            <a:r>
              <a:rPr lang="en-GB" dirty="0" smtClean="0"/>
              <a:t> </a:t>
            </a:r>
            <a:r>
              <a:rPr lang="en-GB" dirty="0" err="1" smtClean="0"/>
              <a:t>tahapan</a:t>
            </a:r>
            <a:r>
              <a:rPr lang="en-GB" dirty="0" smtClean="0"/>
              <a:t> coding (</a:t>
            </a:r>
            <a:r>
              <a:rPr lang="en-GB" dirty="0" err="1" smtClean="0"/>
              <a:t>pembuatan</a:t>
            </a:r>
            <a:r>
              <a:rPr lang="en-GB" dirty="0" smtClean="0"/>
              <a:t> program), </a:t>
            </a:r>
            <a:r>
              <a:rPr lang="en-GB" dirty="0" err="1" smtClean="0"/>
              <a:t>hal</a:t>
            </a:r>
            <a:r>
              <a:rPr lang="en-GB" dirty="0" smtClean="0"/>
              <a:t> yang </a:t>
            </a:r>
            <a:r>
              <a:rPr lang="en-GB" dirty="0" err="1" smtClean="0"/>
              <a:t>harus</a:t>
            </a:r>
            <a:r>
              <a:rPr lang="en-GB" dirty="0" smtClean="0"/>
              <a:t> </a:t>
            </a:r>
            <a:r>
              <a:rPr lang="en-GB" dirty="0" err="1" smtClean="0"/>
              <a:t>dilakukan</a:t>
            </a:r>
            <a:r>
              <a:rPr lang="en-GB" dirty="0" smtClean="0"/>
              <a:t> </a:t>
            </a:r>
            <a:r>
              <a:rPr lang="en-GB" dirty="0" err="1" smtClean="0"/>
              <a:t>adalah</a:t>
            </a:r>
            <a:r>
              <a:rPr lang="en-GB" dirty="0" smtClean="0"/>
              <a:t> </a:t>
            </a:r>
            <a:r>
              <a:rPr lang="en-GB" dirty="0" err="1" smtClean="0"/>
              <a:t>menentukan</a:t>
            </a:r>
            <a:r>
              <a:rPr lang="en-GB" dirty="0" smtClean="0"/>
              <a:t> </a:t>
            </a:r>
            <a:r>
              <a:rPr lang="en-GB" dirty="0" err="1" smtClean="0"/>
              <a:t>bagaimana</a:t>
            </a:r>
            <a:r>
              <a:rPr lang="en-GB" dirty="0" smtClean="0"/>
              <a:t> </a:t>
            </a:r>
            <a:r>
              <a:rPr lang="en-GB" dirty="0" err="1" smtClean="0"/>
              <a:t>tampilan</a:t>
            </a:r>
            <a:r>
              <a:rPr lang="en-GB" dirty="0" smtClean="0"/>
              <a:t> </a:t>
            </a:r>
            <a:r>
              <a:rPr lang="en-GB" dirty="0" err="1" smtClean="0"/>
              <a:t>dari</a:t>
            </a:r>
            <a:r>
              <a:rPr lang="en-GB" dirty="0" smtClean="0"/>
              <a:t> program yang </a:t>
            </a:r>
            <a:r>
              <a:rPr lang="en-GB" dirty="0" err="1" smtClean="0"/>
              <a:t>akan</a:t>
            </a:r>
            <a:r>
              <a:rPr lang="en-GB" dirty="0" smtClean="0"/>
              <a:t> </a:t>
            </a:r>
            <a:r>
              <a:rPr lang="en-GB" dirty="0" err="1" smtClean="0"/>
              <a:t>dibuat</a:t>
            </a:r>
            <a:r>
              <a:rPr lang="en-GB" dirty="0" smtClean="0"/>
              <a:t>. </a:t>
            </a:r>
            <a:r>
              <a:rPr lang="en-GB" dirty="0" err="1" smtClean="0"/>
              <a:t>Apakah</a:t>
            </a:r>
            <a:r>
              <a:rPr lang="en-GB" dirty="0" smtClean="0"/>
              <a:t> </a:t>
            </a:r>
            <a:r>
              <a:rPr lang="en-GB" dirty="0" err="1" smtClean="0"/>
              <a:t>tampilan</a:t>
            </a:r>
            <a:r>
              <a:rPr lang="en-GB" dirty="0" smtClean="0"/>
              <a:t> </a:t>
            </a:r>
            <a:r>
              <a:rPr lang="en-GB" dirty="0" err="1" smtClean="0"/>
              <a:t>tersebut</a:t>
            </a:r>
            <a:r>
              <a:rPr lang="en-GB" dirty="0" smtClean="0"/>
              <a:t> </a:t>
            </a:r>
            <a:r>
              <a:rPr lang="en-GB" dirty="0" err="1" smtClean="0"/>
              <a:t>telah</a:t>
            </a:r>
            <a:r>
              <a:rPr lang="en-GB" dirty="0" smtClean="0"/>
              <a:t> </a:t>
            </a:r>
            <a:r>
              <a:rPr lang="en-GB" dirty="0" err="1" smtClean="0"/>
              <a:t>memenuhi</a:t>
            </a:r>
            <a:r>
              <a:rPr lang="en-GB" dirty="0" smtClean="0"/>
              <a:t> </a:t>
            </a:r>
            <a:r>
              <a:rPr lang="en-GB" dirty="0" err="1" smtClean="0"/>
              <a:t>keinginan</a:t>
            </a:r>
            <a:r>
              <a:rPr lang="en-GB" dirty="0" smtClean="0"/>
              <a:t> user, </a:t>
            </a:r>
            <a:r>
              <a:rPr lang="en-GB" dirty="0" err="1" smtClean="0"/>
              <a:t>dan</a:t>
            </a:r>
            <a:r>
              <a:rPr lang="en-GB" dirty="0" smtClean="0"/>
              <a:t> </a:t>
            </a:r>
            <a:r>
              <a:rPr lang="en-GB" dirty="0" err="1" smtClean="0"/>
              <a:t>apakah</a:t>
            </a:r>
            <a:r>
              <a:rPr lang="en-GB" dirty="0" smtClean="0"/>
              <a:t> </a:t>
            </a:r>
            <a:r>
              <a:rPr lang="en-GB" dirty="0" err="1" smtClean="0"/>
              <a:t>tampilan</a:t>
            </a:r>
            <a:r>
              <a:rPr lang="en-GB" dirty="0" smtClean="0"/>
              <a:t> </a:t>
            </a:r>
            <a:r>
              <a:rPr lang="en-GB" dirty="0" err="1" smtClean="0"/>
              <a:t>tersebut</a:t>
            </a:r>
            <a:r>
              <a:rPr lang="en-GB" dirty="0" smtClean="0"/>
              <a:t> </a:t>
            </a:r>
            <a:r>
              <a:rPr lang="en-GB" dirty="0" err="1" smtClean="0"/>
              <a:t>memudahkan</a:t>
            </a:r>
            <a:r>
              <a:rPr lang="en-GB" dirty="0" smtClean="0"/>
              <a:t> user </a:t>
            </a:r>
            <a:r>
              <a:rPr lang="en-GB" dirty="0" err="1" smtClean="0"/>
              <a:t>dalam</a:t>
            </a:r>
            <a:r>
              <a:rPr lang="en-GB" dirty="0" smtClean="0"/>
              <a:t> </a:t>
            </a:r>
            <a:r>
              <a:rPr lang="en-GB" dirty="0" err="1" smtClean="0"/>
              <a:t>mengoperasikan</a:t>
            </a:r>
            <a:r>
              <a:rPr lang="en-GB" dirty="0" smtClean="0"/>
              <a:t> </a:t>
            </a:r>
            <a:r>
              <a:rPr lang="en-GB" dirty="0" err="1" smtClean="0"/>
              <a:t>perangkat</a:t>
            </a:r>
            <a:r>
              <a:rPr lang="en-GB" dirty="0" smtClean="0"/>
              <a:t> </a:t>
            </a:r>
            <a:r>
              <a:rPr lang="en-GB" dirty="0" err="1" smtClean="0"/>
              <a:t>lunak</a:t>
            </a:r>
            <a:r>
              <a:rPr lang="en-GB" dirty="0" smtClean="0"/>
              <a:t>. </a:t>
            </a:r>
            <a:endParaRPr lang="en-US" dirty="0" smtClean="0"/>
          </a:p>
          <a:p>
            <a:pPr algn="just"/>
            <a:endParaRPr lang="en-US" dirty="0"/>
          </a:p>
        </p:txBody>
      </p:sp>
      <p:sp>
        <p:nvSpPr>
          <p:cNvPr id="5" name="Footer Placeholder 4"/>
          <p:cNvSpPr>
            <a:spLocks noGrp="1"/>
          </p:cNvSpPr>
          <p:nvPr>
            <p:ph type="ftr" sz="quarter" idx="11"/>
          </p:nvPr>
        </p:nvSpPr>
        <p:spPr>
          <a:xfrm>
            <a:off x="152400" y="6356350"/>
            <a:ext cx="3352800" cy="365125"/>
          </a:xfrm>
        </p:spPr>
        <p:txBody>
          <a:bodyPr/>
          <a:lstStyle/>
          <a:p>
            <a:r>
              <a:rPr lang="en-US" i="1" dirty="0" err="1" smtClean="0"/>
              <a:t>Rekayasa</a:t>
            </a:r>
            <a:r>
              <a:rPr lang="en-US" i="1" dirty="0" smtClean="0"/>
              <a:t> </a:t>
            </a:r>
            <a:r>
              <a:rPr lang="en-US" i="1" dirty="0" err="1" smtClean="0"/>
              <a:t>Perangkat</a:t>
            </a:r>
            <a:r>
              <a:rPr lang="en-US" i="1" dirty="0" smtClean="0"/>
              <a:t> </a:t>
            </a:r>
            <a:r>
              <a:rPr lang="en-US" i="1" dirty="0" err="1" smtClean="0"/>
              <a:t>Lunak</a:t>
            </a:r>
            <a:r>
              <a:rPr lang="en-US" i="1" dirty="0" smtClean="0"/>
              <a:t> - Citra N11S.Si, MT</a:t>
            </a:r>
            <a:endParaRPr lang="en-US" i="1" dirty="0"/>
          </a:p>
        </p:txBody>
      </p:sp>
      <p:sp>
        <p:nvSpPr>
          <p:cNvPr id="4" name="Slide Number Placeholder 3"/>
          <p:cNvSpPr>
            <a:spLocks noGrp="1"/>
          </p:cNvSpPr>
          <p:nvPr>
            <p:ph type="sldNum" sz="quarter" idx="12"/>
          </p:nvPr>
        </p:nvSpPr>
        <p:spPr/>
        <p:txBody>
          <a:bodyPr/>
          <a:lstStyle/>
          <a:p>
            <a:fld id="{B69DCBCF-5D37-4CB1-9886-34F70869000C}"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Menu</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GB" dirty="0" smtClean="0"/>
              <a:t>Menu </a:t>
            </a:r>
            <a:r>
              <a:rPr lang="en-GB" dirty="0" err="1" smtClean="0"/>
              <a:t>didesain</a:t>
            </a:r>
            <a:r>
              <a:rPr lang="en-GB" dirty="0" smtClean="0"/>
              <a:t> </a:t>
            </a:r>
            <a:r>
              <a:rPr lang="en-GB" dirty="0" err="1" smtClean="0"/>
              <a:t>dengan</a:t>
            </a:r>
            <a:r>
              <a:rPr lang="en-GB" dirty="0" smtClean="0"/>
              <a:t> </a:t>
            </a:r>
            <a:r>
              <a:rPr lang="en-GB" dirty="0" err="1" smtClean="0"/>
              <a:t>menggunakan</a:t>
            </a:r>
            <a:r>
              <a:rPr lang="en-GB" dirty="0" smtClean="0"/>
              <a:t> </a:t>
            </a:r>
            <a:r>
              <a:rPr lang="en-GB" dirty="0" err="1" smtClean="0"/>
              <a:t>struktur</a:t>
            </a:r>
            <a:r>
              <a:rPr lang="en-GB" dirty="0" smtClean="0"/>
              <a:t> yang </a:t>
            </a:r>
            <a:r>
              <a:rPr lang="en-GB" dirty="0" err="1" smtClean="0"/>
              <a:t>mirip</a:t>
            </a:r>
            <a:r>
              <a:rPr lang="en-GB" dirty="0" smtClean="0"/>
              <a:t> </a:t>
            </a:r>
            <a:r>
              <a:rPr lang="en-GB" dirty="0" err="1" smtClean="0"/>
              <a:t>dengan</a:t>
            </a:r>
            <a:r>
              <a:rPr lang="en-GB" dirty="0" smtClean="0"/>
              <a:t> </a:t>
            </a:r>
            <a:r>
              <a:rPr lang="en-GB" dirty="0" err="1" smtClean="0"/>
              <a:t>penggambaran</a:t>
            </a:r>
            <a:r>
              <a:rPr lang="en-GB" dirty="0" smtClean="0"/>
              <a:t> diagram </a:t>
            </a:r>
            <a:r>
              <a:rPr lang="en-GB" dirty="0" err="1" smtClean="0"/>
              <a:t>organisasi</a:t>
            </a:r>
            <a:r>
              <a:rPr lang="en-GB" dirty="0" smtClean="0"/>
              <a:t>, </a:t>
            </a:r>
            <a:r>
              <a:rPr lang="en-GB" dirty="0" err="1" smtClean="0"/>
              <a:t>berupa</a:t>
            </a:r>
            <a:r>
              <a:rPr lang="en-GB" dirty="0" smtClean="0"/>
              <a:t> </a:t>
            </a:r>
            <a:r>
              <a:rPr lang="en-GB" dirty="0" err="1" smtClean="0"/>
              <a:t>hirarki</a:t>
            </a:r>
            <a:r>
              <a:rPr lang="en-GB" dirty="0" smtClean="0"/>
              <a:t> control.</a:t>
            </a:r>
            <a:endParaRPr lang="en-US" dirty="0" smtClean="0"/>
          </a:p>
          <a:p>
            <a:pPr algn="just"/>
            <a:r>
              <a:rPr lang="en-GB" dirty="0" err="1" smtClean="0"/>
              <a:t>Hirarki</a:t>
            </a:r>
            <a:r>
              <a:rPr lang="en-GB" dirty="0" smtClean="0"/>
              <a:t> control, </a:t>
            </a:r>
            <a:r>
              <a:rPr lang="en-GB" dirty="0" err="1" smtClean="0"/>
              <a:t>disebut</a:t>
            </a:r>
            <a:r>
              <a:rPr lang="en-GB" dirty="0" smtClean="0"/>
              <a:t> </a:t>
            </a:r>
            <a:r>
              <a:rPr lang="en-GB" dirty="0" err="1" smtClean="0"/>
              <a:t>juga</a:t>
            </a:r>
            <a:r>
              <a:rPr lang="en-GB" dirty="0" smtClean="0"/>
              <a:t> </a:t>
            </a:r>
            <a:r>
              <a:rPr lang="en-GB" dirty="0" err="1" smtClean="0"/>
              <a:t>struktur</a:t>
            </a:r>
            <a:r>
              <a:rPr lang="en-GB" dirty="0" smtClean="0"/>
              <a:t> program, </a:t>
            </a:r>
            <a:r>
              <a:rPr lang="en-GB" dirty="0" err="1" smtClean="0"/>
              <a:t>merepresentasikan</a:t>
            </a:r>
            <a:r>
              <a:rPr lang="en-GB" dirty="0" smtClean="0"/>
              <a:t> </a:t>
            </a:r>
            <a:r>
              <a:rPr lang="en-GB" dirty="0" err="1" smtClean="0"/>
              <a:t>organisasi</a:t>
            </a:r>
            <a:r>
              <a:rPr lang="en-GB" dirty="0" smtClean="0"/>
              <a:t> </a:t>
            </a:r>
            <a:r>
              <a:rPr lang="en-GB" dirty="0" err="1" smtClean="0"/>
              <a:t>komponen</a:t>
            </a:r>
            <a:r>
              <a:rPr lang="en-GB" dirty="0" smtClean="0"/>
              <a:t> program </a:t>
            </a:r>
            <a:r>
              <a:rPr lang="en-GB" dirty="0" err="1" smtClean="0"/>
              <a:t>atau</a:t>
            </a:r>
            <a:r>
              <a:rPr lang="en-GB" dirty="0" smtClean="0"/>
              <a:t> </a:t>
            </a:r>
            <a:r>
              <a:rPr lang="en-GB" dirty="0" err="1" smtClean="0"/>
              <a:t>modul</a:t>
            </a:r>
            <a:r>
              <a:rPr lang="en-GB" dirty="0" smtClean="0"/>
              <a:t> </a:t>
            </a:r>
            <a:r>
              <a:rPr lang="en-GB" dirty="0" err="1" smtClean="0"/>
              <a:t>secara</a:t>
            </a:r>
            <a:r>
              <a:rPr lang="en-GB" dirty="0" smtClean="0"/>
              <a:t> </a:t>
            </a:r>
            <a:r>
              <a:rPr lang="en-GB" dirty="0" err="1" smtClean="0"/>
              <a:t>hirarkis</a:t>
            </a:r>
            <a:r>
              <a:rPr lang="en-GB" dirty="0" smtClean="0"/>
              <a:t> </a:t>
            </a:r>
            <a:r>
              <a:rPr lang="en-GB" dirty="0" err="1" smtClean="0"/>
              <a:t>serta</a:t>
            </a:r>
            <a:r>
              <a:rPr lang="en-GB" dirty="0" smtClean="0"/>
              <a:t> </a:t>
            </a:r>
            <a:r>
              <a:rPr lang="en-GB" dirty="0" err="1" smtClean="0"/>
              <a:t>mengimplikasikan</a:t>
            </a:r>
            <a:r>
              <a:rPr lang="en-GB" dirty="0" smtClean="0"/>
              <a:t> </a:t>
            </a:r>
            <a:r>
              <a:rPr lang="en-GB" dirty="0" err="1" smtClean="0"/>
              <a:t>suatu</a:t>
            </a:r>
            <a:r>
              <a:rPr lang="en-GB" dirty="0" smtClean="0"/>
              <a:t> </a:t>
            </a:r>
            <a:r>
              <a:rPr lang="en-GB" dirty="0" err="1" smtClean="0"/>
              <a:t>hirarki</a:t>
            </a:r>
            <a:r>
              <a:rPr lang="en-GB" dirty="0" smtClean="0"/>
              <a:t> control. </a:t>
            </a:r>
            <a:r>
              <a:rPr lang="en-GB" dirty="0" err="1" smtClean="0"/>
              <a:t>Hirarki</a:t>
            </a:r>
            <a:r>
              <a:rPr lang="en-GB" dirty="0" smtClean="0"/>
              <a:t> control </a:t>
            </a:r>
            <a:r>
              <a:rPr lang="en-GB" dirty="0" err="1" smtClean="0"/>
              <a:t>tidak</a:t>
            </a:r>
            <a:r>
              <a:rPr lang="en-GB" dirty="0" smtClean="0"/>
              <a:t> </a:t>
            </a:r>
            <a:r>
              <a:rPr lang="en-GB" dirty="0" err="1" smtClean="0"/>
              <a:t>mengimplikasikan</a:t>
            </a:r>
            <a:r>
              <a:rPr lang="en-GB" dirty="0" smtClean="0"/>
              <a:t> </a:t>
            </a:r>
            <a:r>
              <a:rPr lang="en-GB" dirty="0" err="1" smtClean="0"/>
              <a:t>aspek</a:t>
            </a:r>
            <a:r>
              <a:rPr lang="en-GB" dirty="0" smtClean="0"/>
              <a:t> </a:t>
            </a:r>
            <a:r>
              <a:rPr lang="en-GB" dirty="0" err="1" smtClean="0"/>
              <a:t>prosedural</a:t>
            </a:r>
            <a:r>
              <a:rPr lang="en-GB" dirty="0" smtClean="0"/>
              <a:t> </a:t>
            </a:r>
            <a:r>
              <a:rPr lang="en-GB" dirty="0" err="1" smtClean="0"/>
              <a:t>dari</a:t>
            </a:r>
            <a:r>
              <a:rPr lang="en-GB" dirty="0" smtClean="0"/>
              <a:t> </a:t>
            </a:r>
            <a:r>
              <a:rPr lang="en-GB" dirty="0" err="1" smtClean="0"/>
              <a:t>perangkat</a:t>
            </a:r>
            <a:r>
              <a:rPr lang="en-GB" dirty="0" smtClean="0"/>
              <a:t> </a:t>
            </a:r>
            <a:r>
              <a:rPr lang="en-GB" dirty="0" err="1" smtClean="0"/>
              <a:t>lunak</a:t>
            </a:r>
            <a:r>
              <a:rPr lang="en-GB" dirty="0" smtClean="0"/>
              <a:t>, </a:t>
            </a:r>
            <a:r>
              <a:rPr lang="en-GB" dirty="0" err="1" smtClean="0"/>
              <a:t>seperti</a:t>
            </a:r>
            <a:r>
              <a:rPr lang="en-GB" dirty="0" smtClean="0"/>
              <a:t> </a:t>
            </a:r>
            <a:r>
              <a:rPr lang="en-GB" dirty="0" err="1" smtClean="0"/>
              <a:t>urutan</a:t>
            </a:r>
            <a:r>
              <a:rPr lang="en-GB" dirty="0" smtClean="0"/>
              <a:t> poses, </a:t>
            </a:r>
            <a:r>
              <a:rPr lang="en-GB" dirty="0" err="1" smtClean="0"/>
              <a:t>kejadian/urutan</a:t>
            </a:r>
            <a:r>
              <a:rPr lang="en-GB" dirty="0" smtClean="0"/>
              <a:t> </a:t>
            </a:r>
            <a:r>
              <a:rPr lang="en-GB" dirty="0" err="1" smtClean="0"/>
              <a:t>dari</a:t>
            </a:r>
            <a:r>
              <a:rPr lang="en-GB" dirty="0" smtClean="0"/>
              <a:t> </a:t>
            </a:r>
            <a:r>
              <a:rPr lang="en-GB" dirty="0" err="1" smtClean="0"/>
              <a:t>keputusan</a:t>
            </a:r>
            <a:r>
              <a:rPr lang="en-GB" dirty="0" smtClean="0"/>
              <a:t>, </a:t>
            </a:r>
            <a:r>
              <a:rPr lang="en-GB" dirty="0" err="1" smtClean="0"/>
              <a:t>atau</a:t>
            </a:r>
            <a:r>
              <a:rPr lang="en-GB" dirty="0" smtClean="0"/>
              <a:t> </a:t>
            </a:r>
            <a:r>
              <a:rPr lang="en-GB" dirty="0" err="1" smtClean="0"/>
              <a:t>pengulangan</a:t>
            </a:r>
            <a:r>
              <a:rPr lang="en-GB" dirty="0" smtClean="0"/>
              <a:t> </a:t>
            </a:r>
            <a:r>
              <a:rPr lang="en-GB" dirty="0" err="1" smtClean="0"/>
              <a:t>operasi</a:t>
            </a:r>
            <a:r>
              <a:rPr lang="en-GB" dirty="0" smtClean="0"/>
              <a:t>.</a:t>
            </a:r>
            <a:endParaRPr lang="en-US" dirty="0" smtClean="0"/>
          </a:p>
          <a:p>
            <a:pPr algn="just"/>
            <a:endParaRPr lang="en-US" dirty="0"/>
          </a:p>
        </p:txBody>
      </p:sp>
      <p:sp>
        <p:nvSpPr>
          <p:cNvPr id="5" name="Footer Placeholder 4"/>
          <p:cNvSpPr>
            <a:spLocks noGrp="1"/>
          </p:cNvSpPr>
          <p:nvPr>
            <p:ph type="ftr" sz="quarter" idx="11"/>
          </p:nvPr>
        </p:nvSpPr>
        <p:spPr>
          <a:xfrm>
            <a:off x="152400" y="6356350"/>
            <a:ext cx="3352800" cy="365125"/>
          </a:xfrm>
        </p:spPr>
        <p:txBody>
          <a:bodyPr/>
          <a:lstStyle/>
          <a:p>
            <a:r>
              <a:rPr lang="en-US" dirty="0" err="1" smtClean="0"/>
              <a:t>Rekayasa</a:t>
            </a:r>
            <a:r>
              <a:rPr lang="en-US" dirty="0" smtClean="0"/>
              <a:t> </a:t>
            </a:r>
            <a:r>
              <a:rPr lang="en-US" dirty="0" err="1" smtClean="0"/>
              <a:t>Perangkat</a:t>
            </a:r>
            <a:r>
              <a:rPr lang="en-US" dirty="0" smtClean="0"/>
              <a:t> </a:t>
            </a:r>
            <a:r>
              <a:rPr lang="en-US" dirty="0" err="1" smtClean="0"/>
              <a:t>Lunak</a:t>
            </a:r>
            <a:r>
              <a:rPr lang="en-US" dirty="0" smtClean="0"/>
              <a:t> - Citra N11S.Si, MT</a:t>
            </a:r>
            <a:endParaRPr lang="en-US" dirty="0"/>
          </a:p>
        </p:txBody>
      </p:sp>
      <p:sp>
        <p:nvSpPr>
          <p:cNvPr id="4" name="Slide Number Placeholder 3"/>
          <p:cNvSpPr>
            <a:spLocks noGrp="1"/>
          </p:cNvSpPr>
          <p:nvPr>
            <p:ph type="sldNum" sz="quarter" idx="12"/>
          </p:nvPr>
        </p:nvSpPr>
        <p:spPr/>
        <p:txBody>
          <a:bodyPr/>
          <a:lstStyle/>
          <a:p>
            <a:fld id="{B69DCBCF-5D37-4CB1-9886-34F70869000C}"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Karakteristik Hirarki control</a:t>
            </a:r>
            <a:endParaRPr lang="en-US" dirty="0"/>
          </a:p>
        </p:txBody>
      </p:sp>
      <p:sp>
        <p:nvSpPr>
          <p:cNvPr id="3" name="Content Placeholder 2"/>
          <p:cNvSpPr>
            <a:spLocks noGrp="1"/>
          </p:cNvSpPr>
          <p:nvPr>
            <p:ph idx="1"/>
          </p:nvPr>
        </p:nvSpPr>
        <p:spPr/>
        <p:txBody>
          <a:bodyPr>
            <a:normAutofit lnSpcReduction="10000"/>
          </a:bodyPr>
          <a:lstStyle/>
          <a:p>
            <a:pPr lvl="0" algn="just"/>
            <a:r>
              <a:rPr lang="de-DE" dirty="0" smtClean="0"/>
              <a:t>visibililitas, yaitu menunjukkan serangkaian komponen program yang dapat diminta atau dipakai sebagai data dari komponen yang diberikan, bahkan bila hal itu dilakukan secara tidak langsung.</a:t>
            </a:r>
            <a:endParaRPr lang="en-US" dirty="0" smtClean="0"/>
          </a:p>
          <a:p>
            <a:pPr lvl="0" algn="just"/>
            <a:r>
              <a:rPr lang="de-DE" dirty="0" smtClean="0"/>
              <a:t>Konektivitas, mengindikasikan serangkaian komponen yang diminta secara tidak langsung atau digunakan sebagai data oleh suatu modul yang ditetapkan.</a:t>
            </a:r>
            <a:endParaRPr lang="en-US" dirty="0" smtClean="0"/>
          </a:p>
          <a:p>
            <a:pPr algn="just"/>
            <a:endParaRPr lang="en-US" dirty="0"/>
          </a:p>
        </p:txBody>
      </p:sp>
      <p:sp>
        <p:nvSpPr>
          <p:cNvPr id="5" name="Footer Placeholder 4"/>
          <p:cNvSpPr>
            <a:spLocks noGrp="1"/>
          </p:cNvSpPr>
          <p:nvPr>
            <p:ph type="ftr" sz="quarter" idx="11"/>
          </p:nvPr>
        </p:nvSpPr>
        <p:spPr>
          <a:xfrm>
            <a:off x="228600" y="6356350"/>
            <a:ext cx="3352800" cy="365125"/>
          </a:xfrm>
        </p:spPr>
        <p:txBody>
          <a:bodyPr/>
          <a:lstStyle/>
          <a:p>
            <a:r>
              <a:rPr lang="en-US" i="1" dirty="0" err="1" smtClean="0"/>
              <a:t>Rekayasa</a:t>
            </a:r>
            <a:r>
              <a:rPr lang="en-US" i="1" dirty="0" smtClean="0"/>
              <a:t> </a:t>
            </a:r>
            <a:r>
              <a:rPr lang="en-US" i="1" dirty="0" err="1" smtClean="0"/>
              <a:t>Perangkat</a:t>
            </a:r>
            <a:r>
              <a:rPr lang="en-US" i="1" dirty="0" smtClean="0"/>
              <a:t> </a:t>
            </a:r>
            <a:r>
              <a:rPr lang="en-US" i="1" dirty="0" err="1" smtClean="0"/>
              <a:t>Lunak</a:t>
            </a:r>
            <a:r>
              <a:rPr lang="en-US" i="1" dirty="0" smtClean="0"/>
              <a:t> - Citra N11S.Si, MT</a:t>
            </a:r>
            <a:endParaRPr lang="en-US" i="1" dirty="0"/>
          </a:p>
        </p:txBody>
      </p:sp>
      <p:sp>
        <p:nvSpPr>
          <p:cNvPr id="4" name="Slide Number Placeholder 3"/>
          <p:cNvSpPr>
            <a:spLocks noGrp="1"/>
          </p:cNvSpPr>
          <p:nvPr>
            <p:ph type="sldNum" sz="quarter" idx="12"/>
          </p:nvPr>
        </p:nvSpPr>
        <p:spPr/>
        <p:txBody>
          <a:bodyPr/>
          <a:lstStyle/>
          <a:p>
            <a:fld id="{B69DCBCF-5D37-4CB1-9886-34F70869000C}"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Penggambaran</a:t>
            </a:r>
            <a:endParaRPr lang="en-US" dirty="0"/>
          </a:p>
        </p:txBody>
      </p:sp>
      <p:sp>
        <p:nvSpPr>
          <p:cNvPr id="3" name="Content Placeholder 2"/>
          <p:cNvSpPr>
            <a:spLocks noGrp="1"/>
          </p:cNvSpPr>
          <p:nvPr>
            <p:ph idx="1"/>
          </p:nvPr>
        </p:nvSpPr>
        <p:spPr/>
        <p:txBody>
          <a:bodyPr/>
          <a:lstStyle/>
          <a:p>
            <a:endParaRPr lang="en-US"/>
          </a:p>
        </p:txBody>
      </p:sp>
      <p:sp>
        <p:nvSpPr>
          <p:cNvPr id="7" name="Footer Placeholder 6"/>
          <p:cNvSpPr>
            <a:spLocks noGrp="1"/>
          </p:cNvSpPr>
          <p:nvPr>
            <p:ph type="ftr" sz="quarter" idx="11"/>
          </p:nvPr>
        </p:nvSpPr>
        <p:spPr>
          <a:xfrm>
            <a:off x="228600" y="6356350"/>
            <a:ext cx="3352800" cy="365125"/>
          </a:xfrm>
        </p:spPr>
        <p:txBody>
          <a:bodyPr/>
          <a:lstStyle/>
          <a:p>
            <a:r>
              <a:rPr lang="en-US" i="1" dirty="0" err="1" smtClean="0"/>
              <a:t>Rekayasa</a:t>
            </a:r>
            <a:r>
              <a:rPr lang="en-US" i="1" dirty="0" smtClean="0"/>
              <a:t> </a:t>
            </a:r>
            <a:r>
              <a:rPr lang="en-US" i="1" dirty="0" err="1" smtClean="0"/>
              <a:t>Perangkat</a:t>
            </a:r>
            <a:r>
              <a:rPr lang="en-US" i="1" dirty="0" smtClean="0"/>
              <a:t> </a:t>
            </a:r>
            <a:r>
              <a:rPr lang="en-US" i="1" dirty="0" err="1" smtClean="0"/>
              <a:t>Lunak</a:t>
            </a:r>
            <a:r>
              <a:rPr lang="en-US" i="1" dirty="0" smtClean="0"/>
              <a:t> - Citra N11S.Si, MT</a:t>
            </a:r>
            <a:endParaRPr lang="en-US" i="1" dirty="0"/>
          </a:p>
        </p:txBody>
      </p:sp>
      <p:sp>
        <p:nvSpPr>
          <p:cNvPr id="6" name="Slide Number Placeholder 5"/>
          <p:cNvSpPr>
            <a:spLocks noGrp="1"/>
          </p:cNvSpPr>
          <p:nvPr>
            <p:ph type="sldNum" sz="quarter" idx="12"/>
          </p:nvPr>
        </p:nvSpPr>
        <p:spPr/>
        <p:txBody>
          <a:bodyPr/>
          <a:lstStyle/>
          <a:p>
            <a:fld id="{B69DCBCF-5D37-4CB1-9886-34F70869000C}" type="slidenum">
              <a:rPr lang="en-US" smtClean="0"/>
              <a:pPr/>
              <a:t>5</a:t>
            </a:fld>
            <a:endParaRPr lang="en-US"/>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25" name="Object 1"/>
          <p:cNvGraphicFramePr>
            <a:graphicFrameLocks noChangeAspect="1"/>
          </p:cNvGraphicFramePr>
          <p:nvPr/>
        </p:nvGraphicFramePr>
        <p:xfrm>
          <a:off x="457200" y="2209799"/>
          <a:ext cx="8229600" cy="3196110"/>
        </p:xfrm>
        <a:graphic>
          <a:graphicData uri="http://schemas.openxmlformats.org/presentationml/2006/ole">
            <mc:AlternateContent xmlns:mc="http://schemas.openxmlformats.org/markup-compatibility/2006">
              <mc:Choice xmlns:v="urn:schemas-microsoft-com:vml" Requires="v">
                <p:oleObj spid="_x0000_s1026" name="Visio" r:id="rId4" imgW="4305240" imgH="1676520" progId="Visio.Drawing.11">
                  <p:embed/>
                </p:oleObj>
              </mc:Choice>
              <mc:Fallback>
                <p:oleObj name="Visio" r:id="rId4" imgW="4305240" imgH="1676520" progId="Visio.Drawing.11">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209799"/>
                        <a:ext cx="8229600" cy="319611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Bentuk</a:t>
            </a:r>
            <a:r>
              <a:rPr lang="en-US" dirty="0" smtClean="0"/>
              <a:t> Input</a:t>
            </a:r>
            <a:endParaRPr lang="en-US" dirty="0"/>
          </a:p>
        </p:txBody>
      </p:sp>
      <p:sp>
        <p:nvSpPr>
          <p:cNvPr id="3" name="Content Placeholder 2"/>
          <p:cNvSpPr>
            <a:spLocks noGrp="1"/>
          </p:cNvSpPr>
          <p:nvPr>
            <p:ph idx="1"/>
          </p:nvPr>
        </p:nvSpPr>
        <p:spPr/>
        <p:txBody>
          <a:bodyPr/>
          <a:lstStyle/>
          <a:p>
            <a:pPr algn="just"/>
            <a:r>
              <a:rPr lang="en-GB" dirty="0" err="1" smtClean="0"/>
              <a:t>Bentuk</a:t>
            </a:r>
            <a:r>
              <a:rPr lang="en-GB" dirty="0" smtClean="0"/>
              <a:t> </a:t>
            </a:r>
            <a:r>
              <a:rPr lang="en-GB" dirty="0" err="1" smtClean="0"/>
              <a:t>inputan</a:t>
            </a:r>
            <a:r>
              <a:rPr lang="en-GB" dirty="0" smtClean="0"/>
              <a:t> </a:t>
            </a:r>
            <a:r>
              <a:rPr lang="en-GB" dirty="0" err="1" smtClean="0"/>
              <a:t>adalah</a:t>
            </a:r>
            <a:r>
              <a:rPr lang="en-GB" dirty="0" smtClean="0"/>
              <a:t> </a:t>
            </a:r>
            <a:r>
              <a:rPr lang="en-GB" dirty="0" err="1" smtClean="0"/>
              <a:t>bentuk</a:t>
            </a:r>
            <a:r>
              <a:rPr lang="en-GB" dirty="0" smtClean="0"/>
              <a:t> </a:t>
            </a:r>
            <a:r>
              <a:rPr lang="en-GB" dirty="0" err="1" smtClean="0"/>
              <a:t>tampilan</a:t>
            </a:r>
            <a:r>
              <a:rPr lang="en-GB" dirty="0" smtClean="0"/>
              <a:t> yang </a:t>
            </a:r>
            <a:r>
              <a:rPr lang="en-GB" dirty="0" err="1" smtClean="0"/>
              <a:t>akan</a:t>
            </a:r>
            <a:r>
              <a:rPr lang="en-GB" dirty="0" smtClean="0"/>
              <a:t> </a:t>
            </a:r>
            <a:r>
              <a:rPr lang="en-GB" dirty="0" err="1" smtClean="0"/>
              <a:t>ditampilkan</a:t>
            </a:r>
            <a:r>
              <a:rPr lang="en-GB" dirty="0" smtClean="0"/>
              <a:t> </a:t>
            </a:r>
            <a:r>
              <a:rPr lang="en-GB" dirty="0" err="1" smtClean="0"/>
              <a:t>ke</a:t>
            </a:r>
            <a:r>
              <a:rPr lang="en-GB" dirty="0" smtClean="0"/>
              <a:t> monitor </a:t>
            </a:r>
            <a:r>
              <a:rPr lang="en-GB" dirty="0" err="1" smtClean="0"/>
              <a:t>dan</a:t>
            </a:r>
            <a:r>
              <a:rPr lang="en-GB" dirty="0" smtClean="0"/>
              <a:t> </a:t>
            </a:r>
            <a:r>
              <a:rPr lang="en-GB" dirty="0" err="1" smtClean="0"/>
              <a:t>digunakan</a:t>
            </a:r>
            <a:r>
              <a:rPr lang="en-GB" dirty="0" smtClean="0"/>
              <a:t> </a:t>
            </a:r>
            <a:r>
              <a:rPr lang="en-GB" dirty="0" err="1" smtClean="0"/>
              <a:t>untuk</a:t>
            </a:r>
            <a:r>
              <a:rPr lang="en-GB" dirty="0" smtClean="0"/>
              <a:t> </a:t>
            </a:r>
            <a:r>
              <a:rPr lang="en-GB" dirty="0" err="1" smtClean="0"/>
              <a:t>memasukkan</a:t>
            </a:r>
            <a:r>
              <a:rPr lang="en-GB" dirty="0" smtClean="0"/>
              <a:t> data.</a:t>
            </a:r>
            <a:endParaRPr lang="en-US" dirty="0" smtClean="0"/>
          </a:p>
          <a:p>
            <a:pPr algn="just"/>
            <a:endParaRPr lang="en-US" dirty="0"/>
          </a:p>
        </p:txBody>
      </p:sp>
      <p:sp>
        <p:nvSpPr>
          <p:cNvPr id="5" name="Footer Placeholder 4"/>
          <p:cNvSpPr>
            <a:spLocks noGrp="1"/>
          </p:cNvSpPr>
          <p:nvPr>
            <p:ph type="ftr" sz="quarter" idx="11"/>
          </p:nvPr>
        </p:nvSpPr>
        <p:spPr>
          <a:xfrm>
            <a:off x="152400" y="6356350"/>
            <a:ext cx="3352800" cy="365125"/>
          </a:xfrm>
        </p:spPr>
        <p:txBody>
          <a:bodyPr/>
          <a:lstStyle/>
          <a:p>
            <a:r>
              <a:rPr lang="en-US" i="1" dirty="0" err="1" smtClean="0"/>
              <a:t>Rekayasa</a:t>
            </a:r>
            <a:r>
              <a:rPr lang="en-US" i="1" dirty="0" smtClean="0"/>
              <a:t> </a:t>
            </a:r>
            <a:r>
              <a:rPr lang="en-US" i="1" dirty="0" err="1" smtClean="0"/>
              <a:t>Perangkat</a:t>
            </a:r>
            <a:r>
              <a:rPr lang="en-US" i="1" dirty="0" smtClean="0"/>
              <a:t> </a:t>
            </a:r>
            <a:r>
              <a:rPr lang="en-US" i="1" dirty="0" err="1" smtClean="0"/>
              <a:t>Lunak</a:t>
            </a:r>
            <a:r>
              <a:rPr lang="en-US" i="1" dirty="0" smtClean="0"/>
              <a:t> - Citra N11S.Si, MT</a:t>
            </a:r>
            <a:endParaRPr lang="en-US" i="1" dirty="0"/>
          </a:p>
        </p:txBody>
      </p:sp>
      <p:sp>
        <p:nvSpPr>
          <p:cNvPr id="4" name="Slide Number Placeholder 3"/>
          <p:cNvSpPr>
            <a:spLocks noGrp="1"/>
          </p:cNvSpPr>
          <p:nvPr>
            <p:ph type="sldNum" sz="quarter" idx="12"/>
          </p:nvPr>
        </p:nvSpPr>
        <p:spPr/>
        <p:txBody>
          <a:bodyPr/>
          <a:lstStyle/>
          <a:p>
            <a:fld id="{B69DCBCF-5D37-4CB1-9886-34F70869000C}"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15" name="Footer Placeholder 14"/>
          <p:cNvSpPr>
            <a:spLocks noGrp="1"/>
          </p:cNvSpPr>
          <p:nvPr>
            <p:ph type="ftr" sz="quarter" idx="11"/>
          </p:nvPr>
        </p:nvSpPr>
        <p:spPr>
          <a:xfrm>
            <a:off x="228600" y="6356350"/>
            <a:ext cx="3352800" cy="365125"/>
          </a:xfrm>
        </p:spPr>
        <p:txBody>
          <a:bodyPr/>
          <a:lstStyle/>
          <a:p>
            <a:r>
              <a:rPr lang="en-US" i="1" dirty="0" err="1" smtClean="0"/>
              <a:t>Rekayasa</a:t>
            </a:r>
            <a:r>
              <a:rPr lang="en-US" i="1" dirty="0" smtClean="0"/>
              <a:t> </a:t>
            </a:r>
            <a:r>
              <a:rPr lang="en-US" i="1" dirty="0" err="1" smtClean="0"/>
              <a:t>Perangkat</a:t>
            </a:r>
            <a:r>
              <a:rPr lang="en-US" i="1" dirty="0" smtClean="0"/>
              <a:t> </a:t>
            </a:r>
            <a:r>
              <a:rPr lang="en-US" i="1" dirty="0" err="1" smtClean="0"/>
              <a:t>Lunak</a:t>
            </a:r>
            <a:r>
              <a:rPr lang="en-US" i="1" dirty="0" smtClean="0"/>
              <a:t> - Citra N11S.Si, MT</a:t>
            </a:r>
            <a:endParaRPr lang="en-US" i="1" dirty="0"/>
          </a:p>
        </p:txBody>
      </p:sp>
      <p:sp>
        <p:nvSpPr>
          <p:cNvPr id="14" name="Slide Number Placeholder 13"/>
          <p:cNvSpPr>
            <a:spLocks noGrp="1"/>
          </p:cNvSpPr>
          <p:nvPr>
            <p:ph type="sldNum" sz="quarter" idx="12"/>
          </p:nvPr>
        </p:nvSpPr>
        <p:spPr/>
        <p:txBody>
          <a:bodyPr/>
          <a:lstStyle/>
          <a:p>
            <a:fld id="{B69DCBCF-5D37-4CB1-9886-34F70869000C}" type="slidenum">
              <a:rPr lang="en-US" smtClean="0"/>
              <a:pPr/>
              <a:t>7</a:t>
            </a:fld>
            <a:endParaRPr lang="en-US"/>
          </a:p>
        </p:txBody>
      </p:sp>
      <p:grpSp>
        <p:nvGrpSpPr>
          <p:cNvPr id="19458" name="Group 2"/>
          <p:cNvGrpSpPr>
            <a:grpSpLocks/>
          </p:cNvGrpSpPr>
          <p:nvPr/>
        </p:nvGrpSpPr>
        <p:grpSpPr bwMode="auto">
          <a:xfrm>
            <a:off x="609600" y="381000"/>
            <a:ext cx="8077200" cy="6019800"/>
            <a:chOff x="10116" y="915"/>
            <a:chExt cx="7380" cy="5421"/>
          </a:xfrm>
        </p:grpSpPr>
        <p:sp>
          <p:nvSpPr>
            <p:cNvPr id="19459" name="Rectangle 3"/>
            <p:cNvSpPr>
              <a:spLocks noChangeArrowheads="1"/>
            </p:cNvSpPr>
            <p:nvPr/>
          </p:nvSpPr>
          <p:spPr bwMode="auto">
            <a:xfrm>
              <a:off x="10116" y="915"/>
              <a:ext cx="7380" cy="54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460" name="Text Box 4"/>
            <p:cNvSpPr txBox="1">
              <a:spLocks noChangeArrowheads="1"/>
            </p:cNvSpPr>
            <p:nvPr/>
          </p:nvSpPr>
          <p:spPr bwMode="auto">
            <a:xfrm>
              <a:off x="10116" y="915"/>
              <a:ext cx="7380" cy="539"/>
            </a:xfrm>
            <a:prstGeom prst="rect">
              <a:avLst/>
            </a:prstGeom>
            <a:solidFill>
              <a:srgbClr val="FFFFFF"/>
            </a:solidFill>
            <a:ln w="9525">
              <a:solidFill>
                <a:srgbClr val="000000"/>
              </a:solidFill>
              <a:miter lim="800000"/>
              <a:headEnd/>
              <a:tailEnd/>
            </a:ln>
          </p:spPr>
          <p:txBody>
            <a:bodyPr vert="horz" wrap="square" lIns="95098" tIns="47549" rIns="95098" bIns="47549"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de-DE" sz="2400" b="0" i="0" u="none" strike="noStrike" cap="none" normalizeH="0" baseline="0" dirty="0" smtClean="0">
                  <a:ln>
                    <a:noFill/>
                  </a:ln>
                  <a:solidFill>
                    <a:schemeClr val="tx1"/>
                  </a:solidFill>
                  <a:effectLst/>
                  <a:latin typeface="Calibri" pitchFamily="34" charset="0"/>
                  <a:cs typeface="Arial" pitchFamily="34" charset="0"/>
                </a:rPr>
                <a:t>Nama dari bentuk inputan yang akan digunakan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9461" name="Rectangle 5"/>
            <p:cNvSpPr>
              <a:spLocks noChangeArrowheads="1"/>
            </p:cNvSpPr>
            <p:nvPr/>
          </p:nvSpPr>
          <p:spPr bwMode="auto">
            <a:xfrm>
              <a:off x="16056" y="1095"/>
              <a:ext cx="1080" cy="18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462" name="Text Box 6"/>
            <p:cNvSpPr txBox="1">
              <a:spLocks noChangeArrowheads="1"/>
            </p:cNvSpPr>
            <p:nvPr/>
          </p:nvSpPr>
          <p:spPr bwMode="auto">
            <a:xfrm>
              <a:off x="11736" y="1635"/>
              <a:ext cx="3060" cy="360"/>
            </a:xfrm>
            <a:prstGeom prst="rect">
              <a:avLst/>
            </a:prstGeom>
            <a:solidFill>
              <a:srgbClr val="FFFFFF"/>
            </a:solidFill>
            <a:ln w="9525">
              <a:noFill/>
              <a:miter lim="800000"/>
              <a:headEnd/>
              <a:tailEnd/>
            </a:ln>
          </p:spPr>
          <p:txBody>
            <a:bodyPr vert="horz" wrap="square" lIns="95098" tIns="47549" rIns="95098" bIns="47549"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err="1" smtClean="0">
                  <a:ln>
                    <a:noFill/>
                  </a:ln>
                  <a:solidFill>
                    <a:schemeClr val="tx1"/>
                  </a:solidFill>
                  <a:effectLst/>
                  <a:latin typeface="Calibri" pitchFamily="34" charset="0"/>
                  <a:cs typeface="Arial" pitchFamily="34" charset="0"/>
                </a:rPr>
                <a:t>Judul</a:t>
              </a:r>
              <a:r>
                <a:rPr kumimoji="0" lang="en-US" sz="2400" b="0" i="0" u="none" strike="noStrike" cap="none" normalizeH="0" baseline="0" dirty="0" smtClean="0">
                  <a:ln>
                    <a:noFill/>
                  </a:ln>
                  <a:solidFill>
                    <a:schemeClr val="tx1"/>
                  </a:solidFill>
                  <a:effectLst/>
                  <a:latin typeface="Calibri" pitchFamily="34" charset="0"/>
                  <a:cs typeface="Arial" pitchFamily="34" charset="0"/>
                </a:rPr>
                <a:t> </a:t>
              </a:r>
              <a:r>
                <a:rPr kumimoji="0" lang="en-US" sz="2400" b="0" i="0" u="none" strike="noStrike" cap="none" normalizeH="0" baseline="0" dirty="0" err="1" smtClean="0">
                  <a:ln>
                    <a:noFill/>
                  </a:ln>
                  <a:solidFill>
                    <a:schemeClr val="tx1"/>
                  </a:solidFill>
                  <a:effectLst/>
                  <a:latin typeface="Calibri" pitchFamily="34" charset="0"/>
                  <a:cs typeface="Arial" pitchFamily="34" charset="0"/>
                </a:rPr>
                <a:t>Inputan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9463" name="Text Box 7"/>
            <p:cNvSpPr txBox="1">
              <a:spLocks noChangeArrowheads="1"/>
            </p:cNvSpPr>
            <p:nvPr/>
          </p:nvSpPr>
          <p:spPr bwMode="auto">
            <a:xfrm>
              <a:off x="10476" y="2175"/>
              <a:ext cx="6300" cy="2160"/>
            </a:xfrm>
            <a:prstGeom prst="rect">
              <a:avLst/>
            </a:prstGeom>
            <a:solidFill>
              <a:srgbClr val="FFFFFF"/>
            </a:solidFill>
            <a:ln w="9525">
              <a:solidFill>
                <a:srgbClr val="000000"/>
              </a:solidFill>
              <a:miter lim="800000"/>
              <a:headEnd/>
              <a:tailEnd/>
            </a:ln>
          </p:spPr>
          <p:txBody>
            <a:bodyPr vert="horz" wrap="square" lIns="95098" tIns="47549" rIns="95098" bIns="47549"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err="1" smtClean="0">
                  <a:ln>
                    <a:noFill/>
                  </a:ln>
                  <a:solidFill>
                    <a:schemeClr val="tx1"/>
                  </a:solidFill>
                  <a:effectLst/>
                  <a:latin typeface="Calibri" pitchFamily="34" charset="0"/>
                  <a:cs typeface="Arial" pitchFamily="34" charset="0"/>
                </a:rPr>
                <a:t>Badan</a:t>
              </a:r>
              <a:r>
                <a:rPr kumimoji="0" lang="en-US" sz="2400" b="0" i="0" u="none" strike="noStrike" cap="none" normalizeH="0" baseline="0" dirty="0" smtClean="0">
                  <a:ln>
                    <a:noFill/>
                  </a:ln>
                  <a:solidFill>
                    <a:schemeClr val="tx1"/>
                  </a:solidFill>
                  <a:effectLst/>
                  <a:latin typeface="Calibri" pitchFamily="34" charset="0"/>
                  <a:cs typeface="Arial" pitchFamily="34" charset="0"/>
                </a:rPr>
                <a:t> </a:t>
              </a:r>
              <a:r>
                <a:rPr kumimoji="0" lang="en-US" sz="2400" b="0" i="0" u="none" strike="noStrike" cap="none" normalizeH="0" baseline="0" dirty="0" err="1" smtClean="0">
                  <a:ln>
                    <a:noFill/>
                  </a:ln>
                  <a:solidFill>
                    <a:schemeClr val="tx1"/>
                  </a:solidFill>
                  <a:effectLst/>
                  <a:latin typeface="Calibri" pitchFamily="34" charset="0"/>
                  <a:cs typeface="Arial" pitchFamily="34" charset="0"/>
                </a:rPr>
                <a:t>Isian</a:t>
              </a:r>
              <a:r>
                <a:rPr kumimoji="0" lang="en-US" sz="2400" b="0" i="0" u="none" strike="noStrike" cap="none" normalizeH="0" baseline="0" dirty="0" smtClean="0">
                  <a:ln>
                    <a:noFill/>
                  </a:ln>
                  <a:solidFill>
                    <a:schemeClr val="tx1"/>
                  </a:solidFill>
                  <a:effectLst/>
                  <a:latin typeface="Calibri" pitchFamily="34" charset="0"/>
                  <a:cs typeface="Arial" pitchFamily="34" charset="0"/>
                </a:rPr>
                <a:t> Data</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9464" name="Text Box 8"/>
            <p:cNvSpPr txBox="1">
              <a:spLocks noChangeArrowheads="1"/>
            </p:cNvSpPr>
            <p:nvPr/>
          </p:nvSpPr>
          <p:spPr bwMode="auto">
            <a:xfrm>
              <a:off x="10116" y="5955"/>
              <a:ext cx="7020" cy="381"/>
            </a:xfrm>
            <a:prstGeom prst="rect">
              <a:avLst/>
            </a:prstGeom>
            <a:solidFill>
              <a:srgbClr val="FFFFFF"/>
            </a:solidFill>
            <a:ln w="9525">
              <a:solidFill>
                <a:srgbClr val="000000"/>
              </a:solidFill>
              <a:miter lim="800000"/>
              <a:headEnd/>
              <a:tailEnd/>
            </a:ln>
          </p:spPr>
          <p:txBody>
            <a:bodyPr vert="horz" wrap="square" lIns="95098" tIns="47549" rIns="95098" bIns="47549"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cs typeface="Arial" pitchFamily="34" charset="0"/>
                </a:rPr>
                <a:t>Status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9465" name="Text Box 9"/>
            <p:cNvSpPr txBox="1">
              <a:spLocks noChangeArrowheads="1"/>
            </p:cNvSpPr>
            <p:nvPr/>
          </p:nvSpPr>
          <p:spPr bwMode="auto">
            <a:xfrm>
              <a:off x="14256" y="5955"/>
              <a:ext cx="2880" cy="360"/>
            </a:xfrm>
            <a:prstGeom prst="rect">
              <a:avLst/>
            </a:prstGeom>
            <a:solidFill>
              <a:srgbClr val="FFFFFF"/>
            </a:solidFill>
            <a:ln w="9525">
              <a:solidFill>
                <a:srgbClr val="000000"/>
              </a:solidFill>
              <a:miter lim="800000"/>
              <a:headEnd/>
              <a:tailEnd/>
            </a:ln>
          </p:spPr>
          <p:txBody>
            <a:bodyPr vert="horz" wrap="square" lIns="95098" tIns="47549" rIns="95098" bIns="47549"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err="1" smtClean="0">
                  <a:ln>
                    <a:noFill/>
                  </a:ln>
                  <a:solidFill>
                    <a:schemeClr val="tx1"/>
                  </a:solidFill>
                  <a:effectLst/>
                  <a:latin typeface="Calibri" pitchFamily="34" charset="0"/>
                  <a:cs typeface="Arial" pitchFamily="34" charset="0"/>
                </a:rPr>
                <a:t>Navigasi</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9466" name="Text Box 10"/>
            <p:cNvSpPr txBox="1">
              <a:spLocks noChangeArrowheads="1"/>
            </p:cNvSpPr>
            <p:nvPr/>
          </p:nvSpPr>
          <p:spPr bwMode="auto">
            <a:xfrm>
              <a:off x="17064" y="1476"/>
              <a:ext cx="360" cy="4860"/>
            </a:xfrm>
            <a:prstGeom prst="rect">
              <a:avLst/>
            </a:prstGeom>
            <a:solidFill>
              <a:srgbClr val="FFFFFF"/>
            </a:solidFill>
            <a:ln w="9525">
              <a:solidFill>
                <a:srgbClr val="000000"/>
              </a:solidFill>
              <a:miter lim="800000"/>
              <a:headEnd/>
              <a:tailEnd/>
            </a:ln>
          </p:spPr>
          <p:txBody>
            <a:bodyPr vert="horz" wrap="square" lIns="95098" tIns="47549" rIns="95098" bIns="47549"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cs typeface="Arial" pitchFamily="34" charset="0"/>
                </a:rPr>
                <a:t>N</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cs typeface="Arial" pitchFamily="34" charset="0"/>
                </a:rPr>
                <a:t>A</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cs typeface="Arial" pitchFamily="34" charset="0"/>
                </a:rPr>
                <a:t>V</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cs typeface="Arial" pitchFamily="34" charset="0"/>
                </a:rPr>
                <a:t>I</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cs typeface="Arial" pitchFamily="34" charset="0"/>
                </a:rPr>
                <a:t>G</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cs typeface="Arial" pitchFamily="34" charset="0"/>
                </a:rPr>
                <a:t>A</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cs typeface="Arial" pitchFamily="34" charset="0"/>
                </a:rPr>
                <a:t>S</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err="1" smtClean="0">
                  <a:ln>
                    <a:noFill/>
                  </a:ln>
                  <a:solidFill>
                    <a:schemeClr val="tx1"/>
                  </a:solidFill>
                  <a:effectLst/>
                  <a:latin typeface="Calibri" pitchFamily="34" charset="0"/>
                  <a:cs typeface="Arial" pitchFamily="34" charset="0"/>
                </a:rPr>
                <a:t>i</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9467" name="Text Box 11"/>
            <p:cNvSpPr txBox="1">
              <a:spLocks noChangeArrowheads="1"/>
            </p:cNvSpPr>
            <p:nvPr/>
          </p:nvSpPr>
          <p:spPr bwMode="auto">
            <a:xfrm>
              <a:off x="10836" y="4695"/>
              <a:ext cx="2700" cy="900"/>
            </a:xfrm>
            <a:prstGeom prst="rect">
              <a:avLst/>
            </a:prstGeom>
            <a:solidFill>
              <a:srgbClr val="FFFFFF"/>
            </a:solidFill>
            <a:ln w="9525">
              <a:solidFill>
                <a:srgbClr val="000000"/>
              </a:solidFill>
              <a:miter lim="800000"/>
              <a:headEnd/>
              <a:tailEnd/>
            </a:ln>
          </p:spPr>
          <p:txBody>
            <a:bodyPr vert="horz" wrap="square" lIns="95098" tIns="47549" rIns="95098" bIns="47549"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err="1" smtClean="0">
                  <a:ln>
                    <a:noFill/>
                  </a:ln>
                  <a:solidFill>
                    <a:schemeClr val="tx1"/>
                  </a:solidFill>
                  <a:effectLst/>
                  <a:latin typeface="Calibri" pitchFamily="34" charset="0"/>
                  <a:cs typeface="Arial" pitchFamily="34" charset="0"/>
                </a:rPr>
                <a:t>Deretan</a:t>
              </a:r>
              <a:r>
                <a:rPr kumimoji="0" lang="en-US" sz="2400" b="0" i="0" u="none" strike="noStrike" cap="none" normalizeH="0" baseline="0" dirty="0" smtClean="0">
                  <a:ln>
                    <a:noFill/>
                  </a:ln>
                  <a:solidFill>
                    <a:schemeClr val="tx1"/>
                  </a:solidFill>
                  <a:effectLst/>
                  <a:latin typeface="Calibri" pitchFamily="34" charset="0"/>
                  <a:cs typeface="Arial" pitchFamily="34" charset="0"/>
                </a:rPr>
                <a:t> </a:t>
              </a:r>
              <a:r>
                <a:rPr kumimoji="0" lang="en-US" sz="2400" b="0" i="0" u="none" strike="noStrike" cap="none" normalizeH="0" baseline="0" dirty="0" err="1" smtClean="0">
                  <a:ln>
                    <a:noFill/>
                  </a:ln>
                  <a:solidFill>
                    <a:schemeClr val="tx1"/>
                  </a:solidFill>
                  <a:effectLst/>
                  <a:latin typeface="Calibri" pitchFamily="34" charset="0"/>
                  <a:cs typeface="Arial" pitchFamily="34" charset="0"/>
                </a:rPr>
                <a:t>Aksi</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20" name="Footer Placeholder 19"/>
          <p:cNvSpPr>
            <a:spLocks noGrp="1"/>
          </p:cNvSpPr>
          <p:nvPr>
            <p:ph type="ftr" sz="quarter" idx="11"/>
          </p:nvPr>
        </p:nvSpPr>
        <p:spPr>
          <a:xfrm>
            <a:off x="304800" y="6356350"/>
            <a:ext cx="3352800" cy="365125"/>
          </a:xfrm>
        </p:spPr>
        <p:txBody>
          <a:bodyPr/>
          <a:lstStyle/>
          <a:p>
            <a:r>
              <a:rPr lang="en-US" i="1" dirty="0" err="1" smtClean="0"/>
              <a:t>Rekayasa</a:t>
            </a:r>
            <a:r>
              <a:rPr lang="en-US" i="1" dirty="0" smtClean="0"/>
              <a:t> </a:t>
            </a:r>
            <a:r>
              <a:rPr lang="en-US" i="1" dirty="0" err="1" smtClean="0"/>
              <a:t>Perangkat</a:t>
            </a:r>
            <a:r>
              <a:rPr lang="en-US" i="1" dirty="0" smtClean="0"/>
              <a:t> </a:t>
            </a:r>
            <a:r>
              <a:rPr lang="en-US" i="1" dirty="0" err="1" smtClean="0"/>
              <a:t>Lunak</a:t>
            </a:r>
            <a:r>
              <a:rPr lang="en-US" i="1" dirty="0" smtClean="0"/>
              <a:t> - Citra N11S.Si, MT</a:t>
            </a:r>
            <a:endParaRPr lang="en-US" i="1" dirty="0"/>
          </a:p>
        </p:txBody>
      </p:sp>
      <p:sp>
        <p:nvSpPr>
          <p:cNvPr id="19" name="Slide Number Placeholder 18"/>
          <p:cNvSpPr>
            <a:spLocks noGrp="1"/>
          </p:cNvSpPr>
          <p:nvPr>
            <p:ph type="sldNum" sz="quarter" idx="12"/>
          </p:nvPr>
        </p:nvSpPr>
        <p:spPr/>
        <p:txBody>
          <a:bodyPr/>
          <a:lstStyle/>
          <a:p>
            <a:fld id="{B69DCBCF-5D37-4CB1-9886-34F70869000C}" type="slidenum">
              <a:rPr lang="en-US" smtClean="0"/>
              <a:pPr/>
              <a:t>8</a:t>
            </a:fld>
            <a:endParaRPr lang="en-US"/>
          </a:p>
        </p:txBody>
      </p:sp>
      <p:sp>
        <p:nvSpPr>
          <p:cNvPr id="20495" name="Rectangle 1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20481" name="Group 1"/>
          <p:cNvGrpSpPr>
            <a:grpSpLocks noChangeAspect="1"/>
          </p:cNvGrpSpPr>
          <p:nvPr/>
        </p:nvGrpSpPr>
        <p:grpSpPr bwMode="auto">
          <a:xfrm>
            <a:off x="457200" y="457200"/>
            <a:ext cx="7582580" cy="6172200"/>
            <a:chOff x="9656" y="394"/>
            <a:chExt cx="8962" cy="7295"/>
          </a:xfrm>
        </p:grpSpPr>
        <p:sp>
          <p:nvSpPr>
            <p:cNvPr id="20494" name="AutoShape 14"/>
            <p:cNvSpPr>
              <a:spLocks noChangeAspect="1" noChangeArrowheads="1" noTextEdit="1"/>
            </p:cNvSpPr>
            <p:nvPr/>
          </p:nvSpPr>
          <p:spPr bwMode="auto">
            <a:xfrm>
              <a:off x="9656" y="394"/>
              <a:ext cx="8962" cy="7295"/>
            </a:xfrm>
            <a:prstGeom prst="rect">
              <a:avLst/>
            </a:prstGeom>
            <a:noFill/>
          </p:spPr>
          <p:txBody>
            <a:bodyPr vert="horz" wrap="square" lIns="91440" tIns="45720" rIns="91440" bIns="45720" numCol="1" anchor="t" anchorCtr="0" compatLnSpc="1">
              <a:prstTxWarp prst="textNoShape">
                <a:avLst/>
              </a:prstTxWarp>
            </a:bodyPr>
            <a:lstStyle/>
            <a:p>
              <a:endParaRPr lang="en-US"/>
            </a:p>
          </p:txBody>
        </p:sp>
        <p:grpSp>
          <p:nvGrpSpPr>
            <p:cNvPr id="20482" name="Group 2"/>
            <p:cNvGrpSpPr>
              <a:grpSpLocks/>
            </p:cNvGrpSpPr>
            <p:nvPr/>
          </p:nvGrpSpPr>
          <p:grpSpPr bwMode="auto">
            <a:xfrm>
              <a:off x="9899" y="568"/>
              <a:ext cx="8511" cy="6774"/>
              <a:chOff x="10107" y="915"/>
              <a:chExt cx="7389" cy="5421"/>
            </a:xfrm>
          </p:grpSpPr>
          <p:sp>
            <p:nvSpPr>
              <p:cNvPr id="20493" name="Rectangle 13"/>
              <p:cNvSpPr>
                <a:spLocks noChangeArrowheads="1"/>
              </p:cNvSpPr>
              <p:nvPr/>
            </p:nvSpPr>
            <p:spPr bwMode="auto">
              <a:xfrm>
                <a:off x="10116" y="915"/>
                <a:ext cx="7380" cy="54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492" name="Text Box 12"/>
              <p:cNvSpPr txBox="1">
                <a:spLocks noChangeArrowheads="1"/>
              </p:cNvSpPr>
              <p:nvPr/>
            </p:nvSpPr>
            <p:spPr bwMode="auto">
              <a:xfrm>
                <a:off x="10116" y="915"/>
                <a:ext cx="7380" cy="539"/>
              </a:xfrm>
              <a:prstGeom prst="rect">
                <a:avLst/>
              </a:prstGeom>
              <a:solidFill>
                <a:srgbClr val="FFFFFF"/>
              </a:solidFill>
              <a:ln w="9525">
                <a:solidFill>
                  <a:srgbClr val="000000"/>
                </a:solidFill>
                <a:miter lim="800000"/>
                <a:headEnd/>
                <a:tailEnd/>
              </a:ln>
            </p:spPr>
            <p:txBody>
              <a:bodyPr vert="horz" wrap="square" lIns="95098" tIns="47549" rIns="95098" bIns="47549"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Nama dari bentuk inputan yang akan digunakan</a:t>
                </a:r>
                <a:endParaRPr kumimoji="0" lang="de-DE"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491" name="Rectangle 11"/>
              <p:cNvSpPr>
                <a:spLocks noChangeArrowheads="1"/>
              </p:cNvSpPr>
              <p:nvPr/>
            </p:nvSpPr>
            <p:spPr bwMode="auto">
              <a:xfrm>
                <a:off x="16056" y="1095"/>
                <a:ext cx="1080" cy="18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490" name="Text Box 10"/>
              <p:cNvSpPr txBox="1">
                <a:spLocks noChangeArrowheads="1"/>
              </p:cNvSpPr>
              <p:nvPr/>
            </p:nvSpPr>
            <p:spPr bwMode="auto">
              <a:xfrm>
                <a:off x="10802" y="2131"/>
                <a:ext cx="3060" cy="360"/>
              </a:xfrm>
              <a:prstGeom prst="rect">
                <a:avLst/>
              </a:prstGeom>
              <a:solidFill>
                <a:srgbClr val="FFFFFF"/>
              </a:solidFill>
              <a:ln w="9525">
                <a:noFill/>
                <a:miter lim="800000"/>
                <a:headEnd/>
                <a:tailEnd/>
              </a:ln>
            </p:spPr>
            <p:txBody>
              <a:bodyPr vert="horz" wrap="square" lIns="95098" tIns="47549" rIns="95098" bIns="47549"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Judul</a:t>
                </a:r>
                <a:r>
                  <a:rPr kumimoji="0" lang="en-GB"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GB"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Inputan</a:t>
                </a: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489" name="Text Box 9"/>
              <p:cNvSpPr txBox="1">
                <a:spLocks noChangeArrowheads="1"/>
              </p:cNvSpPr>
              <p:nvPr/>
            </p:nvSpPr>
            <p:spPr bwMode="auto">
              <a:xfrm>
                <a:off x="10628" y="3347"/>
                <a:ext cx="5905" cy="1563"/>
              </a:xfrm>
              <a:prstGeom prst="rect">
                <a:avLst/>
              </a:prstGeom>
              <a:solidFill>
                <a:srgbClr val="FFFFFF"/>
              </a:solidFill>
              <a:ln w="9525">
                <a:solidFill>
                  <a:srgbClr val="000000"/>
                </a:solidFill>
                <a:miter lim="800000"/>
                <a:headEnd/>
                <a:tailEnd/>
              </a:ln>
            </p:spPr>
            <p:txBody>
              <a:bodyPr vert="horz" wrap="square" lIns="95098" tIns="47549" rIns="95098" bIns="47549"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Badan</a:t>
                </a:r>
                <a:r>
                  <a:rPr kumimoji="0" lang="en-GB"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GB"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Isian</a:t>
                </a:r>
                <a:r>
                  <a:rPr kumimoji="0" lang="en-GB"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Data</a:t>
                </a: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488" name="Text Box 8"/>
              <p:cNvSpPr txBox="1">
                <a:spLocks noChangeArrowheads="1"/>
              </p:cNvSpPr>
              <p:nvPr/>
            </p:nvSpPr>
            <p:spPr bwMode="auto">
              <a:xfrm>
                <a:off x="17064" y="1476"/>
                <a:ext cx="360" cy="4860"/>
              </a:xfrm>
              <a:prstGeom prst="rect">
                <a:avLst/>
              </a:prstGeom>
              <a:solidFill>
                <a:srgbClr val="FFFFFF"/>
              </a:solidFill>
              <a:ln w="9525">
                <a:solidFill>
                  <a:srgbClr val="000000"/>
                </a:solidFill>
                <a:miter lim="800000"/>
                <a:headEnd/>
                <a:tailEnd/>
              </a:ln>
            </p:spPr>
            <p:txBody>
              <a:bodyPr vert="horz" wrap="square" lIns="95098" tIns="47549" rIns="95098" bIns="47549"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Na</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a:t>
                </a: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487" name="Text Box 7"/>
              <p:cNvSpPr txBox="1">
                <a:spLocks noChangeArrowheads="1"/>
              </p:cNvSpPr>
              <p:nvPr/>
            </p:nvSpPr>
            <p:spPr bwMode="auto">
              <a:xfrm>
                <a:off x="14102" y="2305"/>
                <a:ext cx="2701" cy="521"/>
              </a:xfrm>
              <a:prstGeom prst="rect">
                <a:avLst/>
              </a:prstGeom>
              <a:solidFill>
                <a:srgbClr val="FFFFFF"/>
              </a:solidFill>
              <a:ln w="9525">
                <a:solidFill>
                  <a:srgbClr val="000000"/>
                </a:solidFill>
                <a:miter lim="800000"/>
                <a:headEnd/>
                <a:tailEnd/>
              </a:ln>
            </p:spPr>
            <p:txBody>
              <a:bodyPr vert="horz" wrap="square" lIns="95098" tIns="47549" rIns="95098" bIns="47549"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Langkah</a:t>
                </a:r>
                <a:r>
                  <a:rPr kumimoji="0" lang="en-GB"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GB"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pencarian</a:t>
                </a: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486" name="Text Box 6"/>
              <p:cNvSpPr txBox="1">
                <a:spLocks noChangeArrowheads="1"/>
              </p:cNvSpPr>
              <p:nvPr/>
            </p:nvSpPr>
            <p:spPr bwMode="auto">
              <a:xfrm>
                <a:off x="10107" y="1436"/>
                <a:ext cx="6948" cy="521"/>
              </a:xfrm>
              <a:prstGeom prst="rect">
                <a:avLst/>
              </a:prstGeom>
              <a:solidFill>
                <a:srgbClr val="FFFFFF"/>
              </a:solidFill>
              <a:ln w="9525">
                <a:solidFill>
                  <a:srgbClr val="000000"/>
                </a:solidFill>
                <a:miter lim="800000"/>
                <a:headEnd/>
                <a:tailEnd/>
              </a:ln>
            </p:spPr>
            <p:txBody>
              <a:bodyPr vert="horz" wrap="square" lIns="95098" tIns="47549" rIns="95098" bIns="47549"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Menu </a:t>
                </a:r>
                <a:r>
                  <a:rPr kumimoji="0" lang="en-GB"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atau</a:t>
                </a:r>
                <a:r>
                  <a:rPr kumimoji="0" lang="en-GB"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GB"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menampilkan</a:t>
                </a:r>
                <a:r>
                  <a:rPr kumimoji="0" lang="en-GB"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icon</a:t>
                </a: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485" name="Text Box 5"/>
              <p:cNvSpPr txBox="1">
                <a:spLocks noChangeArrowheads="1"/>
              </p:cNvSpPr>
              <p:nvPr/>
            </p:nvSpPr>
            <p:spPr bwMode="auto">
              <a:xfrm>
                <a:off x="11844" y="5084"/>
                <a:ext cx="2701" cy="521"/>
              </a:xfrm>
              <a:prstGeom prst="rect">
                <a:avLst/>
              </a:prstGeom>
              <a:solidFill>
                <a:srgbClr val="FFFFFF"/>
              </a:solidFill>
              <a:ln w="9525">
                <a:solidFill>
                  <a:srgbClr val="000000"/>
                </a:solidFill>
                <a:miter lim="800000"/>
                <a:headEnd/>
                <a:tailEnd/>
              </a:ln>
            </p:spPr>
            <p:txBody>
              <a:bodyPr vert="horz" wrap="square" lIns="95098" tIns="47549" rIns="95098" bIns="47549"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Icon OK </a:t>
                </a:r>
                <a:r>
                  <a:rPr kumimoji="0" lang="en-GB"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atau</a:t>
                </a:r>
                <a:r>
                  <a:rPr kumimoji="0" lang="en-GB"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Cancel</a:t>
                </a: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484" name="Text Box 4"/>
              <p:cNvSpPr txBox="1">
                <a:spLocks noChangeArrowheads="1"/>
              </p:cNvSpPr>
              <p:nvPr/>
            </p:nvSpPr>
            <p:spPr bwMode="auto">
              <a:xfrm>
                <a:off x="10107" y="5909"/>
                <a:ext cx="7020" cy="381"/>
              </a:xfrm>
              <a:prstGeom prst="rect">
                <a:avLst/>
              </a:prstGeom>
              <a:solidFill>
                <a:srgbClr val="FFFFFF"/>
              </a:solidFill>
              <a:ln w="9525">
                <a:solidFill>
                  <a:srgbClr val="000000"/>
                </a:solidFill>
                <a:miter lim="800000"/>
                <a:headEnd/>
                <a:tailEnd/>
              </a:ln>
            </p:spPr>
            <p:txBody>
              <a:bodyPr vert="horz" wrap="square" lIns="95098" tIns="47549" rIns="95098" bIns="47549"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Status</a:t>
                </a: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483" name="Text Box 3"/>
              <p:cNvSpPr txBox="1">
                <a:spLocks noChangeArrowheads="1"/>
              </p:cNvSpPr>
              <p:nvPr/>
            </p:nvSpPr>
            <p:spPr bwMode="auto">
              <a:xfrm>
                <a:off x="14276" y="5909"/>
                <a:ext cx="2879" cy="359"/>
              </a:xfrm>
              <a:prstGeom prst="rect">
                <a:avLst/>
              </a:prstGeom>
              <a:solidFill>
                <a:srgbClr val="FFFFFF"/>
              </a:solidFill>
              <a:ln w="9525">
                <a:solidFill>
                  <a:srgbClr val="000000"/>
                </a:solidFill>
                <a:miter lim="800000"/>
                <a:headEnd/>
                <a:tailEnd/>
              </a:ln>
            </p:spPr>
            <p:txBody>
              <a:bodyPr vert="horz" wrap="square" lIns="95098" tIns="47549" rIns="95098" bIns="47549"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Navigasi</a:t>
                </a: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p:txBody>
          </p:sp>
        </p:gr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Bentuk</a:t>
            </a:r>
            <a:r>
              <a:rPr lang="en-US" dirty="0" smtClean="0"/>
              <a:t> </a:t>
            </a:r>
            <a:r>
              <a:rPr lang="en-US" dirty="0" err="1" smtClean="0"/>
              <a:t>Laporan</a:t>
            </a:r>
            <a:endParaRPr lang="en-US" dirty="0"/>
          </a:p>
        </p:txBody>
      </p:sp>
      <p:sp>
        <p:nvSpPr>
          <p:cNvPr id="3" name="Content Placeholder 2"/>
          <p:cNvSpPr>
            <a:spLocks noGrp="1"/>
          </p:cNvSpPr>
          <p:nvPr>
            <p:ph idx="1"/>
          </p:nvPr>
        </p:nvSpPr>
        <p:spPr/>
        <p:txBody>
          <a:bodyPr/>
          <a:lstStyle/>
          <a:p>
            <a:pPr algn="just"/>
            <a:r>
              <a:rPr lang="de-DE" dirty="0" smtClean="0"/>
              <a:t>Laporan sebagai output dari suatu system informasi, dapat dibuat dalam bentuk table atau grafik. Semua bentuk laporan yang akan digunakan dalam system, diupayakan telah memiliki kesamaan bentuk dan menjadi standar pelaporan dalam organisasi tersebut. </a:t>
            </a:r>
            <a:endParaRPr lang="en-US" dirty="0" smtClean="0"/>
          </a:p>
          <a:p>
            <a:pPr algn="just"/>
            <a:r>
              <a:rPr lang="en-GB" dirty="0" smtClean="0"/>
              <a:t>Hal-</a:t>
            </a:r>
            <a:r>
              <a:rPr lang="en-GB" dirty="0" err="1" smtClean="0"/>
              <a:t>hal</a:t>
            </a:r>
            <a:r>
              <a:rPr lang="en-GB" dirty="0" smtClean="0"/>
              <a:t> yang </a:t>
            </a:r>
            <a:r>
              <a:rPr lang="en-GB" dirty="0" err="1" smtClean="0"/>
              <a:t>dapat</a:t>
            </a:r>
            <a:r>
              <a:rPr lang="en-GB" dirty="0" smtClean="0"/>
              <a:t> </a:t>
            </a:r>
            <a:r>
              <a:rPr lang="en-GB" dirty="0" err="1" smtClean="0"/>
              <a:t>disamakan</a:t>
            </a:r>
            <a:r>
              <a:rPr lang="en-GB" dirty="0" smtClean="0"/>
              <a:t> </a:t>
            </a:r>
            <a:r>
              <a:rPr lang="en-GB" dirty="0" err="1" smtClean="0"/>
              <a:t>adalah</a:t>
            </a:r>
            <a:r>
              <a:rPr lang="en-GB" dirty="0" smtClean="0"/>
              <a:t> :</a:t>
            </a:r>
            <a:endParaRPr lang="en-US" dirty="0" smtClean="0"/>
          </a:p>
          <a:p>
            <a:pPr lvl="1" algn="just"/>
            <a:r>
              <a:rPr lang="en-GB" dirty="0" err="1" smtClean="0"/>
              <a:t>Penggunaan</a:t>
            </a:r>
            <a:r>
              <a:rPr lang="en-GB" dirty="0" smtClean="0"/>
              <a:t> </a:t>
            </a:r>
            <a:r>
              <a:rPr lang="en-GB" dirty="0" err="1" smtClean="0"/>
              <a:t>ukuran</a:t>
            </a:r>
            <a:r>
              <a:rPr lang="en-GB" dirty="0" smtClean="0"/>
              <a:t> </a:t>
            </a:r>
            <a:r>
              <a:rPr lang="en-GB" dirty="0" err="1" smtClean="0"/>
              <a:t>kertas</a:t>
            </a:r>
            <a:r>
              <a:rPr lang="en-GB" dirty="0" smtClean="0"/>
              <a:t>,</a:t>
            </a:r>
            <a:endParaRPr lang="en-US" dirty="0" smtClean="0"/>
          </a:p>
          <a:p>
            <a:pPr lvl="1" algn="just"/>
            <a:r>
              <a:rPr lang="en-GB" dirty="0" err="1" smtClean="0"/>
              <a:t>Pengaturan</a:t>
            </a:r>
            <a:r>
              <a:rPr lang="en-GB" dirty="0" smtClean="0"/>
              <a:t> </a:t>
            </a:r>
            <a:r>
              <a:rPr lang="en-GB" dirty="0" err="1" smtClean="0"/>
              <a:t>tata</a:t>
            </a:r>
            <a:r>
              <a:rPr lang="en-GB" dirty="0" smtClean="0"/>
              <a:t> </a:t>
            </a:r>
            <a:r>
              <a:rPr lang="en-GB" dirty="0" err="1" smtClean="0"/>
              <a:t>letak</a:t>
            </a:r>
            <a:r>
              <a:rPr lang="en-GB" dirty="0" smtClean="0"/>
              <a:t> </a:t>
            </a:r>
            <a:r>
              <a:rPr lang="en-GB" dirty="0" err="1" smtClean="0"/>
              <a:t>laporan</a:t>
            </a:r>
            <a:r>
              <a:rPr lang="en-GB" dirty="0" smtClean="0"/>
              <a:t> :</a:t>
            </a:r>
            <a:endParaRPr lang="en-US" dirty="0" smtClean="0"/>
          </a:p>
          <a:p>
            <a:pPr algn="just"/>
            <a:endParaRPr lang="en-US" dirty="0"/>
          </a:p>
        </p:txBody>
      </p:sp>
      <p:sp>
        <p:nvSpPr>
          <p:cNvPr id="5" name="Footer Placeholder 4"/>
          <p:cNvSpPr>
            <a:spLocks noGrp="1"/>
          </p:cNvSpPr>
          <p:nvPr>
            <p:ph type="ftr" sz="quarter" idx="11"/>
          </p:nvPr>
        </p:nvSpPr>
        <p:spPr>
          <a:xfrm>
            <a:off x="228600" y="6356350"/>
            <a:ext cx="3352800" cy="365125"/>
          </a:xfrm>
        </p:spPr>
        <p:txBody>
          <a:bodyPr/>
          <a:lstStyle/>
          <a:p>
            <a:r>
              <a:rPr lang="en-US" i="1" dirty="0" err="1" smtClean="0"/>
              <a:t>Rekayasa</a:t>
            </a:r>
            <a:r>
              <a:rPr lang="en-US" i="1" dirty="0" smtClean="0"/>
              <a:t> </a:t>
            </a:r>
            <a:r>
              <a:rPr lang="en-US" i="1" dirty="0" err="1" smtClean="0"/>
              <a:t>Perangkat</a:t>
            </a:r>
            <a:r>
              <a:rPr lang="en-US" i="1" dirty="0" smtClean="0"/>
              <a:t> </a:t>
            </a:r>
            <a:r>
              <a:rPr lang="en-US" i="1" dirty="0" err="1" smtClean="0"/>
              <a:t>Lunak</a:t>
            </a:r>
            <a:r>
              <a:rPr lang="en-US" i="1" dirty="0" smtClean="0"/>
              <a:t> - Citra N11S.Si, MT</a:t>
            </a:r>
            <a:endParaRPr lang="en-US" i="1" dirty="0"/>
          </a:p>
        </p:txBody>
      </p:sp>
      <p:sp>
        <p:nvSpPr>
          <p:cNvPr id="4" name="Slide Number Placeholder 3"/>
          <p:cNvSpPr>
            <a:spLocks noGrp="1"/>
          </p:cNvSpPr>
          <p:nvPr>
            <p:ph type="sldNum" sz="quarter" idx="12"/>
          </p:nvPr>
        </p:nvSpPr>
        <p:spPr/>
        <p:txBody>
          <a:bodyPr/>
          <a:lstStyle/>
          <a:p>
            <a:fld id="{B69DCBCF-5D37-4CB1-9886-34F70869000C}"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298</TotalTime>
  <Words>486</Words>
  <Application>Microsoft Office PowerPoint</Application>
  <PresentationFormat>On-screen Show (4:3)</PresentationFormat>
  <Paragraphs>101</Paragraphs>
  <Slides>10</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Office Theme</vt:lpstr>
      <vt:lpstr>Visio</vt:lpstr>
      <vt:lpstr>PERANCANGAN PROGRAM</vt:lpstr>
      <vt:lpstr>PowerPoint Presentation</vt:lpstr>
      <vt:lpstr>Menu</vt:lpstr>
      <vt:lpstr>Karakteristik Hirarki control</vt:lpstr>
      <vt:lpstr>Penggambaran</vt:lpstr>
      <vt:lpstr>Bentuk Input</vt:lpstr>
      <vt:lpstr>PowerPoint Presentation</vt:lpstr>
      <vt:lpstr>PowerPoint Presentation</vt:lpstr>
      <vt:lpstr>Bentuk Laporan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PERANCANGAN PROGRAM</dc:title>
  <dc:creator>ASUS</dc:creator>
  <cp:lastModifiedBy>Phantom Assassin</cp:lastModifiedBy>
  <cp:revision>4</cp:revision>
  <dcterms:created xsi:type="dcterms:W3CDTF">2011-11-10T04:05:25Z</dcterms:created>
  <dcterms:modified xsi:type="dcterms:W3CDTF">2012-11-03T04:05:00Z</dcterms:modified>
</cp:coreProperties>
</file>