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4A5E4-4469-45A0-ABCF-B56FDB55438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898EA-7D8E-43BC-B1AF-ACF892594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940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A855-AFEB-4271-BA36-AAFF984FB452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22B83-250E-46C9-8A11-9F935E1B3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633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9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8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8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8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00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78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42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22B83-250E-46C9-8A11-9F935E1B3FD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7B04-5C24-44A9-AF18-51E71C6E81E2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7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EBC5-0147-4BB0-8C86-8B40BE4966A0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0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D678-3FBC-411F-9143-D8BD68C821AD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9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A2-60C7-4BC2-A1C6-BF71BDB50837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3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9E-B214-4372-AA3E-EA76A836F896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1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486E-9FF3-4E59-80AD-4B9644F2A37D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4375-E99D-4CEE-BA02-647B6D83CA60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3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E5A6-FDC0-41DE-B6F0-5EF04AD80DC9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1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5AFF-C279-4EA2-A2A8-BFCA41248A2B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1439-1594-4A03-8825-44CA24E5F267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4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1E1D-F11A-485C-B2FE-9242BBD07C09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8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5A8E-B7BB-47A6-9F90-62217D8BD7D8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51B8-59E8-4004-8B58-52D06B548A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white box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statement program. </a:t>
            </a:r>
          </a:p>
          <a:p>
            <a:pPr algn="just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i="1" dirty="0" smtClean="0"/>
              <a:t>white box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: </a:t>
            </a:r>
            <a:r>
              <a:rPr lang="en-US" b="1" dirty="0" smtClean="0"/>
              <a:t>{1}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minimal </a:t>
            </a:r>
            <a:r>
              <a:rPr lang="en-US" dirty="0" err="1" smtClean="0"/>
              <a:t>satu</a:t>
            </a:r>
            <a:r>
              <a:rPr lang="en-US" dirty="0" smtClean="0"/>
              <a:t> kali, </a:t>
            </a:r>
            <a:r>
              <a:rPr lang="en-US" b="1" dirty="0" smtClean="0"/>
              <a:t>(2)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i="1" dirty="0" smtClean="0"/>
              <a:t>true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false</a:t>
            </a:r>
            <a:r>
              <a:rPr lang="en-US" dirty="0" smtClean="0"/>
              <a:t>, </a:t>
            </a:r>
            <a:r>
              <a:rPr lang="en-US" b="1" dirty="0" smtClean="0"/>
              <a:t>(3)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.,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(4)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internal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Pengujian</a:t>
            </a:r>
            <a:r>
              <a:rPr lang="en-US" dirty="0" smtClean="0"/>
              <a:t> black box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komplementer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white box,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black box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white box. </a:t>
            </a:r>
            <a:r>
              <a:rPr lang="en-US" dirty="0" err="1" smtClean="0"/>
              <a:t>Pengujian</a:t>
            </a:r>
            <a:r>
              <a:rPr lang="en-US" dirty="0" smtClean="0"/>
              <a:t> black box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input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 smtClean="0"/>
              <a:t>Pengujian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berarti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mengecek</a:t>
            </a:r>
            <a:r>
              <a:rPr lang="en-GB" dirty="0" smtClean="0"/>
              <a:t> </a:t>
            </a:r>
            <a:r>
              <a:rPr lang="en-GB" dirty="0" err="1" smtClean="0"/>
              <a:t>apakah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dihasilkan</a:t>
            </a:r>
            <a:r>
              <a:rPr lang="en-GB" dirty="0" smtClean="0"/>
              <a:t>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dijalankan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standar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. </a:t>
            </a:r>
            <a:r>
              <a:rPr lang="de-DE" dirty="0" smtClean="0"/>
              <a:t>Standar yang dijadikan acuan dapat berupa menurut instansi tertentu ataupun disesuaikan dengan keperluan customer/user.</a:t>
            </a:r>
            <a:endParaRPr lang="en-US" dirty="0" smtClean="0"/>
          </a:p>
          <a:p>
            <a:pPr algn="just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r>
              <a:rPr lang="en-US" dirty="0" smtClean="0"/>
              <a:t> program,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customer.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system/component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(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)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i="1" dirty="0" smtClean="0"/>
              <a:t>		(“Are we building the product right?”)</a:t>
            </a:r>
            <a:endParaRPr lang="en-US" dirty="0" smtClean="0"/>
          </a:p>
          <a:p>
            <a:pPr lvl="0" algn="just"/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system/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user. </a:t>
            </a:r>
          </a:p>
          <a:p>
            <a:pPr>
              <a:buNone/>
            </a:pPr>
            <a:r>
              <a:rPr lang="en-US" i="1" dirty="0" smtClean="0"/>
              <a:t>		(“Are we building the right product?”).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2269208"/>
          <a:ext cx="7673203" cy="359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4" imgW="6622200" imgH="3099600" progId="Visio.Drawing.11">
                  <p:embed/>
                </p:oleObj>
              </mc:Choice>
              <mc:Fallback>
                <p:oleObj name="Visio" r:id="rId4" imgW="6622200" imgH="309960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69208"/>
                        <a:ext cx="7673203" cy="359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48664" y="1676400"/>
          <a:ext cx="9190104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4" imgW="6092493" imgH="2777787" progId="Visio.Drawing.11">
                  <p:embed/>
                </p:oleObj>
              </mc:Choice>
              <mc:Fallback>
                <p:oleObj name="Visio" r:id="rId4" imgW="6092493" imgH="2777787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8664" y="1676400"/>
                        <a:ext cx="9190104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Verifikasi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Validasi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keseluruhan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daur</a:t>
            </a:r>
            <a:r>
              <a:rPr lang="en-GB" dirty="0" smtClean="0"/>
              <a:t> </a:t>
            </a:r>
            <a:r>
              <a:rPr lang="en-GB" dirty="0" err="1" smtClean="0"/>
              <a:t>hidup</a:t>
            </a:r>
            <a:r>
              <a:rPr lang="en-GB" dirty="0" smtClean="0"/>
              <a:t>. </a:t>
            </a:r>
            <a:r>
              <a:rPr lang="en-GB" dirty="0" err="1" smtClean="0"/>
              <a:t>Verifikasi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Validasi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diterapkan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tahapan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software.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verifikasi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validasi</a:t>
            </a:r>
            <a:r>
              <a:rPr lang="en-GB" dirty="0" smtClean="0"/>
              <a:t> </a:t>
            </a: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obyektif</a:t>
            </a:r>
            <a:r>
              <a:rPr lang="en-GB" dirty="0" smtClean="0"/>
              <a:t> </a:t>
            </a:r>
            <a:r>
              <a:rPr lang="en-GB" dirty="0" err="1" smtClean="0"/>
              <a:t>prinsipal</a:t>
            </a:r>
            <a:r>
              <a:rPr lang="en-GB" dirty="0" smtClean="0"/>
              <a:t>, </a:t>
            </a:r>
            <a:r>
              <a:rPr lang="en-GB" dirty="0" err="1" smtClean="0"/>
              <a:t>yaitu</a:t>
            </a:r>
            <a:r>
              <a:rPr lang="en-GB" dirty="0" smtClean="0"/>
              <a:t> :</a:t>
            </a:r>
            <a:endParaRPr lang="en-US" b="1" i="1" dirty="0" smtClean="0"/>
          </a:p>
          <a:p>
            <a:pPr lvl="1"/>
            <a:r>
              <a:rPr lang="de-DE" dirty="0" smtClean="0"/>
              <a:t>Menemukan kekurangan dalam sebuah sistem;</a:t>
            </a:r>
            <a:endParaRPr lang="en-US" b="1" dirty="0" smtClean="0"/>
          </a:p>
          <a:p>
            <a:pPr lvl="1" algn="just"/>
            <a:r>
              <a:rPr lang="de-DE" dirty="0" smtClean="0"/>
              <a:t>Memperkirakan apakah sistem berguna dan dapat digunakan atau tidak dalam situasi operasional;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 err="1" smtClean="0"/>
              <a:t>Pengujian</a:t>
            </a:r>
            <a:r>
              <a:rPr lang="en-GB" dirty="0" smtClean="0"/>
              <a:t> unit  program</a:t>
            </a:r>
            <a:endParaRPr lang="en-US" b="1" i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unit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program.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driver </a:t>
            </a:r>
            <a:r>
              <a:rPr lang="en-US" dirty="0" err="1" smtClean="0"/>
              <a:t>dan</a:t>
            </a:r>
            <a:r>
              <a:rPr lang="en-US" dirty="0" smtClean="0"/>
              <a:t> stub. </a:t>
            </a:r>
            <a:r>
              <a:rPr lang="en-US" i="1" dirty="0" smtClean="0"/>
              <a:t>Driver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utama</a:t>
            </a:r>
            <a:r>
              <a:rPr lang="en-US" dirty="0" smtClean="0"/>
              <a:t> 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data 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. </a:t>
            </a:r>
            <a:r>
              <a:rPr lang="en-US" i="1" dirty="0" smtClean="0"/>
              <a:t>Stub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menggantikan</a:t>
            </a:r>
            <a:r>
              <a:rPr lang="en-US" dirty="0" smtClean="0"/>
              <a:t>  </a:t>
            </a:r>
            <a:r>
              <a:rPr lang="en-US" dirty="0" err="1" smtClean="0"/>
              <a:t>modul</a:t>
            </a:r>
            <a:r>
              <a:rPr lang="en-US" dirty="0" smtClean="0"/>
              <a:t> sub-</a:t>
            </a:r>
            <a:r>
              <a:rPr lang="en-US" dirty="0" err="1" smtClean="0"/>
              <a:t>ordinat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  <a:endParaRPr lang="en-US" b="1" i="1" dirty="0" smtClean="0"/>
          </a:p>
          <a:p>
            <a:pPr lvl="0"/>
            <a:r>
              <a:rPr lang="en-GB" dirty="0" err="1" smtClean="0"/>
              <a:t>Pengujian</a:t>
            </a:r>
            <a:r>
              <a:rPr lang="en-GB" dirty="0" smtClean="0"/>
              <a:t> </a:t>
            </a:r>
            <a:r>
              <a:rPr lang="en-GB" dirty="0" err="1" smtClean="0"/>
              <a:t>integrasi</a:t>
            </a:r>
            <a:endParaRPr lang="en-US" b="1" i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unit-unit program 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(</a:t>
            </a:r>
            <a:r>
              <a:rPr lang="en-US" dirty="0" err="1" smtClean="0"/>
              <a:t>terintegrasi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interfacing.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dilaksanakan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top-down integration </a:t>
            </a:r>
            <a:r>
              <a:rPr lang="en-GB" dirty="0" err="1" smtClean="0"/>
              <a:t>atau</a:t>
            </a:r>
            <a:r>
              <a:rPr lang="en-GB" dirty="0" smtClean="0"/>
              <a:t> bottom-up integration.</a:t>
            </a:r>
            <a:endParaRPr lang="en-US" b="1" i="1" dirty="0" smtClean="0"/>
          </a:p>
          <a:p>
            <a:pPr lvl="0"/>
            <a:r>
              <a:rPr lang="en-GB" dirty="0" err="1" smtClean="0"/>
              <a:t>Pengujian</a:t>
            </a:r>
            <a:r>
              <a:rPr lang="en-GB" dirty="0" smtClean="0"/>
              <a:t> </a:t>
            </a:r>
            <a:r>
              <a:rPr lang="en-GB" dirty="0" err="1" smtClean="0"/>
              <a:t>validasi</a:t>
            </a:r>
            <a:endParaRPr lang="en-US" b="1" i="1" dirty="0" smtClean="0"/>
          </a:p>
          <a:p>
            <a:pPr algn="just">
              <a:buNone/>
            </a:pPr>
            <a:r>
              <a:rPr lang="fi-FI" dirty="0" smtClean="0"/>
              <a:t>	Pengujian ini dimulai jika pada tahap integrasi tidak ditemukan kesalahan. Suatu validasi dikatakan sukses  jika perangkat lunak berfungsi pada cara yang diharapkan oleh pemakai. </a:t>
            </a:r>
          </a:p>
          <a:p>
            <a:pPr lvl="0"/>
            <a:r>
              <a:rPr lang="en-GB" dirty="0" err="1" smtClean="0"/>
              <a:t>Pengujian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Pengujian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b="1" i="1" dirty="0" smtClean="0"/>
          </a:p>
          <a:p>
            <a:pPr algn="just">
              <a:buNone/>
            </a:pPr>
            <a:endParaRPr lang="en-US" b="1" i="1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N11S.Si,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i="1" dirty="0" smtClean="0"/>
              <a:t>Recovery testing</a:t>
            </a:r>
            <a:endParaRPr lang="en-US" b="1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Pengujian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diusahakan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gagal</a:t>
            </a:r>
            <a:r>
              <a:rPr lang="en-GB" dirty="0" smtClean="0"/>
              <a:t>, </a:t>
            </a:r>
            <a:r>
              <a:rPr lang="en-GB" dirty="0" err="1" smtClean="0"/>
              <a:t>kemudian</a:t>
            </a:r>
            <a:r>
              <a:rPr lang="en-GB" dirty="0" smtClean="0"/>
              <a:t> </a:t>
            </a:r>
            <a:r>
              <a:rPr lang="en-GB" dirty="0" err="1" smtClean="0"/>
              <a:t>diuji</a:t>
            </a:r>
            <a:r>
              <a:rPr lang="en-GB" dirty="0" smtClean="0"/>
              <a:t> </a:t>
            </a:r>
            <a:r>
              <a:rPr lang="en-GB" dirty="0" err="1" smtClean="0"/>
              <a:t>kenormalannya</a:t>
            </a:r>
            <a:r>
              <a:rPr lang="en-GB" dirty="0" smtClean="0"/>
              <a:t>.</a:t>
            </a:r>
            <a:endParaRPr lang="en-US" b="1" dirty="0" smtClean="0"/>
          </a:p>
          <a:p>
            <a:pPr lvl="0"/>
            <a:r>
              <a:rPr lang="en-GB" i="1" dirty="0" smtClean="0"/>
              <a:t>Security testing</a:t>
            </a:r>
            <a:endParaRPr lang="en-US" b="1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menguji</a:t>
            </a:r>
            <a:r>
              <a:rPr lang="en-GB" dirty="0" smtClean="0"/>
              <a:t> </a:t>
            </a:r>
            <a:r>
              <a:rPr lang="en-GB" dirty="0" err="1" smtClean="0"/>
              <a:t>mekanisme</a:t>
            </a:r>
            <a:r>
              <a:rPr lang="en-GB" dirty="0" smtClean="0"/>
              <a:t> </a:t>
            </a:r>
            <a:r>
              <a:rPr lang="en-GB" dirty="0" err="1" smtClean="0"/>
              <a:t>proteksi</a:t>
            </a:r>
            <a:endParaRPr lang="en-US" b="1" dirty="0" smtClean="0"/>
          </a:p>
          <a:p>
            <a:pPr lvl="0"/>
            <a:r>
              <a:rPr lang="en-GB" i="1" dirty="0" smtClean="0"/>
              <a:t>Stress testing</a:t>
            </a:r>
            <a:endParaRPr lang="en-US" b="1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Pengujian</a:t>
            </a:r>
            <a:r>
              <a:rPr lang="en-GB" dirty="0" smtClean="0"/>
              <a:t> yang </a:t>
            </a:r>
            <a:r>
              <a:rPr lang="en-GB" dirty="0" err="1" smtClean="0"/>
              <a:t>dirancang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menghadapkan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kepada</a:t>
            </a:r>
            <a:r>
              <a:rPr lang="en-GB" dirty="0" smtClean="0"/>
              <a:t> </a:t>
            </a:r>
            <a:r>
              <a:rPr lang="en-GB" dirty="0" err="1" smtClean="0"/>
              <a:t>situasi</a:t>
            </a:r>
            <a:r>
              <a:rPr lang="en-GB" dirty="0" smtClean="0"/>
              <a:t> yang </a:t>
            </a:r>
            <a:r>
              <a:rPr lang="en-GB" dirty="0" err="1" smtClean="0"/>
              <a:t>tidak</a:t>
            </a:r>
            <a:r>
              <a:rPr lang="en-GB" dirty="0" smtClean="0"/>
              <a:t> normal. </a:t>
            </a:r>
            <a:endParaRPr lang="en-US" b="1" dirty="0" smtClean="0"/>
          </a:p>
          <a:p>
            <a:pPr lvl="0"/>
            <a:r>
              <a:rPr lang="en-GB" i="1" dirty="0" smtClean="0"/>
              <a:t>Performance testing</a:t>
            </a:r>
            <a:endParaRPr lang="en-US" dirty="0" smtClean="0"/>
          </a:p>
          <a:p>
            <a:pPr>
              <a:buNone/>
            </a:pPr>
            <a:r>
              <a:rPr lang="de-DE" dirty="0" smtClean="0"/>
              <a:t>	Pengujian dilakukan untuk mengetahui kinerja dari sistem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program (data internal, loop, </a:t>
            </a:r>
            <a:r>
              <a:rPr lang="en-US" dirty="0" err="1" smtClean="0"/>
              <a:t>logika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). Data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internal (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data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Data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N11S.Si,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51B8-59E8-4004-8B58-52D06B548A2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600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Visio</vt:lpstr>
      <vt:lpstr>Testing</vt:lpstr>
      <vt:lpstr>Definisi</vt:lpstr>
      <vt:lpstr>Kegiatan pengujian</vt:lpstr>
      <vt:lpstr>Sasaran Pengujian</vt:lpstr>
      <vt:lpstr>PowerPoint Presentation</vt:lpstr>
      <vt:lpstr>PowerPoint Presentation</vt:lpstr>
      <vt:lpstr>Tahapan Pengujian</vt:lpstr>
      <vt:lpstr>Jenis Pengujian</vt:lpstr>
      <vt:lpstr>Perangkat lunak dapat diuji dengan dua cara</vt:lpstr>
      <vt:lpstr>White Box</vt:lpstr>
      <vt:lpstr>Black Box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ASUS</dc:creator>
  <cp:lastModifiedBy>Phantom Assassin</cp:lastModifiedBy>
  <cp:revision>11</cp:revision>
  <dcterms:created xsi:type="dcterms:W3CDTF">2011-11-10T08:59:29Z</dcterms:created>
  <dcterms:modified xsi:type="dcterms:W3CDTF">2012-11-03T04:05:11Z</dcterms:modified>
</cp:coreProperties>
</file>