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notesMasterIdLst>
    <p:notesMasterId r:id="rId41"/>
  </p:notesMasterIdLst>
  <p:sldIdLst>
    <p:sldId id="267" r:id="rId2"/>
    <p:sldId id="292" r:id="rId3"/>
    <p:sldId id="291" r:id="rId4"/>
    <p:sldId id="293" r:id="rId5"/>
    <p:sldId id="294" r:id="rId6"/>
    <p:sldId id="295" r:id="rId7"/>
    <p:sldId id="296" r:id="rId8"/>
    <p:sldId id="284" r:id="rId9"/>
    <p:sldId id="285" r:id="rId10"/>
    <p:sldId id="286" r:id="rId11"/>
    <p:sldId id="287" r:id="rId12"/>
    <p:sldId id="288" r:id="rId13"/>
    <p:sldId id="289" r:id="rId14"/>
    <p:sldId id="290" r:id="rId15"/>
    <p:sldId id="256" r:id="rId16"/>
    <p:sldId id="265" r:id="rId17"/>
    <p:sldId id="266" r:id="rId18"/>
    <p:sldId id="257" r:id="rId19"/>
    <p:sldId id="268" r:id="rId20"/>
    <p:sldId id="269" r:id="rId21"/>
    <p:sldId id="258" r:id="rId22"/>
    <p:sldId id="259" r:id="rId23"/>
    <p:sldId id="280" r:id="rId24"/>
    <p:sldId id="260" r:id="rId25"/>
    <p:sldId id="261" r:id="rId26"/>
    <p:sldId id="270" r:id="rId27"/>
    <p:sldId id="271" r:id="rId28"/>
    <p:sldId id="272" r:id="rId29"/>
    <p:sldId id="273" r:id="rId30"/>
    <p:sldId id="262" r:id="rId31"/>
    <p:sldId id="274" r:id="rId32"/>
    <p:sldId id="275" r:id="rId33"/>
    <p:sldId id="276" r:id="rId34"/>
    <p:sldId id="263" r:id="rId35"/>
    <p:sldId id="277" r:id="rId36"/>
    <p:sldId id="278" r:id="rId37"/>
    <p:sldId id="282" r:id="rId38"/>
    <p:sldId id="264" r:id="rId39"/>
    <p:sldId id="283" r:id="rId4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5" d="100"/>
          <a:sy n="55" d="100"/>
        </p:scale>
        <p:origin x="-858"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2.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32C45F-C224-4A3E-B0C5-424E9409EBE8}" type="datetimeFigureOut">
              <a:rPr lang="en-US" smtClean="0"/>
              <a:t>3/21/2013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38381F-31EB-4E28-8543-9802A8247706}" type="slidenum">
              <a:rPr lang="en-US" smtClean="0"/>
              <a:t>‹#›</a:t>
            </a:fld>
            <a:endParaRPr lang="en-US"/>
          </a:p>
        </p:txBody>
      </p:sp>
    </p:spTree>
    <p:extLst>
      <p:ext uri="{BB962C8B-B14F-4D97-AF65-F5344CB8AC3E}">
        <p14:creationId xmlns:p14="http://schemas.microsoft.com/office/powerpoint/2010/main" val="16796524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38381F-31EB-4E28-8543-9802A8247706}" type="slidenum">
              <a:rPr lang="en-US" smtClean="0"/>
              <a:t>1</a:t>
            </a:fld>
            <a:endParaRPr lang="en-US"/>
          </a:p>
        </p:txBody>
      </p:sp>
    </p:spTree>
    <p:extLst>
      <p:ext uri="{BB962C8B-B14F-4D97-AF65-F5344CB8AC3E}">
        <p14:creationId xmlns:p14="http://schemas.microsoft.com/office/powerpoint/2010/main" val="2284130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38381F-31EB-4E28-8543-9802A8247706}" type="slidenum">
              <a:rPr lang="en-US" smtClean="0"/>
              <a:t>10</a:t>
            </a:fld>
            <a:endParaRPr lang="en-US"/>
          </a:p>
        </p:txBody>
      </p:sp>
    </p:spTree>
    <p:extLst>
      <p:ext uri="{BB962C8B-B14F-4D97-AF65-F5344CB8AC3E}">
        <p14:creationId xmlns:p14="http://schemas.microsoft.com/office/powerpoint/2010/main" val="37388602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38381F-31EB-4E28-8543-9802A8247706}" type="slidenum">
              <a:rPr lang="en-US" smtClean="0"/>
              <a:t>11</a:t>
            </a:fld>
            <a:endParaRPr lang="en-US"/>
          </a:p>
        </p:txBody>
      </p:sp>
    </p:spTree>
    <p:extLst>
      <p:ext uri="{BB962C8B-B14F-4D97-AF65-F5344CB8AC3E}">
        <p14:creationId xmlns:p14="http://schemas.microsoft.com/office/powerpoint/2010/main" val="35285211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38381F-31EB-4E28-8543-9802A8247706}" type="slidenum">
              <a:rPr lang="en-US" smtClean="0"/>
              <a:t>12</a:t>
            </a:fld>
            <a:endParaRPr lang="en-US"/>
          </a:p>
        </p:txBody>
      </p:sp>
    </p:spTree>
    <p:extLst>
      <p:ext uri="{BB962C8B-B14F-4D97-AF65-F5344CB8AC3E}">
        <p14:creationId xmlns:p14="http://schemas.microsoft.com/office/powerpoint/2010/main" val="29806293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38381F-31EB-4E28-8543-9802A8247706}" type="slidenum">
              <a:rPr lang="en-US" smtClean="0"/>
              <a:t>13</a:t>
            </a:fld>
            <a:endParaRPr lang="en-US"/>
          </a:p>
        </p:txBody>
      </p:sp>
    </p:spTree>
    <p:extLst>
      <p:ext uri="{BB962C8B-B14F-4D97-AF65-F5344CB8AC3E}">
        <p14:creationId xmlns:p14="http://schemas.microsoft.com/office/powerpoint/2010/main" val="22851988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38381F-31EB-4E28-8543-9802A8247706}" type="slidenum">
              <a:rPr lang="en-US" smtClean="0"/>
              <a:t>14</a:t>
            </a:fld>
            <a:endParaRPr lang="en-US"/>
          </a:p>
        </p:txBody>
      </p:sp>
    </p:spTree>
    <p:extLst>
      <p:ext uri="{BB962C8B-B14F-4D97-AF65-F5344CB8AC3E}">
        <p14:creationId xmlns:p14="http://schemas.microsoft.com/office/powerpoint/2010/main" val="42781569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38381F-31EB-4E28-8543-9802A8247706}" type="slidenum">
              <a:rPr lang="en-US" smtClean="0"/>
              <a:t>15</a:t>
            </a:fld>
            <a:endParaRPr lang="en-US"/>
          </a:p>
        </p:txBody>
      </p:sp>
    </p:spTree>
    <p:extLst>
      <p:ext uri="{BB962C8B-B14F-4D97-AF65-F5344CB8AC3E}">
        <p14:creationId xmlns:p14="http://schemas.microsoft.com/office/powerpoint/2010/main" val="27411095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38381F-31EB-4E28-8543-9802A8247706}" type="slidenum">
              <a:rPr lang="en-US" smtClean="0"/>
              <a:t>16</a:t>
            </a:fld>
            <a:endParaRPr lang="en-US"/>
          </a:p>
        </p:txBody>
      </p:sp>
    </p:spTree>
    <p:extLst>
      <p:ext uri="{BB962C8B-B14F-4D97-AF65-F5344CB8AC3E}">
        <p14:creationId xmlns:p14="http://schemas.microsoft.com/office/powerpoint/2010/main" val="4369731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38381F-31EB-4E28-8543-9802A8247706}" type="slidenum">
              <a:rPr lang="en-US" smtClean="0"/>
              <a:t>17</a:t>
            </a:fld>
            <a:endParaRPr lang="en-US"/>
          </a:p>
        </p:txBody>
      </p:sp>
    </p:spTree>
    <p:extLst>
      <p:ext uri="{BB962C8B-B14F-4D97-AF65-F5344CB8AC3E}">
        <p14:creationId xmlns:p14="http://schemas.microsoft.com/office/powerpoint/2010/main" val="119967900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38381F-31EB-4E28-8543-9802A8247706}" type="slidenum">
              <a:rPr lang="en-US" smtClean="0"/>
              <a:t>18</a:t>
            </a:fld>
            <a:endParaRPr lang="en-US"/>
          </a:p>
        </p:txBody>
      </p:sp>
    </p:spTree>
    <p:extLst>
      <p:ext uri="{BB962C8B-B14F-4D97-AF65-F5344CB8AC3E}">
        <p14:creationId xmlns:p14="http://schemas.microsoft.com/office/powerpoint/2010/main" val="370684958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38381F-31EB-4E28-8543-9802A8247706}" type="slidenum">
              <a:rPr lang="en-US" smtClean="0"/>
              <a:t>19</a:t>
            </a:fld>
            <a:endParaRPr lang="en-US"/>
          </a:p>
        </p:txBody>
      </p:sp>
    </p:spTree>
    <p:extLst>
      <p:ext uri="{BB962C8B-B14F-4D97-AF65-F5344CB8AC3E}">
        <p14:creationId xmlns:p14="http://schemas.microsoft.com/office/powerpoint/2010/main" val="9337111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38381F-31EB-4E28-8543-9802A8247706}" type="slidenum">
              <a:rPr lang="en-US" smtClean="0"/>
              <a:t>2</a:t>
            </a:fld>
            <a:endParaRPr lang="en-US"/>
          </a:p>
        </p:txBody>
      </p:sp>
    </p:spTree>
    <p:extLst>
      <p:ext uri="{BB962C8B-B14F-4D97-AF65-F5344CB8AC3E}">
        <p14:creationId xmlns:p14="http://schemas.microsoft.com/office/powerpoint/2010/main" val="37815172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38381F-31EB-4E28-8543-9802A8247706}" type="slidenum">
              <a:rPr lang="en-US" smtClean="0"/>
              <a:t>20</a:t>
            </a:fld>
            <a:endParaRPr lang="en-US"/>
          </a:p>
        </p:txBody>
      </p:sp>
    </p:spTree>
    <p:extLst>
      <p:ext uri="{BB962C8B-B14F-4D97-AF65-F5344CB8AC3E}">
        <p14:creationId xmlns:p14="http://schemas.microsoft.com/office/powerpoint/2010/main" val="70607767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38381F-31EB-4E28-8543-9802A8247706}" type="slidenum">
              <a:rPr lang="en-US" smtClean="0"/>
              <a:t>21</a:t>
            </a:fld>
            <a:endParaRPr lang="en-US"/>
          </a:p>
        </p:txBody>
      </p:sp>
    </p:spTree>
    <p:extLst>
      <p:ext uri="{BB962C8B-B14F-4D97-AF65-F5344CB8AC3E}">
        <p14:creationId xmlns:p14="http://schemas.microsoft.com/office/powerpoint/2010/main" val="29091714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38381F-31EB-4E28-8543-9802A8247706}" type="slidenum">
              <a:rPr lang="en-US" smtClean="0"/>
              <a:t>22</a:t>
            </a:fld>
            <a:endParaRPr lang="en-US"/>
          </a:p>
        </p:txBody>
      </p:sp>
    </p:spTree>
    <p:extLst>
      <p:ext uri="{BB962C8B-B14F-4D97-AF65-F5344CB8AC3E}">
        <p14:creationId xmlns:p14="http://schemas.microsoft.com/office/powerpoint/2010/main" val="279392249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38381F-31EB-4E28-8543-9802A8247706}" type="slidenum">
              <a:rPr lang="en-US" smtClean="0"/>
              <a:t>23</a:t>
            </a:fld>
            <a:endParaRPr lang="en-US"/>
          </a:p>
        </p:txBody>
      </p:sp>
    </p:spTree>
    <p:extLst>
      <p:ext uri="{BB962C8B-B14F-4D97-AF65-F5344CB8AC3E}">
        <p14:creationId xmlns:p14="http://schemas.microsoft.com/office/powerpoint/2010/main" val="393533676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38381F-31EB-4E28-8543-9802A8247706}" type="slidenum">
              <a:rPr lang="en-US" smtClean="0"/>
              <a:t>24</a:t>
            </a:fld>
            <a:endParaRPr lang="en-US"/>
          </a:p>
        </p:txBody>
      </p:sp>
    </p:spTree>
    <p:extLst>
      <p:ext uri="{BB962C8B-B14F-4D97-AF65-F5344CB8AC3E}">
        <p14:creationId xmlns:p14="http://schemas.microsoft.com/office/powerpoint/2010/main" val="105327212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38381F-31EB-4E28-8543-9802A8247706}" type="slidenum">
              <a:rPr lang="en-US" smtClean="0"/>
              <a:t>25</a:t>
            </a:fld>
            <a:endParaRPr lang="en-US"/>
          </a:p>
        </p:txBody>
      </p:sp>
    </p:spTree>
    <p:extLst>
      <p:ext uri="{BB962C8B-B14F-4D97-AF65-F5344CB8AC3E}">
        <p14:creationId xmlns:p14="http://schemas.microsoft.com/office/powerpoint/2010/main" val="284087889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38381F-31EB-4E28-8543-9802A8247706}" type="slidenum">
              <a:rPr lang="en-US" smtClean="0"/>
              <a:t>26</a:t>
            </a:fld>
            <a:endParaRPr lang="en-US"/>
          </a:p>
        </p:txBody>
      </p:sp>
    </p:spTree>
    <p:extLst>
      <p:ext uri="{BB962C8B-B14F-4D97-AF65-F5344CB8AC3E}">
        <p14:creationId xmlns:p14="http://schemas.microsoft.com/office/powerpoint/2010/main" val="340933806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38381F-31EB-4E28-8543-9802A8247706}" type="slidenum">
              <a:rPr lang="en-US" smtClean="0"/>
              <a:t>27</a:t>
            </a:fld>
            <a:endParaRPr lang="en-US"/>
          </a:p>
        </p:txBody>
      </p:sp>
    </p:spTree>
    <p:extLst>
      <p:ext uri="{BB962C8B-B14F-4D97-AF65-F5344CB8AC3E}">
        <p14:creationId xmlns:p14="http://schemas.microsoft.com/office/powerpoint/2010/main" val="91331242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38381F-31EB-4E28-8543-9802A8247706}" type="slidenum">
              <a:rPr lang="en-US" smtClean="0"/>
              <a:t>28</a:t>
            </a:fld>
            <a:endParaRPr lang="en-US"/>
          </a:p>
        </p:txBody>
      </p:sp>
    </p:spTree>
    <p:extLst>
      <p:ext uri="{BB962C8B-B14F-4D97-AF65-F5344CB8AC3E}">
        <p14:creationId xmlns:p14="http://schemas.microsoft.com/office/powerpoint/2010/main" val="69717745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38381F-31EB-4E28-8543-9802A8247706}" type="slidenum">
              <a:rPr lang="en-US" smtClean="0"/>
              <a:t>29</a:t>
            </a:fld>
            <a:endParaRPr lang="en-US"/>
          </a:p>
        </p:txBody>
      </p:sp>
    </p:spTree>
    <p:extLst>
      <p:ext uri="{BB962C8B-B14F-4D97-AF65-F5344CB8AC3E}">
        <p14:creationId xmlns:p14="http://schemas.microsoft.com/office/powerpoint/2010/main" val="4869290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38381F-31EB-4E28-8543-9802A8247706}" type="slidenum">
              <a:rPr lang="en-US" smtClean="0"/>
              <a:t>3</a:t>
            </a:fld>
            <a:endParaRPr lang="en-US"/>
          </a:p>
        </p:txBody>
      </p:sp>
    </p:spTree>
    <p:extLst>
      <p:ext uri="{BB962C8B-B14F-4D97-AF65-F5344CB8AC3E}">
        <p14:creationId xmlns:p14="http://schemas.microsoft.com/office/powerpoint/2010/main" val="156645281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38381F-31EB-4E28-8543-9802A8247706}" type="slidenum">
              <a:rPr lang="en-US" smtClean="0"/>
              <a:t>30</a:t>
            </a:fld>
            <a:endParaRPr lang="en-US"/>
          </a:p>
        </p:txBody>
      </p:sp>
    </p:spTree>
    <p:extLst>
      <p:ext uri="{BB962C8B-B14F-4D97-AF65-F5344CB8AC3E}">
        <p14:creationId xmlns:p14="http://schemas.microsoft.com/office/powerpoint/2010/main" val="182466759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38381F-31EB-4E28-8543-9802A8247706}" type="slidenum">
              <a:rPr lang="en-US" smtClean="0"/>
              <a:t>31</a:t>
            </a:fld>
            <a:endParaRPr lang="en-US"/>
          </a:p>
        </p:txBody>
      </p:sp>
    </p:spTree>
    <p:extLst>
      <p:ext uri="{BB962C8B-B14F-4D97-AF65-F5344CB8AC3E}">
        <p14:creationId xmlns:p14="http://schemas.microsoft.com/office/powerpoint/2010/main" val="208895658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38381F-31EB-4E28-8543-9802A8247706}" type="slidenum">
              <a:rPr lang="en-US" smtClean="0"/>
              <a:t>32</a:t>
            </a:fld>
            <a:endParaRPr lang="en-US"/>
          </a:p>
        </p:txBody>
      </p:sp>
    </p:spTree>
    <p:extLst>
      <p:ext uri="{BB962C8B-B14F-4D97-AF65-F5344CB8AC3E}">
        <p14:creationId xmlns:p14="http://schemas.microsoft.com/office/powerpoint/2010/main" val="209484962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38381F-31EB-4E28-8543-9802A8247706}" type="slidenum">
              <a:rPr lang="en-US" smtClean="0"/>
              <a:t>33</a:t>
            </a:fld>
            <a:endParaRPr lang="en-US"/>
          </a:p>
        </p:txBody>
      </p:sp>
    </p:spTree>
    <p:extLst>
      <p:ext uri="{BB962C8B-B14F-4D97-AF65-F5344CB8AC3E}">
        <p14:creationId xmlns:p14="http://schemas.microsoft.com/office/powerpoint/2010/main" val="9034013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38381F-31EB-4E28-8543-9802A8247706}" type="slidenum">
              <a:rPr lang="en-US" smtClean="0"/>
              <a:t>34</a:t>
            </a:fld>
            <a:endParaRPr lang="en-US"/>
          </a:p>
        </p:txBody>
      </p:sp>
    </p:spTree>
    <p:extLst>
      <p:ext uri="{BB962C8B-B14F-4D97-AF65-F5344CB8AC3E}">
        <p14:creationId xmlns:p14="http://schemas.microsoft.com/office/powerpoint/2010/main" val="296395089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38381F-31EB-4E28-8543-9802A8247706}" type="slidenum">
              <a:rPr lang="en-US" smtClean="0"/>
              <a:t>35</a:t>
            </a:fld>
            <a:endParaRPr lang="en-US"/>
          </a:p>
        </p:txBody>
      </p:sp>
    </p:spTree>
    <p:extLst>
      <p:ext uri="{BB962C8B-B14F-4D97-AF65-F5344CB8AC3E}">
        <p14:creationId xmlns:p14="http://schemas.microsoft.com/office/powerpoint/2010/main" val="78022628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38381F-31EB-4E28-8543-9802A8247706}" type="slidenum">
              <a:rPr lang="en-US" smtClean="0"/>
              <a:t>36</a:t>
            </a:fld>
            <a:endParaRPr lang="en-US"/>
          </a:p>
        </p:txBody>
      </p:sp>
    </p:spTree>
    <p:extLst>
      <p:ext uri="{BB962C8B-B14F-4D97-AF65-F5344CB8AC3E}">
        <p14:creationId xmlns:p14="http://schemas.microsoft.com/office/powerpoint/2010/main" val="424149198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38381F-31EB-4E28-8543-9802A8247706}" type="slidenum">
              <a:rPr lang="en-US" smtClean="0"/>
              <a:t>37</a:t>
            </a:fld>
            <a:endParaRPr lang="en-US"/>
          </a:p>
        </p:txBody>
      </p:sp>
    </p:spTree>
    <p:extLst>
      <p:ext uri="{BB962C8B-B14F-4D97-AF65-F5344CB8AC3E}">
        <p14:creationId xmlns:p14="http://schemas.microsoft.com/office/powerpoint/2010/main" val="340097516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38381F-31EB-4E28-8543-9802A8247706}" type="slidenum">
              <a:rPr lang="en-US" smtClean="0"/>
              <a:t>38</a:t>
            </a:fld>
            <a:endParaRPr lang="en-US"/>
          </a:p>
        </p:txBody>
      </p:sp>
    </p:spTree>
    <p:extLst>
      <p:ext uri="{BB962C8B-B14F-4D97-AF65-F5344CB8AC3E}">
        <p14:creationId xmlns:p14="http://schemas.microsoft.com/office/powerpoint/2010/main" val="231923546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38381F-31EB-4E28-8543-9802A8247706}" type="slidenum">
              <a:rPr lang="en-US" smtClean="0"/>
              <a:t>39</a:t>
            </a:fld>
            <a:endParaRPr lang="en-US"/>
          </a:p>
        </p:txBody>
      </p:sp>
    </p:spTree>
    <p:extLst>
      <p:ext uri="{BB962C8B-B14F-4D97-AF65-F5344CB8AC3E}">
        <p14:creationId xmlns:p14="http://schemas.microsoft.com/office/powerpoint/2010/main" val="11128189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38381F-31EB-4E28-8543-9802A8247706}" type="slidenum">
              <a:rPr lang="en-US" smtClean="0"/>
              <a:t>4</a:t>
            </a:fld>
            <a:endParaRPr lang="en-US"/>
          </a:p>
        </p:txBody>
      </p:sp>
    </p:spTree>
    <p:extLst>
      <p:ext uri="{BB962C8B-B14F-4D97-AF65-F5344CB8AC3E}">
        <p14:creationId xmlns:p14="http://schemas.microsoft.com/office/powerpoint/2010/main" val="34001523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38381F-31EB-4E28-8543-9802A8247706}" type="slidenum">
              <a:rPr lang="en-US" smtClean="0"/>
              <a:t>5</a:t>
            </a:fld>
            <a:endParaRPr lang="en-US"/>
          </a:p>
        </p:txBody>
      </p:sp>
    </p:spTree>
    <p:extLst>
      <p:ext uri="{BB962C8B-B14F-4D97-AF65-F5344CB8AC3E}">
        <p14:creationId xmlns:p14="http://schemas.microsoft.com/office/powerpoint/2010/main" val="10243524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38381F-31EB-4E28-8543-9802A8247706}" type="slidenum">
              <a:rPr lang="en-US" smtClean="0"/>
              <a:t>6</a:t>
            </a:fld>
            <a:endParaRPr lang="en-US"/>
          </a:p>
        </p:txBody>
      </p:sp>
    </p:spTree>
    <p:extLst>
      <p:ext uri="{BB962C8B-B14F-4D97-AF65-F5344CB8AC3E}">
        <p14:creationId xmlns:p14="http://schemas.microsoft.com/office/powerpoint/2010/main" val="36038222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38381F-31EB-4E28-8543-9802A8247706}" type="slidenum">
              <a:rPr lang="en-US" smtClean="0"/>
              <a:t>7</a:t>
            </a:fld>
            <a:endParaRPr lang="en-US"/>
          </a:p>
        </p:txBody>
      </p:sp>
    </p:spTree>
    <p:extLst>
      <p:ext uri="{BB962C8B-B14F-4D97-AF65-F5344CB8AC3E}">
        <p14:creationId xmlns:p14="http://schemas.microsoft.com/office/powerpoint/2010/main" val="10503824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38381F-31EB-4E28-8543-9802A8247706}" type="slidenum">
              <a:rPr lang="en-US" smtClean="0"/>
              <a:t>8</a:t>
            </a:fld>
            <a:endParaRPr lang="en-US"/>
          </a:p>
        </p:txBody>
      </p:sp>
    </p:spTree>
    <p:extLst>
      <p:ext uri="{BB962C8B-B14F-4D97-AF65-F5344CB8AC3E}">
        <p14:creationId xmlns:p14="http://schemas.microsoft.com/office/powerpoint/2010/main" val="22819859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38381F-31EB-4E28-8543-9802A8247706}" type="slidenum">
              <a:rPr lang="en-US" smtClean="0"/>
              <a:t>9</a:t>
            </a:fld>
            <a:endParaRPr lang="en-US"/>
          </a:p>
        </p:txBody>
      </p:sp>
    </p:spTree>
    <p:extLst>
      <p:ext uri="{BB962C8B-B14F-4D97-AF65-F5344CB8AC3E}">
        <p14:creationId xmlns:p14="http://schemas.microsoft.com/office/powerpoint/2010/main" val="8842379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Straight Connector 3"/>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29" name="Title 28"/>
          <p:cNvSpPr>
            <a:spLocks noGrp="1"/>
          </p:cNvSpPr>
          <p:nvPr>
            <p:ph type="ctrTitle"/>
          </p:nvPr>
        </p:nvSpPr>
        <p:spPr>
          <a:xfrm>
            <a:off x="381000" y="4853411"/>
            <a:ext cx="8458200" cy="1222375"/>
          </a:xfrm>
        </p:spPr>
        <p:txBody>
          <a:bodyPr anchor="t"/>
          <a:lstStyle/>
          <a:p>
            <a:r>
              <a:rPr lang="en-US" smtClean="0"/>
              <a:t>Click to edit Master title style</a:t>
            </a:r>
            <a:endParaRPr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5" name="Date Placeholder 15"/>
          <p:cNvSpPr>
            <a:spLocks noGrp="1"/>
          </p:cNvSpPr>
          <p:nvPr>
            <p:ph type="dt" sz="half" idx="10"/>
          </p:nvPr>
        </p:nvSpPr>
        <p:spPr/>
        <p:txBody>
          <a:bodyPr/>
          <a:lstStyle>
            <a:lvl1pPr>
              <a:defRPr/>
            </a:lvl1pPr>
          </a:lstStyle>
          <a:p>
            <a:pPr>
              <a:defRPr/>
            </a:pPr>
            <a:endParaRPr lang="en-US"/>
          </a:p>
        </p:txBody>
      </p:sp>
      <p:sp>
        <p:nvSpPr>
          <p:cNvPr id="6" name="Footer Placeholder 1"/>
          <p:cNvSpPr>
            <a:spLocks noGrp="1"/>
          </p:cNvSpPr>
          <p:nvPr>
            <p:ph type="ftr" sz="quarter" idx="11"/>
          </p:nvPr>
        </p:nvSpPr>
        <p:spPr/>
        <p:txBody>
          <a:bodyPr/>
          <a:lstStyle>
            <a:lvl1pPr>
              <a:defRPr/>
            </a:lvl1pPr>
          </a:lstStyle>
          <a:p>
            <a:pPr>
              <a:defRPr/>
            </a:pPr>
            <a:endParaRPr lang="en-US"/>
          </a:p>
        </p:txBody>
      </p:sp>
      <p:sp>
        <p:nvSpPr>
          <p:cNvPr id="7" name="Slide Number Placeholder 14"/>
          <p:cNvSpPr>
            <a:spLocks noGrp="1"/>
          </p:cNvSpPr>
          <p:nvPr>
            <p:ph type="sldNum" sz="quarter" idx="12"/>
          </p:nvPr>
        </p:nvSpPr>
        <p:spPr>
          <a:xfrm>
            <a:off x="8229600" y="6473825"/>
            <a:ext cx="758825" cy="247650"/>
          </a:xfrm>
        </p:spPr>
        <p:txBody>
          <a:bodyPr/>
          <a:lstStyle>
            <a:lvl1pPr>
              <a:defRPr/>
            </a:lvl1pPr>
          </a:lstStyle>
          <a:p>
            <a:pPr>
              <a:defRPr/>
            </a:pPr>
            <a:fld id="{7286EC61-79C5-484C-BFED-BB88074022FF}" type="slidenum">
              <a:rPr lang="en-US"/>
              <a:pPr>
                <a:defRPr/>
              </a:pPr>
              <a:t>‹#›</a:t>
            </a:fld>
            <a:endParaRPr lang="en-US"/>
          </a:p>
        </p:txBody>
      </p:sp>
    </p:spTree>
    <p:extLst>
      <p:ext uri="{BB962C8B-B14F-4D97-AF65-F5344CB8AC3E}">
        <p14:creationId xmlns:p14="http://schemas.microsoft.com/office/powerpoint/2010/main" val="35929528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0"/>
          <p:cNvSpPr>
            <a:spLocks noGrp="1"/>
          </p:cNvSpPr>
          <p:nvPr>
            <p:ph type="dt" sz="half" idx="10"/>
          </p:nvPr>
        </p:nvSpPr>
        <p:spPr/>
        <p:txBody>
          <a:bodyPr/>
          <a:lstStyle>
            <a:lvl1pPr>
              <a:defRPr/>
            </a:lvl1pPr>
          </a:lstStyle>
          <a:p>
            <a:pPr>
              <a:defRPr/>
            </a:pPr>
            <a:endParaRPr lang="en-US"/>
          </a:p>
        </p:txBody>
      </p:sp>
      <p:sp>
        <p:nvSpPr>
          <p:cNvPr id="5" name="Footer Placeholder 27"/>
          <p:cNvSpPr>
            <a:spLocks noGrp="1"/>
          </p:cNvSpPr>
          <p:nvPr>
            <p:ph type="ftr" sz="quarter" idx="11"/>
          </p:nvPr>
        </p:nvSpPr>
        <p:spPr/>
        <p:txBody>
          <a:bodyPr/>
          <a:lstStyle>
            <a:lvl1pPr>
              <a:defRPr/>
            </a:lvl1pPr>
          </a:lstStyle>
          <a:p>
            <a:pPr>
              <a:defRPr/>
            </a:pPr>
            <a:endParaRPr lang="en-US"/>
          </a:p>
        </p:txBody>
      </p:sp>
      <p:sp>
        <p:nvSpPr>
          <p:cNvPr id="6" name="Slide Number Placeholder 4"/>
          <p:cNvSpPr>
            <a:spLocks noGrp="1"/>
          </p:cNvSpPr>
          <p:nvPr>
            <p:ph type="sldNum" sz="quarter" idx="12"/>
          </p:nvPr>
        </p:nvSpPr>
        <p:spPr/>
        <p:txBody>
          <a:bodyPr/>
          <a:lstStyle>
            <a:lvl1pPr>
              <a:defRPr/>
            </a:lvl1pPr>
          </a:lstStyle>
          <a:p>
            <a:pPr>
              <a:defRPr/>
            </a:pPr>
            <a:fld id="{D453DF3F-FC24-40F9-855B-E2A8AC9B24EC}" type="slidenum">
              <a:rPr lang="en-US"/>
              <a:pPr>
                <a:defRPr/>
              </a:pPr>
              <a:t>‹#›</a:t>
            </a:fld>
            <a:endParaRPr lang="en-US"/>
          </a:p>
        </p:txBody>
      </p:sp>
    </p:spTree>
    <p:extLst>
      <p:ext uri="{BB962C8B-B14F-4D97-AF65-F5344CB8AC3E}">
        <p14:creationId xmlns:p14="http://schemas.microsoft.com/office/powerpoint/2010/main" val="1691236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7033966-C873-4712-9FAF-54121E48B7E6}" type="slidenum">
              <a:rPr lang="en-US"/>
              <a:pPr>
                <a:defRPr/>
              </a:pPr>
              <a:t>‹#›</a:t>
            </a:fld>
            <a:endParaRPr lang="en-US"/>
          </a:p>
        </p:txBody>
      </p:sp>
    </p:spTree>
    <p:extLst>
      <p:ext uri="{BB962C8B-B14F-4D97-AF65-F5344CB8AC3E}">
        <p14:creationId xmlns:p14="http://schemas.microsoft.com/office/powerpoint/2010/main" val="12404507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lang="en-US" smtClean="0"/>
              <a:t>Click to edit Master title style</a:t>
            </a:r>
            <a:endParaRPr lang="en-US"/>
          </a:p>
        </p:txBody>
      </p:sp>
      <p:sp>
        <p:nvSpPr>
          <p:cNvPr id="27" name="Content Placeholder 26"/>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4"/>
          <p:cNvSpPr>
            <a:spLocks noGrp="1"/>
          </p:cNvSpPr>
          <p:nvPr>
            <p:ph type="dt" sz="half" idx="10"/>
          </p:nvPr>
        </p:nvSpPr>
        <p:spPr/>
        <p:txBody>
          <a:bodyPr/>
          <a:lstStyle>
            <a:lvl1pPr>
              <a:defRPr/>
            </a:lvl1pPr>
          </a:lstStyle>
          <a:p>
            <a:pPr>
              <a:defRPr/>
            </a:pPr>
            <a:endParaRPr lang="en-US"/>
          </a:p>
        </p:txBody>
      </p:sp>
      <p:sp>
        <p:nvSpPr>
          <p:cNvPr id="5" name="Footer Placeholder 18"/>
          <p:cNvSpPr>
            <a:spLocks noGrp="1"/>
          </p:cNvSpPr>
          <p:nvPr>
            <p:ph type="ftr" sz="quarter" idx="11"/>
          </p:nvPr>
        </p:nvSpPr>
        <p:spPr>
          <a:xfrm>
            <a:off x="3581400" y="76200"/>
            <a:ext cx="2895600" cy="288925"/>
          </a:xfrm>
        </p:spPr>
        <p:txBody>
          <a:bodyPr/>
          <a:lstStyle>
            <a:lvl1pPr>
              <a:defRPr/>
            </a:lvl1pPr>
          </a:lstStyle>
          <a:p>
            <a:pPr>
              <a:defRPr/>
            </a:pPr>
            <a:endParaRPr lang="en-US"/>
          </a:p>
        </p:txBody>
      </p:sp>
      <p:sp>
        <p:nvSpPr>
          <p:cNvPr id="6" name="Slide Number Placeholder 15"/>
          <p:cNvSpPr>
            <a:spLocks noGrp="1"/>
          </p:cNvSpPr>
          <p:nvPr>
            <p:ph type="sldNum" sz="quarter" idx="12"/>
          </p:nvPr>
        </p:nvSpPr>
        <p:spPr>
          <a:xfrm>
            <a:off x="8229600" y="6473825"/>
            <a:ext cx="758825" cy="247650"/>
          </a:xfrm>
        </p:spPr>
        <p:txBody>
          <a:bodyPr/>
          <a:lstStyle>
            <a:lvl1pPr>
              <a:defRPr/>
            </a:lvl1pPr>
          </a:lstStyle>
          <a:p>
            <a:pPr>
              <a:defRPr/>
            </a:pPr>
            <a:fld id="{76978725-04C4-4297-98DB-C45AC9CA4619}" type="slidenum">
              <a:rPr lang="en-US"/>
              <a:pPr>
                <a:defRPr/>
              </a:pPr>
              <a:t>‹#›</a:t>
            </a:fld>
            <a:endParaRPr lang="en-US"/>
          </a:p>
        </p:txBody>
      </p:sp>
    </p:spTree>
    <p:extLst>
      <p:ext uri="{BB962C8B-B14F-4D97-AF65-F5344CB8AC3E}">
        <p14:creationId xmlns:p14="http://schemas.microsoft.com/office/powerpoint/2010/main" val="1855231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Straight Connector 3"/>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lang="en-US" smtClean="0"/>
              <a:t>Click to edit Master title style</a:t>
            </a:r>
            <a:endParaRPr lang="en-US"/>
          </a:p>
        </p:txBody>
      </p:sp>
      <p:sp>
        <p:nvSpPr>
          <p:cNvPr id="5" name="Date Placeholder 18"/>
          <p:cNvSpPr>
            <a:spLocks noGrp="1"/>
          </p:cNvSpPr>
          <p:nvPr>
            <p:ph type="dt" sz="half" idx="10"/>
          </p:nvPr>
        </p:nvSpPr>
        <p:spPr/>
        <p:txBody>
          <a:bodyPr/>
          <a:lstStyle>
            <a:lvl1pPr>
              <a:defRPr/>
            </a:lvl1pPr>
          </a:lstStyle>
          <a:p>
            <a:pPr>
              <a:defRPr/>
            </a:pPr>
            <a:endParaRPr lang="en-US"/>
          </a:p>
        </p:txBody>
      </p:sp>
      <p:sp>
        <p:nvSpPr>
          <p:cNvPr id="7" name="Footer Placeholder 10"/>
          <p:cNvSpPr>
            <a:spLocks noGrp="1"/>
          </p:cNvSpPr>
          <p:nvPr>
            <p:ph type="ftr" sz="quarter" idx="11"/>
          </p:nvPr>
        </p:nvSpPr>
        <p:spPr/>
        <p:txBody>
          <a:bodyPr/>
          <a:lstStyle>
            <a:lvl1pPr>
              <a:defRPr/>
            </a:lvl1pPr>
          </a:lstStyle>
          <a:p>
            <a:pPr>
              <a:defRPr/>
            </a:pPr>
            <a:endParaRPr lang="en-US"/>
          </a:p>
        </p:txBody>
      </p:sp>
      <p:sp>
        <p:nvSpPr>
          <p:cNvPr id="9" name="Slide Number Placeholder 15"/>
          <p:cNvSpPr>
            <a:spLocks noGrp="1"/>
          </p:cNvSpPr>
          <p:nvPr>
            <p:ph type="sldNum" sz="quarter" idx="12"/>
          </p:nvPr>
        </p:nvSpPr>
        <p:spPr/>
        <p:txBody>
          <a:bodyPr/>
          <a:lstStyle>
            <a:lvl1pPr>
              <a:defRPr/>
            </a:lvl1pPr>
          </a:lstStyle>
          <a:p>
            <a:pPr>
              <a:defRPr/>
            </a:pPr>
            <a:fld id="{1FA0D2EC-238C-42B5-84C1-6550FD6AC0FF}" type="slidenum">
              <a:rPr lang="en-US"/>
              <a:pPr>
                <a:defRPr/>
              </a:pPr>
              <a:t>‹#›</a:t>
            </a:fld>
            <a:endParaRPr lang="en-US"/>
          </a:p>
        </p:txBody>
      </p:sp>
    </p:spTree>
    <p:extLst>
      <p:ext uri="{BB962C8B-B14F-4D97-AF65-F5344CB8AC3E}">
        <p14:creationId xmlns:p14="http://schemas.microsoft.com/office/powerpoint/2010/main" val="90442514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lang="en-US" smtClean="0"/>
              <a:t>Click to edit Master title style</a:t>
            </a:r>
            <a:endParaRPr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0"/>
          <p:cNvSpPr>
            <a:spLocks noGrp="1"/>
          </p:cNvSpPr>
          <p:nvPr>
            <p:ph type="dt" sz="half" idx="10"/>
          </p:nvPr>
        </p:nvSpPr>
        <p:spPr/>
        <p:txBody>
          <a:bodyPr/>
          <a:lstStyle>
            <a:lvl1pPr>
              <a:defRPr/>
            </a:lvl1pPr>
          </a:lstStyle>
          <a:p>
            <a:pPr>
              <a:defRPr/>
            </a:pPr>
            <a:endParaRPr lang="en-US"/>
          </a:p>
        </p:txBody>
      </p:sp>
      <p:sp>
        <p:nvSpPr>
          <p:cNvPr id="6" name="Footer Placeholder 27"/>
          <p:cNvSpPr>
            <a:spLocks noGrp="1"/>
          </p:cNvSpPr>
          <p:nvPr>
            <p:ph type="ftr" sz="quarter" idx="11"/>
          </p:nvPr>
        </p:nvSpPr>
        <p:spPr/>
        <p:txBody>
          <a:bodyPr/>
          <a:lstStyle>
            <a:lvl1pPr>
              <a:defRPr/>
            </a:lvl1pPr>
          </a:lstStyle>
          <a:p>
            <a:pPr>
              <a:defRPr/>
            </a:pPr>
            <a:endParaRPr lang="en-US"/>
          </a:p>
        </p:txBody>
      </p:sp>
      <p:sp>
        <p:nvSpPr>
          <p:cNvPr id="7" name="Slide Number Placeholder 4"/>
          <p:cNvSpPr>
            <a:spLocks noGrp="1"/>
          </p:cNvSpPr>
          <p:nvPr>
            <p:ph type="sldNum" sz="quarter" idx="12"/>
          </p:nvPr>
        </p:nvSpPr>
        <p:spPr/>
        <p:txBody>
          <a:bodyPr/>
          <a:lstStyle>
            <a:lvl1pPr>
              <a:defRPr/>
            </a:lvl1pPr>
          </a:lstStyle>
          <a:p>
            <a:pPr>
              <a:defRPr/>
            </a:pPr>
            <a:fld id="{CEFE6293-E325-49C6-A7F5-43534C45001D}" type="slidenum">
              <a:rPr lang="en-US"/>
              <a:pPr>
                <a:defRPr/>
              </a:pPr>
              <a:t>‹#›</a:t>
            </a:fld>
            <a:endParaRPr lang="en-US"/>
          </a:p>
        </p:txBody>
      </p:sp>
    </p:spTree>
    <p:extLst>
      <p:ext uri="{BB962C8B-B14F-4D97-AF65-F5344CB8AC3E}">
        <p14:creationId xmlns:p14="http://schemas.microsoft.com/office/powerpoint/2010/main" val="116356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29" name="Title 28"/>
          <p:cNvSpPr>
            <a:spLocks noGrp="1"/>
          </p:cNvSpPr>
          <p:nvPr>
            <p:ph type="title"/>
          </p:nvPr>
        </p:nvSpPr>
        <p:spPr>
          <a:xfrm>
            <a:off x="304800" y="5410200"/>
            <a:ext cx="8610600" cy="882650"/>
          </a:xfrm>
        </p:spPr>
        <p:txBody>
          <a:bodyPr/>
          <a:lstStyle>
            <a:lvl1pPr>
              <a:defRPr/>
            </a:lvl1pPr>
          </a:lstStyle>
          <a:p>
            <a:r>
              <a:rPr lang="en-US" smtClean="0"/>
              <a:t>Click to edit Master title style</a:t>
            </a:r>
            <a:endParaRPr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9"/>
          <p:cNvSpPr>
            <a:spLocks noGrp="1"/>
          </p:cNvSpPr>
          <p:nvPr>
            <p:ph type="dt" sz="half" idx="10"/>
          </p:nvPr>
        </p:nvSpPr>
        <p:spPr/>
        <p:txBody>
          <a:bodyPr/>
          <a:lstStyle>
            <a:lvl1pPr>
              <a:defRPr/>
            </a:lvl1pPr>
          </a:lstStyle>
          <a:p>
            <a:pPr>
              <a:defRPr/>
            </a:pPr>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a:xfrm>
            <a:off x="8229600" y="6477000"/>
            <a:ext cx="762000" cy="247650"/>
          </a:xfrm>
        </p:spPr>
        <p:txBody>
          <a:bodyPr/>
          <a:lstStyle>
            <a:lvl1pPr>
              <a:defRPr/>
            </a:lvl1pPr>
          </a:lstStyle>
          <a:p>
            <a:pPr>
              <a:defRPr/>
            </a:pPr>
            <a:fld id="{9266BA5F-035C-4FAF-B507-A4445F9D74D2}" type="slidenum">
              <a:rPr lang="en-US"/>
              <a:pPr>
                <a:defRPr/>
              </a:pPr>
              <a:t>‹#›</a:t>
            </a:fld>
            <a:endParaRPr lang="en-US"/>
          </a:p>
        </p:txBody>
      </p:sp>
    </p:spTree>
    <p:extLst>
      <p:ext uri="{BB962C8B-B14F-4D97-AF65-F5344CB8AC3E}">
        <p14:creationId xmlns:p14="http://schemas.microsoft.com/office/powerpoint/2010/main" val="17946405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lang="en-US" smtClean="0"/>
              <a:t>Click to edit Master title style</a:t>
            </a:r>
            <a:endParaRPr lang="en-US"/>
          </a:p>
        </p:txBody>
      </p:sp>
      <p:sp>
        <p:nvSpPr>
          <p:cNvPr id="3" name="Date Placeholder 10"/>
          <p:cNvSpPr>
            <a:spLocks noGrp="1"/>
          </p:cNvSpPr>
          <p:nvPr>
            <p:ph type="dt" sz="half" idx="10"/>
          </p:nvPr>
        </p:nvSpPr>
        <p:spPr/>
        <p:txBody>
          <a:bodyPr/>
          <a:lstStyle>
            <a:lvl1pPr>
              <a:defRPr/>
            </a:lvl1pPr>
          </a:lstStyle>
          <a:p>
            <a:pPr>
              <a:defRPr/>
            </a:pPr>
            <a:endParaRPr lang="en-US"/>
          </a:p>
        </p:txBody>
      </p:sp>
      <p:sp>
        <p:nvSpPr>
          <p:cNvPr id="4" name="Footer Placeholder 27"/>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pPr>
              <a:defRPr/>
            </a:pPr>
            <a:fld id="{28093F1C-FCF7-4381-9048-4F1373EE0AF4}" type="slidenum">
              <a:rPr lang="en-US"/>
              <a:pPr>
                <a:defRPr/>
              </a:pPr>
              <a:t>‹#›</a:t>
            </a:fld>
            <a:endParaRPr lang="en-US"/>
          </a:p>
        </p:txBody>
      </p:sp>
    </p:spTree>
    <p:extLst>
      <p:ext uri="{BB962C8B-B14F-4D97-AF65-F5344CB8AC3E}">
        <p14:creationId xmlns:p14="http://schemas.microsoft.com/office/powerpoint/2010/main" val="2920988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2"/>
          <p:cNvSpPr>
            <a:spLocks noGrp="1"/>
          </p:cNvSpPr>
          <p:nvPr>
            <p:ph type="dt" sz="half" idx="10"/>
          </p:nvPr>
        </p:nvSpPr>
        <p:spPr/>
        <p:txBody>
          <a:bodyPr/>
          <a:lstStyle>
            <a:lvl1pPr>
              <a:defRPr/>
            </a:lvl1pPr>
          </a:lstStyle>
          <a:p>
            <a:pPr>
              <a:defRPr/>
            </a:pPr>
            <a:endParaRPr lang="en-US"/>
          </a:p>
        </p:txBody>
      </p:sp>
      <p:sp>
        <p:nvSpPr>
          <p:cNvPr id="3" name="Footer Placeholder 23"/>
          <p:cNvSpPr>
            <a:spLocks noGrp="1"/>
          </p:cNvSpPr>
          <p:nvPr>
            <p:ph type="ftr" sz="quarter" idx="11"/>
          </p:nvPr>
        </p:nvSpPr>
        <p:spPr/>
        <p:txBody>
          <a:bodyPr/>
          <a:lstStyle>
            <a:lvl1pPr>
              <a:defRPr/>
            </a:lvl1pPr>
          </a:lstStyle>
          <a:p>
            <a:pPr>
              <a:defRPr/>
            </a:pPr>
            <a:endParaRPr lang="en-US"/>
          </a:p>
        </p:txBody>
      </p:sp>
      <p:sp>
        <p:nvSpPr>
          <p:cNvPr id="4" name="Slide Number Placeholder 6"/>
          <p:cNvSpPr>
            <a:spLocks noGrp="1"/>
          </p:cNvSpPr>
          <p:nvPr>
            <p:ph type="sldNum" sz="quarter" idx="12"/>
          </p:nvPr>
        </p:nvSpPr>
        <p:spPr/>
        <p:txBody>
          <a:bodyPr/>
          <a:lstStyle>
            <a:lvl1pPr>
              <a:defRPr/>
            </a:lvl1pPr>
          </a:lstStyle>
          <a:p>
            <a:pPr>
              <a:defRPr/>
            </a:pPr>
            <a:fld id="{42A7ACC8-91E5-46F2-819C-6DCEB37A21DF}" type="slidenum">
              <a:rPr lang="en-US"/>
              <a:pPr>
                <a:defRPr/>
              </a:pPr>
              <a:t>‹#›</a:t>
            </a:fld>
            <a:endParaRPr lang="en-US"/>
          </a:p>
        </p:txBody>
      </p:sp>
    </p:spTree>
    <p:extLst>
      <p:ext uri="{BB962C8B-B14F-4D97-AF65-F5344CB8AC3E}">
        <p14:creationId xmlns:p14="http://schemas.microsoft.com/office/powerpoint/2010/main" val="28879252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12" name="Title 11"/>
          <p:cNvSpPr>
            <a:spLocks noGrp="1"/>
          </p:cNvSpPr>
          <p:nvPr>
            <p:ph type="title"/>
          </p:nvPr>
        </p:nvSpPr>
        <p:spPr>
          <a:xfrm>
            <a:off x="457200" y="5486400"/>
            <a:ext cx="8458200" cy="520700"/>
          </a:xfrm>
        </p:spPr>
        <p:txBody>
          <a:bodyPr/>
          <a:lstStyle>
            <a:lvl1pPr algn="l">
              <a:buNone/>
              <a:defRPr sz="2000" b="1"/>
            </a:lvl1pPr>
          </a:lstStyle>
          <a:p>
            <a:r>
              <a:rPr lang="en-US" smtClean="0"/>
              <a:t>Click to edit Master title style</a:t>
            </a:r>
            <a:endParaRPr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24"/>
          <p:cNvSpPr>
            <a:spLocks noGrp="1"/>
          </p:cNvSpPr>
          <p:nvPr>
            <p:ph type="dt" sz="half" idx="10"/>
          </p:nvPr>
        </p:nvSpPr>
        <p:spPr/>
        <p:txBody>
          <a:bodyPr/>
          <a:lstStyle>
            <a:lvl1pPr>
              <a:defRPr/>
            </a:lvl1pPr>
          </a:lstStyle>
          <a:p>
            <a:pPr>
              <a:defRPr/>
            </a:pPr>
            <a:endParaRPr lang="en-US"/>
          </a:p>
        </p:txBody>
      </p:sp>
      <p:sp>
        <p:nvSpPr>
          <p:cNvPr id="7" name="Footer Placeholder 28"/>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2F78636E-8EBE-474C-A52B-EB605A9688F0}" type="slidenum">
              <a:rPr lang="en-US"/>
              <a:pPr>
                <a:defRPr/>
              </a:pPr>
              <a:t>‹#›</a:t>
            </a:fld>
            <a:endParaRPr lang="en-US"/>
          </a:p>
        </p:txBody>
      </p:sp>
    </p:spTree>
    <p:extLst>
      <p:ext uri="{BB962C8B-B14F-4D97-AF65-F5344CB8AC3E}">
        <p14:creationId xmlns:p14="http://schemas.microsoft.com/office/powerpoint/2010/main" val="8337631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17" name="Title 16"/>
          <p:cNvSpPr>
            <a:spLocks noGrp="1"/>
          </p:cNvSpPr>
          <p:nvPr>
            <p:ph type="title"/>
          </p:nvPr>
        </p:nvSpPr>
        <p:spPr>
          <a:xfrm>
            <a:off x="381000" y="4993760"/>
            <a:ext cx="5867400" cy="522288"/>
          </a:xfrm>
        </p:spPr>
        <p:txBody>
          <a:bodyPr/>
          <a:lstStyle>
            <a:lvl1pPr algn="l">
              <a:buNone/>
              <a:defRPr sz="2000" b="1"/>
            </a:lvl1pPr>
          </a:lstStyle>
          <a:p>
            <a:r>
              <a:rPr lang="en-US" smtClean="0"/>
              <a:t>Click to edit Master title style</a:t>
            </a:r>
            <a:endParaRPr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5" name="Date Placeholder 6"/>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30"/>
          <p:cNvSpPr>
            <a:spLocks noGrp="1"/>
          </p:cNvSpPr>
          <p:nvPr>
            <p:ph type="sldNum" sz="quarter" idx="12"/>
          </p:nvPr>
        </p:nvSpPr>
        <p:spPr/>
        <p:txBody>
          <a:bodyPr/>
          <a:lstStyle>
            <a:lvl1pPr>
              <a:defRPr/>
            </a:lvl1pPr>
          </a:lstStyle>
          <a:p>
            <a:pPr>
              <a:defRPr/>
            </a:pPr>
            <a:fld id="{4E09C3FA-EC91-4EE2-8257-C70A5ADCD992}" type="slidenum">
              <a:rPr lang="en-US"/>
              <a:pPr>
                <a:defRPr/>
              </a:pPr>
              <a:t>‹#›</a:t>
            </a:fld>
            <a:endParaRPr lang="en-US"/>
          </a:p>
        </p:txBody>
      </p:sp>
    </p:spTree>
    <p:extLst>
      <p:ext uri="{BB962C8B-B14F-4D97-AF65-F5344CB8AC3E}">
        <p14:creationId xmlns:p14="http://schemas.microsoft.com/office/powerpoint/2010/main" val="24625952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2053" name="Text Placeholder 7"/>
          <p:cNvSpPr>
            <a:spLocks noGrp="1"/>
          </p:cNvSpPr>
          <p:nvPr>
            <p:ph type="body" idx="1"/>
          </p:nvPr>
        </p:nvSpPr>
        <p:spPr bwMode="auto">
          <a:xfrm>
            <a:off x="304800" y="1554163"/>
            <a:ext cx="8686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pPr>
              <a:defRPr/>
            </a:pPr>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pPr>
              <a:defRPr/>
            </a:pPr>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pPr>
              <a:defRPr/>
            </a:pPr>
            <a:fld id="{0DBC7754-D922-4642-B840-33168E2AA5ED}" type="slidenum">
              <a:rPr lang="en-US"/>
              <a:pPr>
                <a:defRPr/>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lang="en-US" smtClean="0"/>
              <a:t>Click to edit Master title style</a:t>
            </a:r>
            <a:endParaRPr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Tree>
  </p:cSld>
  <p:clrMap bg1="lt1" tx1="dk1" bg2="lt2" tx2="dk2" accent1="accent1" accent2="accent2" accent3="accent3" accent4="accent4" accent5="accent5" accent6="accent6" hlink="hlink" folHlink="folHlink"/>
  <p:sldLayoutIdLst>
    <p:sldLayoutId id="2147483963" r:id="rId1"/>
    <p:sldLayoutId id="2147483964" r:id="rId2"/>
    <p:sldLayoutId id="2147483965" r:id="rId3"/>
    <p:sldLayoutId id="2147483960" r:id="rId4"/>
    <p:sldLayoutId id="2147483966" r:id="rId5"/>
    <p:sldLayoutId id="2147483961" r:id="rId6"/>
    <p:sldLayoutId id="2147483967" r:id="rId7"/>
    <p:sldLayoutId id="2147483968" r:id="rId8"/>
    <p:sldLayoutId id="2147483969" r:id="rId9"/>
    <p:sldLayoutId id="2147483962" r:id="rId10"/>
    <p:sldLayoutId id="2147483970" r:id="rId11"/>
  </p:sldLayoutIdLst>
  <p:txStyles>
    <p:titleStyle>
      <a:lvl1pPr algn="l" rtl="0" eaLnBrk="0" fontAlgn="base" hangingPunct="0">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eaLnBrk="0" fontAlgn="base" hangingPunct="0">
        <a:spcBef>
          <a:spcPct val="0"/>
        </a:spcBef>
        <a:spcAft>
          <a:spcPct val="0"/>
        </a:spcAft>
        <a:defRPr sz="3600">
          <a:solidFill>
            <a:schemeClr val="tx2"/>
          </a:solidFill>
          <a:latin typeface="Franklin Gothic Medium" pitchFamily="34" charset="0"/>
        </a:defRPr>
      </a:lvl2pPr>
      <a:lvl3pPr algn="l" rtl="0" eaLnBrk="0" fontAlgn="base" hangingPunct="0">
        <a:spcBef>
          <a:spcPct val="0"/>
        </a:spcBef>
        <a:spcAft>
          <a:spcPct val="0"/>
        </a:spcAft>
        <a:defRPr sz="3600">
          <a:solidFill>
            <a:schemeClr val="tx2"/>
          </a:solidFill>
          <a:latin typeface="Franklin Gothic Medium" pitchFamily="34" charset="0"/>
        </a:defRPr>
      </a:lvl3pPr>
      <a:lvl4pPr algn="l" rtl="0" eaLnBrk="0" fontAlgn="base" hangingPunct="0">
        <a:spcBef>
          <a:spcPct val="0"/>
        </a:spcBef>
        <a:spcAft>
          <a:spcPct val="0"/>
        </a:spcAft>
        <a:defRPr sz="3600">
          <a:solidFill>
            <a:schemeClr val="tx2"/>
          </a:solidFill>
          <a:latin typeface="Franklin Gothic Medium" pitchFamily="34" charset="0"/>
        </a:defRPr>
      </a:lvl4pPr>
      <a:lvl5pPr algn="l" rtl="0" eaLnBrk="0" fontAlgn="base" hangingPunct="0">
        <a:spcBef>
          <a:spcPct val="0"/>
        </a:spcBef>
        <a:spcAft>
          <a:spcPct val="0"/>
        </a:spcAft>
        <a:defRPr sz="3600">
          <a:solidFill>
            <a:schemeClr val="tx2"/>
          </a:solidFill>
          <a:latin typeface="Franklin Gothic Medium" pitchFamily="34"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eaLnBrk="0" fontAlgn="base" hangingPunct="0">
        <a:spcBef>
          <a:spcPct val="20000"/>
        </a:spcBef>
        <a:spcAft>
          <a:spcPct val="0"/>
        </a:spcAft>
        <a:buClr>
          <a:schemeClr val="accent1"/>
        </a:buClr>
        <a:buSzPct val="70000"/>
        <a:buFont typeface="Wingdings 2" pitchFamily="18" charset="2"/>
        <a:buChar char=""/>
        <a:defRPr sz="32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2pPr>
      <a:lvl3pPr marL="1143000" indent="-228600" algn="l" rtl="0" eaLnBrk="0" fontAlgn="base" hangingPunct="0">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4pPr>
      <a:lvl5pPr marL="2057400" indent="-228600" algn="l" rtl="0" eaLnBrk="0" fontAlgn="base" hangingPunct="0">
        <a:spcBef>
          <a:spcPct val="20000"/>
        </a:spcBef>
        <a:spcAft>
          <a:spcPct val="0"/>
        </a:spcAft>
        <a:buClr>
          <a:schemeClr val="accent1"/>
        </a:buClr>
        <a:buSzPct val="60000"/>
        <a:buFont typeface="Wingdings 2" pitchFamily="18" charset="2"/>
        <a:buChar char=""/>
        <a:defRPr sz="20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2.png"/><Relationship Id="rId4" Type="http://schemas.openxmlformats.org/officeDocument/2006/relationships/oleObject" Target="../embeddings/oleObject1.bin"/></Relationships>
</file>

<file path=ppt/slides/_rels/slide3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err="1" smtClean="0"/>
              <a:t>Jaringan</a:t>
            </a:r>
            <a:r>
              <a:rPr lang="en-US" dirty="0" smtClean="0"/>
              <a:t> </a:t>
            </a:r>
            <a:r>
              <a:rPr lang="en-US" dirty="0" err="1" smtClean="0"/>
              <a:t>dan</a:t>
            </a:r>
            <a:r>
              <a:rPr lang="en-US" dirty="0" smtClean="0"/>
              <a:t> </a:t>
            </a:r>
            <a:r>
              <a:rPr lang="en-US" dirty="0" err="1" smtClean="0"/>
              <a:t>Komunikasi</a:t>
            </a:r>
            <a:r>
              <a:rPr lang="en-US" dirty="0" smtClean="0"/>
              <a:t> data</a:t>
            </a:r>
            <a:endParaRPr lang="en-US" dirty="0"/>
          </a:p>
        </p:txBody>
      </p:sp>
      <p:sp>
        <p:nvSpPr>
          <p:cNvPr id="11267" name="Content Placeholder 2"/>
          <p:cNvSpPr>
            <a:spLocks noGrp="1"/>
          </p:cNvSpPr>
          <p:nvPr>
            <p:ph idx="1"/>
          </p:nvPr>
        </p:nvSpPr>
        <p:spPr/>
        <p:txBody>
          <a:bodyPr/>
          <a:lstStyle/>
          <a:p>
            <a:pPr algn="just" eaLnBrk="1" hangingPunct="1"/>
            <a:r>
              <a:rPr lang="en-US" sz="2400" smtClean="0"/>
              <a:t>Komunikasi data adalah transmisi data elektronik melalui media (kabel coaxial, firbe optic, microwave, dll) </a:t>
            </a:r>
          </a:p>
          <a:p>
            <a:pPr algn="just" eaLnBrk="1" hangingPunct="1"/>
            <a:r>
              <a:rPr lang="en-US" sz="2400" smtClean="0"/>
              <a:t>Sistem yang memungkinkan terjadinya transmisi data disebut jaringan komunikasi data.</a:t>
            </a:r>
          </a:p>
          <a:p>
            <a:pPr algn="just" eaLnBrk="1" hangingPunct="1"/>
            <a:r>
              <a:rPr lang="en-US" sz="2400" smtClean="0"/>
              <a:t>Jaringan komunikasi data dengan kecepatan yang tinggi mengirimkan informasi dengan cepat sehingga pengirim dan penerima informasi merasa saling berdekatan</a:t>
            </a:r>
          </a:p>
          <a:p>
            <a:pPr algn="just" eaLnBrk="1" hangingPunct="1">
              <a:buFont typeface="Wingdings 2" pitchFamily="18" charset="2"/>
              <a:buNone/>
            </a:pPr>
            <a:r>
              <a:rPr lang="en-US" sz="2400" smtClean="0"/>
              <a:t>	Hal tersebut mengindikasikan bahwa sistem komunikasi yang baik merupakan komponen utama berhasilnya bisnis organisasi.</a:t>
            </a:r>
          </a:p>
          <a:p>
            <a:pPr algn="just" eaLnBrk="1" hangingPunct="1"/>
            <a:endParaRPr lang="en-US" sz="2400" smtClean="0"/>
          </a:p>
        </p:txBody>
      </p:sp>
      <p:sp>
        <p:nvSpPr>
          <p:cNvPr id="11268" name="Rectangle 3"/>
          <p:cNvSpPr>
            <a:spLocks noChangeArrowheads="1"/>
          </p:cNvSpPr>
          <p:nvPr/>
        </p:nvSpPr>
        <p:spPr bwMode="auto">
          <a:xfrm>
            <a:off x="2286000" y="3105150"/>
            <a:ext cx="45720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t> </a:t>
            </a:r>
          </a:p>
          <a:p>
            <a:r>
              <a:rPr lang="en-US"/>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Content Placeholder 2"/>
          <p:cNvSpPr>
            <a:spLocks noGrp="1"/>
          </p:cNvSpPr>
          <p:nvPr>
            <p:ph idx="1"/>
          </p:nvPr>
        </p:nvSpPr>
        <p:spPr>
          <a:xfrm>
            <a:off x="304800" y="533400"/>
            <a:ext cx="8686800" cy="5546725"/>
          </a:xfrm>
        </p:spPr>
        <p:txBody>
          <a:bodyPr/>
          <a:lstStyle/>
          <a:p>
            <a:r>
              <a:rPr lang="en-US" smtClean="0"/>
              <a:t>Voice band channel atau voice grade channel merupakan kanal yang mempunyai bandwidth 300-500 bps. Contoh : jalur telepon</a:t>
            </a:r>
          </a:p>
          <a:p>
            <a:r>
              <a:rPr lang="en-US" smtClean="0"/>
              <a:t>Wide band channel atau broad channel adalah kanal transmisi yang digunakan untuk transmisi data volume besar dengan dengan bandwidth sampai 1 juta bps. Contoh : jalur telepon jarak jauh.</a:t>
            </a:r>
          </a:p>
          <a:p>
            <a:endParaRPr lang="en-US" smtClean="0"/>
          </a:p>
          <a:p>
            <a:endParaRPr lang="en-US"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err="1" smtClean="0"/>
              <a:t>Tipe</a:t>
            </a:r>
            <a:r>
              <a:rPr lang="en-US" dirty="0" smtClean="0"/>
              <a:t> </a:t>
            </a:r>
            <a:r>
              <a:rPr lang="en-US" dirty="0" err="1" smtClean="0"/>
              <a:t>Kanal</a:t>
            </a:r>
            <a:r>
              <a:rPr lang="en-US" dirty="0" smtClean="0"/>
              <a:t> </a:t>
            </a:r>
            <a:r>
              <a:rPr lang="en-US" dirty="0" err="1" smtClean="0"/>
              <a:t>Transmisi</a:t>
            </a:r>
            <a:r>
              <a:rPr lang="en-US" dirty="0" smtClean="0"/>
              <a:t/>
            </a:r>
            <a:br>
              <a:rPr lang="en-US" dirty="0" smtClean="0"/>
            </a:br>
            <a:endParaRPr lang="en-US" dirty="0"/>
          </a:p>
        </p:txBody>
      </p:sp>
      <p:sp>
        <p:nvSpPr>
          <p:cNvPr id="21507" name="Content Placeholder 2"/>
          <p:cNvSpPr>
            <a:spLocks noGrp="1"/>
          </p:cNvSpPr>
          <p:nvPr>
            <p:ph idx="1"/>
          </p:nvPr>
        </p:nvSpPr>
        <p:spPr/>
        <p:txBody>
          <a:bodyPr/>
          <a:lstStyle/>
          <a:p>
            <a:r>
              <a:rPr lang="en-US" smtClean="0"/>
              <a:t>Tipe transmisi satu arah (one way transmission atau simplex) merupakan kanal transmisi yang hanya dapat membawa informasi dan data dalam bentuk satu arah saja. Misal : siaran televisi.</a:t>
            </a:r>
          </a:p>
          <a:p>
            <a:r>
              <a:rPr lang="en-US" smtClean="0"/>
              <a:t>Transmisi dua arah  bergantian (either way transmission atau half duplex/HDX) merupakan kanal transmisi dimana informasi mangalir dalam dua arah yang bergantian. Contoh : Walkie Talkie.</a:t>
            </a:r>
          </a:p>
          <a:p>
            <a:endParaRPr lang="en-US"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2"/>
          <p:cNvSpPr>
            <a:spLocks noGrp="1"/>
          </p:cNvSpPr>
          <p:nvPr>
            <p:ph idx="1"/>
          </p:nvPr>
        </p:nvSpPr>
        <p:spPr/>
        <p:txBody>
          <a:bodyPr/>
          <a:lstStyle/>
          <a:p>
            <a:r>
              <a:rPr lang="en-US" smtClean="0"/>
              <a:t>Dua arah serentak (both way transmission atau full duplex/FDX) merupakan kanal transmisi dimana informasi dapat mengalir dalam dua arah serentak. Contoh : teleconference</a:t>
            </a:r>
          </a:p>
          <a:p>
            <a:endParaRPr lang="en-US"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Mode </a:t>
            </a:r>
            <a:r>
              <a:rPr lang="en-US" dirty="0" err="1" smtClean="0"/>
              <a:t>Transmisi</a:t>
            </a:r>
            <a:r>
              <a:rPr lang="en-US" dirty="0" smtClean="0"/>
              <a:t/>
            </a:r>
            <a:br>
              <a:rPr lang="en-US" dirty="0" smtClean="0"/>
            </a:br>
            <a:endParaRPr lang="en-US" dirty="0"/>
          </a:p>
        </p:txBody>
      </p:sp>
      <p:sp>
        <p:nvSpPr>
          <p:cNvPr id="23555" name="Content Placeholder 2"/>
          <p:cNvSpPr>
            <a:spLocks noGrp="1"/>
          </p:cNvSpPr>
          <p:nvPr>
            <p:ph idx="1"/>
          </p:nvPr>
        </p:nvSpPr>
        <p:spPr/>
        <p:txBody>
          <a:bodyPr/>
          <a:lstStyle/>
          <a:p>
            <a:r>
              <a:rPr lang="en-US" sz="2800" smtClean="0"/>
              <a:t>Pada mode transmisi parallel (parallel transmission) semua bit dari karakter yang diwakili oleh suatu kode ditransmisikan secara serentak satu karakter setiap saat.</a:t>
            </a:r>
          </a:p>
          <a:p>
            <a:r>
              <a:rPr lang="en-US" sz="2800" smtClean="0"/>
              <a:t>Transmisi seri (serial transmission) merupakan mode transmisi yang umum digunakan. Pada mode ini, masing-masing bit dari satu karakter dikirimkan secara berurutan, yaitu bit per bit diikuti oleh bit berikutnya.Penerima kemudian merakit kembali arus bit-bit yang datang kedalam bentuk karakter. </a:t>
            </a:r>
          </a:p>
          <a:p>
            <a:endParaRPr lang="en-US" sz="2800" smtClean="0"/>
          </a:p>
          <a:p>
            <a:endParaRPr lang="en-US" sz="280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Serial transmission</a:t>
            </a:r>
            <a:endParaRPr lang="en-US" dirty="0"/>
          </a:p>
        </p:txBody>
      </p:sp>
      <p:sp>
        <p:nvSpPr>
          <p:cNvPr id="24579" name="Content Placeholder 2"/>
          <p:cNvSpPr>
            <a:spLocks noGrp="1"/>
          </p:cNvSpPr>
          <p:nvPr>
            <p:ph idx="1"/>
          </p:nvPr>
        </p:nvSpPr>
        <p:spPr/>
        <p:txBody>
          <a:bodyPr/>
          <a:lstStyle/>
          <a:p>
            <a:r>
              <a:rPr lang="en-US" sz="2800" smtClean="0"/>
              <a:t>Synchronous transmission yaitu waktu pengiriman bit-bit di sumber pengirim (source) harus sesuai dengan waktu penerimaan bit-bit yang diterima oleh penerima (receiver).</a:t>
            </a:r>
          </a:p>
          <a:p>
            <a:r>
              <a:rPr lang="en-US" sz="2800" smtClean="0"/>
              <a:t>Asynchronous transmission merupakan transmisi dari data-data yang dikirimkan satu karakter tiap waktu tertentu. Pengirim dapat mentransmisikan karakter-karakter pada interval waktu yang berbeda, atau tidak harus dalamwaktu yang berbeda,atau tidak harus dalam waktu yang sinkron antara pengiriman satu karakter dengan karakter lainnya.</a:t>
            </a:r>
          </a:p>
          <a:p>
            <a:endParaRPr lang="en-US"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09600" y="381000"/>
            <a:ext cx="7772400" cy="765175"/>
          </a:xfrm>
        </p:spPr>
        <p:txBody>
          <a:bodyPr/>
          <a:lstStyle/>
          <a:p>
            <a:pPr eaLnBrk="1" fontAlgn="auto" hangingPunct="1">
              <a:spcAft>
                <a:spcPts val="0"/>
              </a:spcAft>
              <a:defRPr/>
            </a:pPr>
            <a:r>
              <a:rPr lang="en-CA"/>
              <a:t>Pengertian Jaringan</a:t>
            </a:r>
            <a:endParaRPr lang="en-US"/>
          </a:p>
        </p:txBody>
      </p:sp>
      <p:sp>
        <p:nvSpPr>
          <p:cNvPr id="2051" name="Rectangle 3"/>
          <p:cNvSpPr>
            <a:spLocks noGrp="1" noChangeArrowheads="1"/>
          </p:cNvSpPr>
          <p:nvPr>
            <p:ph type="subTitle" idx="1"/>
          </p:nvPr>
        </p:nvSpPr>
        <p:spPr>
          <a:xfrm>
            <a:off x="457200" y="1447800"/>
            <a:ext cx="8229600" cy="4267200"/>
          </a:xfrm>
        </p:spPr>
        <p:txBody>
          <a:bodyPr>
            <a:noAutofit/>
          </a:bodyPr>
          <a:lstStyle/>
          <a:p>
            <a:pPr marL="280988" indent="-280988" algn="just" eaLnBrk="1" fontAlgn="auto" hangingPunct="1">
              <a:lnSpc>
                <a:spcPct val="120000"/>
              </a:lnSpc>
              <a:spcAft>
                <a:spcPts val="0"/>
              </a:spcAft>
              <a:buFont typeface="Wingdings" pitchFamily="2" charset="2"/>
              <a:buChar char="q"/>
              <a:tabLst>
                <a:tab pos="280988" algn="l"/>
              </a:tabLst>
              <a:defRPr/>
            </a:pPr>
            <a:r>
              <a:rPr lang="en-US" sz="2000" b="1" dirty="0"/>
              <a:t>JARINGAN </a:t>
            </a:r>
            <a:r>
              <a:rPr lang="en-US" sz="2000" b="1" dirty="0" err="1"/>
              <a:t>komputer</a:t>
            </a:r>
            <a:r>
              <a:rPr lang="en-US" sz="2000" b="1" dirty="0"/>
              <a:t> </a:t>
            </a:r>
            <a:r>
              <a:rPr lang="en-US" sz="2000" dirty="0" err="1"/>
              <a:t>adalah</a:t>
            </a:r>
            <a:r>
              <a:rPr lang="en-US" sz="2000" dirty="0"/>
              <a:t> </a:t>
            </a:r>
            <a:r>
              <a:rPr lang="en-US" sz="2000" dirty="0" err="1"/>
              <a:t>sebuah</a:t>
            </a:r>
            <a:r>
              <a:rPr lang="en-US" sz="2000" dirty="0"/>
              <a:t> </a:t>
            </a:r>
            <a:r>
              <a:rPr lang="en-US" sz="2000" dirty="0" err="1"/>
              <a:t>kumpulan</a:t>
            </a:r>
            <a:r>
              <a:rPr lang="en-US" sz="2000" dirty="0"/>
              <a:t> </a:t>
            </a:r>
            <a:r>
              <a:rPr lang="en-US" sz="2000" dirty="0" err="1"/>
              <a:t>komputer</a:t>
            </a:r>
            <a:r>
              <a:rPr lang="en-US" sz="2000" dirty="0"/>
              <a:t>, printer </a:t>
            </a:r>
            <a:r>
              <a:rPr lang="en-US" sz="2000" dirty="0" err="1"/>
              <a:t>dan</a:t>
            </a:r>
            <a:r>
              <a:rPr lang="en-US" sz="2000" dirty="0"/>
              <a:t> </a:t>
            </a:r>
            <a:r>
              <a:rPr lang="en-US" sz="2000" dirty="0" err="1"/>
              <a:t>peralatan</a:t>
            </a:r>
            <a:r>
              <a:rPr lang="en-US" sz="2000" dirty="0"/>
              <a:t> </a:t>
            </a:r>
            <a:r>
              <a:rPr lang="en-US" sz="2000" dirty="0" err="1"/>
              <a:t>lainnya</a:t>
            </a:r>
            <a:r>
              <a:rPr lang="en-US" sz="2000" dirty="0"/>
              <a:t> yang </a:t>
            </a:r>
            <a:r>
              <a:rPr lang="en-US" sz="2000" dirty="0" err="1"/>
              <a:t>terhubung</a:t>
            </a:r>
            <a:r>
              <a:rPr lang="en-US" sz="2000" dirty="0"/>
              <a:t> </a:t>
            </a:r>
            <a:r>
              <a:rPr lang="en-US" sz="2000" dirty="0" err="1"/>
              <a:t>dalam</a:t>
            </a:r>
            <a:r>
              <a:rPr lang="en-US" sz="2000" dirty="0"/>
              <a:t> </a:t>
            </a:r>
            <a:r>
              <a:rPr lang="en-US" sz="2000" dirty="0" err="1"/>
              <a:t>satu</a:t>
            </a:r>
            <a:r>
              <a:rPr lang="en-US" sz="2000" dirty="0"/>
              <a:t> </a:t>
            </a:r>
            <a:r>
              <a:rPr lang="en-US" sz="2000" dirty="0" err="1"/>
              <a:t>kesatuan</a:t>
            </a:r>
            <a:r>
              <a:rPr lang="en-US" sz="2000" dirty="0"/>
              <a:t>. </a:t>
            </a:r>
            <a:endParaRPr lang="en-US" sz="2000" dirty="0" smtClean="0"/>
          </a:p>
          <a:p>
            <a:pPr marL="280988" indent="-280988" algn="just" eaLnBrk="1" fontAlgn="auto" hangingPunct="1">
              <a:lnSpc>
                <a:spcPct val="120000"/>
              </a:lnSpc>
              <a:spcAft>
                <a:spcPts val="0"/>
              </a:spcAft>
              <a:buFont typeface="Wingdings" pitchFamily="2" charset="2"/>
              <a:buChar char="q"/>
              <a:tabLst>
                <a:tab pos="280988" algn="l"/>
              </a:tabLst>
              <a:defRPr/>
            </a:pPr>
            <a:r>
              <a:rPr lang="en-US" sz="2000" dirty="0" err="1" smtClean="0"/>
              <a:t>Informasi</a:t>
            </a:r>
            <a:r>
              <a:rPr lang="en-US" sz="2000" dirty="0" smtClean="0"/>
              <a:t> </a:t>
            </a:r>
            <a:r>
              <a:rPr lang="en-US" sz="2000" dirty="0" err="1"/>
              <a:t>dan</a:t>
            </a:r>
            <a:r>
              <a:rPr lang="en-US" sz="2000" dirty="0"/>
              <a:t> data </a:t>
            </a:r>
            <a:r>
              <a:rPr lang="en-US" sz="2000" dirty="0" err="1"/>
              <a:t>bergerak</a:t>
            </a:r>
            <a:r>
              <a:rPr lang="en-US" sz="2000" dirty="0"/>
              <a:t> </a:t>
            </a:r>
            <a:r>
              <a:rPr lang="en-US" sz="2000" dirty="0" err="1"/>
              <a:t>melalui</a:t>
            </a:r>
            <a:r>
              <a:rPr lang="en-US" sz="2000" dirty="0"/>
              <a:t> </a:t>
            </a:r>
            <a:r>
              <a:rPr lang="en-US" sz="2000" dirty="0" err="1"/>
              <a:t>kabel-kabel</a:t>
            </a:r>
            <a:r>
              <a:rPr lang="en-US" sz="2000" dirty="0"/>
              <a:t> </a:t>
            </a:r>
            <a:r>
              <a:rPr lang="en-US" sz="2000" dirty="0" err="1"/>
              <a:t>atau</a:t>
            </a:r>
            <a:r>
              <a:rPr lang="en-US" sz="2000" dirty="0"/>
              <a:t> </a:t>
            </a:r>
            <a:r>
              <a:rPr lang="en-US" sz="2000" dirty="0" err="1"/>
              <a:t>tanpa</a:t>
            </a:r>
            <a:r>
              <a:rPr lang="en-US" sz="2000" dirty="0"/>
              <a:t> </a:t>
            </a:r>
            <a:r>
              <a:rPr lang="en-US" sz="2000" dirty="0" err="1"/>
              <a:t>kabel</a:t>
            </a:r>
            <a:r>
              <a:rPr lang="en-US" sz="2000" dirty="0"/>
              <a:t> </a:t>
            </a:r>
            <a:r>
              <a:rPr lang="en-US" sz="2000" dirty="0" err="1"/>
              <a:t>sehingga</a:t>
            </a:r>
            <a:r>
              <a:rPr lang="en-US" sz="2000" dirty="0"/>
              <a:t> </a:t>
            </a:r>
            <a:r>
              <a:rPr lang="en-US" sz="2000" dirty="0" err="1"/>
              <a:t>memungkinkan</a:t>
            </a:r>
            <a:r>
              <a:rPr lang="en-US" sz="2000" dirty="0"/>
              <a:t> </a:t>
            </a:r>
            <a:r>
              <a:rPr lang="en-US" sz="2000" dirty="0" err="1"/>
              <a:t>pengguna</a:t>
            </a:r>
            <a:r>
              <a:rPr lang="en-US" sz="2000" dirty="0"/>
              <a:t> </a:t>
            </a:r>
            <a:r>
              <a:rPr lang="en-US" sz="2000" dirty="0" err="1"/>
              <a:t>jaringan</a:t>
            </a:r>
            <a:r>
              <a:rPr lang="en-US" sz="2000" dirty="0"/>
              <a:t> </a:t>
            </a:r>
            <a:r>
              <a:rPr lang="en-US" sz="2000" dirty="0" err="1"/>
              <a:t>komputer</a:t>
            </a:r>
            <a:r>
              <a:rPr lang="en-US" sz="2000" dirty="0"/>
              <a:t> </a:t>
            </a:r>
            <a:r>
              <a:rPr lang="en-US" sz="2000" dirty="0" err="1"/>
              <a:t>dapat</a:t>
            </a:r>
            <a:r>
              <a:rPr lang="en-US" sz="2000" dirty="0"/>
              <a:t> </a:t>
            </a:r>
            <a:r>
              <a:rPr lang="en-US" sz="2000" dirty="0" err="1"/>
              <a:t>saling</a:t>
            </a:r>
            <a:r>
              <a:rPr lang="en-US" sz="2000" dirty="0"/>
              <a:t> </a:t>
            </a:r>
            <a:r>
              <a:rPr lang="en-US" sz="2000" dirty="0" err="1"/>
              <a:t>bertukar</a:t>
            </a:r>
            <a:r>
              <a:rPr lang="en-US" sz="2000" dirty="0"/>
              <a:t> </a:t>
            </a:r>
            <a:r>
              <a:rPr lang="en-US" sz="2000" dirty="0" err="1"/>
              <a:t>dokumen</a:t>
            </a:r>
            <a:r>
              <a:rPr lang="en-US" sz="2000" dirty="0"/>
              <a:t> </a:t>
            </a:r>
            <a:r>
              <a:rPr lang="en-US" sz="2000" dirty="0" err="1"/>
              <a:t>dan</a:t>
            </a:r>
            <a:r>
              <a:rPr lang="en-US" sz="2000" dirty="0"/>
              <a:t> data, </a:t>
            </a:r>
            <a:r>
              <a:rPr lang="en-US" sz="2000" dirty="0" err="1"/>
              <a:t>mencetak</a:t>
            </a:r>
            <a:r>
              <a:rPr lang="en-US" sz="2000" dirty="0"/>
              <a:t> </a:t>
            </a:r>
            <a:r>
              <a:rPr lang="en-US" sz="2000" dirty="0" err="1"/>
              <a:t>pada</a:t>
            </a:r>
            <a:r>
              <a:rPr lang="en-US" sz="2000" dirty="0"/>
              <a:t> printer yang </a:t>
            </a:r>
            <a:r>
              <a:rPr lang="en-US" sz="2000" dirty="0" err="1"/>
              <a:t>sama</a:t>
            </a:r>
            <a:r>
              <a:rPr lang="en-US" sz="2000" dirty="0"/>
              <a:t> </a:t>
            </a:r>
            <a:r>
              <a:rPr lang="en-US" sz="2000" dirty="0" err="1"/>
              <a:t>dan</a:t>
            </a:r>
            <a:r>
              <a:rPr lang="en-US" sz="2000" dirty="0"/>
              <a:t> </a:t>
            </a:r>
            <a:r>
              <a:rPr lang="en-US" sz="2000" dirty="0" err="1"/>
              <a:t>bersama-sama</a:t>
            </a:r>
            <a:r>
              <a:rPr lang="en-US" sz="2000" dirty="0"/>
              <a:t> </a:t>
            </a:r>
            <a:r>
              <a:rPr lang="en-US" sz="2000" dirty="0" err="1"/>
              <a:t>menggunakan</a:t>
            </a:r>
            <a:r>
              <a:rPr lang="en-US" sz="2000" dirty="0"/>
              <a:t> hardware/software yang </a:t>
            </a:r>
            <a:r>
              <a:rPr lang="en-US" sz="2000" dirty="0" err="1"/>
              <a:t>terhubung</a:t>
            </a:r>
            <a:r>
              <a:rPr lang="en-US" sz="2000" dirty="0"/>
              <a:t> </a:t>
            </a:r>
            <a:r>
              <a:rPr lang="en-US" sz="2000" dirty="0" err="1"/>
              <a:t>dengan</a:t>
            </a:r>
            <a:r>
              <a:rPr lang="en-US" sz="2000" dirty="0"/>
              <a:t> </a:t>
            </a:r>
            <a:r>
              <a:rPr lang="en-US" sz="2000" dirty="0" err="1" smtClean="0"/>
              <a:t>jaringan</a:t>
            </a:r>
            <a:r>
              <a:rPr lang="en-US" sz="2000" dirty="0" smtClean="0"/>
              <a:t>.</a:t>
            </a:r>
          </a:p>
          <a:p>
            <a:pPr marL="280988" indent="-280988" algn="just" eaLnBrk="1" fontAlgn="auto" hangingPunct="1">
              <a:lnSpc>
                <a:spcPct val="120000"/>
              </a:lnSpc>
              <a:spcAft>
                <a:spcPts val="0"/>
              </a:spcAft>
              <a:buFont typeface="Wingdings" pitchFamily="2" charset="2"/>
              <a:buChar char="q"/>
              <a:tabLst>
                <a:tab pos="280988" algn="l"/>
              </a:tabLst>
              <a:defRPr/>
            </a:pPr>
            <a:r>
              <a:rPr lang="en-US" sz="2000" spc="100" dirty="0" err="1" smtClean="0">
                <a:solidFill>
                  <a:schemeClr val="tx2"/>
                </a:solidFill>
              </a:rPr>
              <a:t>Setiap</a:t>
            </a:r>
            <a:r>
              <a:rPr lang="en-US" sz="2000" spc="100" dirty="0" smtClean="0">
                <a:solidFill>
                  <a:schemeClr val="tx2"/>
                </a:solidFill>
              </a:rPr>
              <a:t> </a:t>
            </a:r>
            <a:r>
              <a:rPr lang="en-US" sz="2000" spc="100" dirty="0" err="1" smtClean="0">
                <a:solidFill>
                  <a:schemeClr val="tx2"/>
                </a:solidFill>
              </a:rPr>
              <a:t>komputer</a:t>
            </a:r>
            <a:r>
              <a:rPr lang="en-US" sz="2000" spc="100" dirty="0" smtClean="0">
                <a:solidFill>
                  <a:schemeClr val="tx2"/>
                </a:solidFill>
              </a:rPr>
              <a:t>, printer </a:t>
            </a:r>
            <a:r>
              <a:rPr lang="en-US" sz="2000" spc="100" dirty="0" err="1" smtClean="0">
                <a:solidFill>
                  <a:schemeClr val="tx2"/>
                </a:solidFill>
              </a:rPr>
              <a:t>atau</a:t>
            </a:r>
            <a:r>
              <a:rPr lang="en-US" sz="2000" spc="100" dirty="0" smtClean="0">
                <a:solidFill>
                  <a:schemeClr val="tx2"/>
                </a:solidFill>
              </a:rPr>
              <a:t> </a:t>
            </a:r>
            <a:r>
              <a:rPr lang="en-US" sz="2000" spc="100" dirty="0" err="1" smtClean="0">
                <a:solidFill>
                  <a:schemeClr val="tx2"/>
                </a:solidFill>
              </a:rPr>
              <a:t>periferal</a:t>
            </a:r>
            <a:r>
              <a:rPr lang="en-US" sz="2000" spc="100" dirty="0" smtClean="0">
                <a:solidFill>
                  <a:schemeClr val="tx2"/>
                </a:solidFill>
              </a:rPr>
              <a:t> yang </a:t>
            </a:r>
            <a:r>
              <a:rPr lang="en-US" sz="2000" spc="100" dirty="0" err="1" smtClean="0">
                <a:solidFill>
                  <a:schemeClr val="tx2"/>
                </a:solidFill>
              </a:rPr>
              <a:t>terhubung</a:t>
            </a:r>
            <a:r>
              <a:rPr lang="en-US" sz="2000" spc="100" dirty="0" smtClean="0">
                <a:solidFill>
                  <a:schemeClr val="tx2"/>
                </a:solidFill>
              </a:rPr>
              <a:t> </a:t>
            </a:r>
            <a:r>
              <a:rPr lang="en-US" sz="2000" spc="100" dirty="0" err="1" smtClean="0">
                <a:solidFill>
                  <a:schemeClr val="tx2"/>
                </a:solidFill>
              </a:rPr>
              <a:t>dengan</a:t>
            </a:r>
            <a:r>
              <a:rPr lang="en-US" sz="2000" spc="100" dirty="0" smtClean="0">
                <a:solidFill>
                  <a:schemeClr val="tx2"/>
                </a:solidFill>
              </a:rPr>
              <a:t> </a:t>
            </a:r>
            <a:r>
              <a:rPr lang="en-US" sz="2000" spc="100" dirty="0" err="1" smtClean="0">
                <a:solidFill>
                  <a:schemeClr val="tx2"/>
                </a:solidFill>
              </a:rPr>
              <a:t>jaringan</a:t>
            </a:r>
            <a:r>
              <a:rPr lang="en-US" sz="2000" spc="100" dirty="0" smtClean="0">
                <a:solidFill>
                  <a:schemeClr val="tx2"/>
                </a:solidFill>
              </a:rPr>
              <a:t> </a:t>
            </a:r>
            <a:r>
              <a:rPr lang="en-US" sz="2000" spc="100" dirty="0" err="1" smtClean="0">
                <a:solidFill>
                  <a:schemeClr val="tx2"/>
                </a:solidFill>
              </a:rPr>
              <a:t>disebut</a:t>
            </a:r>
            <a:r>
              <a:rPr lang="en-US" sz="2000" spc="100" dirty="0" smtClean="0">
                <a:solidFill>
                  <a:schemeClr val="tx2"/>
                </a:solidFill>
              </a:rPr>
              <a:t> node. </a:t>
            </a:r>
          </a:p>
          <a:p>
            <a:pPr marL="280988" indent="-280988" algn="just" eaLnBrk="1" fontAlgn="auto" hangingPunct="1">
              <a:lnSpc>
                <a:spcPct val="120000"/>
              </a:lnSpc>
              <a:spcAft>
                <a:spcPts val="0"/>
              </a:spcAft>
              <a:tabLst>
                <a:tab pos="280988" algn="l"/>
              </a:tabLst>
              <a:defRPr/>
            </a:pPr>
            <a:r>
              <a:rPr lang="en-US" sz="2000" spc="100" dirty="0" smtClean="0">
                <a:solidFill>
                  <a:schemeClr val="tx2"/>
                </a:solidFill>
              </a:rPr>
              <a:t>	</a:t>
            </a:r>
            <a:r>
              <a:rPr lang="en-US" sz="2000" spc="100" dirty="0" err="1" smtClean="0">
                <a:solidFill>
                  <a:schemeClr val="tx2"/>
                </a:solidFill>
              </a:rPr>
              <a:t>Sebuah</a:t>
            </a:r>
            <a:r>
              <a:rPr lang="en-US" sz="2000" spc="100" dirty="0" smtClean="0">
                <a:solidFill>
                  <a:schemeClr val="tx2"/>
                </a:solidFill>
              </a:rPr>
              <a:t> </a:t>
            </a:r>
            <a:r>
              <a:rPr lang="en-US" sz="2000" spc="100" dirty="0" err="1" smtClean="0">
                <a:solidFill>
                  <a:schemeClr val="tx2"/>
                </a:solidFill>
              </a:rPr>
              <a:t>jaringan</a:t>
            </a:r>
            <a:r>
              <a:rPr lang="en-US" sz="2000" spc="100" dirty="0" smtClean="0">
                <a:solidFill>
                  <a:schemeClr val="tx2"/>
                </a:solidFill>
              </a:rPr>
              <a:t> </a:t>
            </a:r>
            <a:r>
              <a:rPr lang="en-US" sz="2000" spc="100" dirty="0" err="1" smtClean="0">
                <a:solidFill>
                  <a:schemeClr val="tx2"/>
                </a:solidFill>
              </a:rPr>
              <a:t>komputer</a:t>
            </a:r>
            <a:r>
              <a:rPr lang="en-US" sz="2000" spc="100" dirty="0" smtClean="0">
                <a:solidFill>
                  <a:schemeClr val="tx2"/>
                </a:solidFill>
              </a:rPr>
              <a:t> </a:t>
            </a:r>
            <a:r>
              <a:rPr lang="en-US" sz="2000" spc="100" dirty="0" err="1" smtClean="0">
                <a:solidFill>
                  <a:schemeClr val="tx2"/>
                </a:solidFill>
              </a:rPr>
              <a:t>dapat</a:t>
            </a:r>
            <a:r>
              <a:rPr lang="en-US" sz="2000" spc="100" dirty="0" smtClean="0">
                <a:solidFill>
                  <a:schemeClr val="tx2"/>
                </a:solidFill>
              </a:rPr>
              <a:t> </a:t>
            </a:r>
            <a:r>
              <a:rPr lang="en-US" sz="2000" spc="100" dirty="0" err="1" smtClean="0">
                <a:solidFill>
                  <a:schemeClr val="tx2"/>
                </a:solidFill>
              </a:rPr>
              <a:t>memiliki</a:t>
            </a:r>
            <a:r>
              <a:rPr lang="en-US" sz="2000" spc="100" dirty="0" smtClean="0">
                <a:solidFill>
                  <a:schemeClr val="tx2"/>
                </a:solidFill>
              </a:rPr>
              <a:t> </a:t>
            </a:r>
            <a:r>
              <a:rPr lang="en-US" sz="2000" spc="100" dirty="0" err="1" smtClean="0">
                <a:solidFill>
                  <a:schemeClr val="tx2"/>
                </a:solidFill>
              </a:rPr>
              <a:t>dua</a:t>
            </a:r>
            <a:r>
              <a:rPr lang="en-US" sz="2000" spc="100" dirty="0" smtClean="0">
                <a:solidFill>
                  <a:schemeClr val="tx2"/>
                </a:solidFill>
              </a:rPr>
              <a:t>, </a:t>
            </a:r>
            <a:r>
              <a:rPr lang="en-US" sz="2000" spc="100" dirty="0" err="1" smtClean="0">
                <a:solidFill>
                  <a:schemeClr val="tx2"/>
                </a:solidFill>
              </a:rPr>
              <a:t>puluhan</a:t>
            </a:r>
            <a:r>
              <a:rPr lang="en-US" sz="2000" spc="100" dirty="0" smtClean="0">
                <a:solidFill>
                  <a:schemeClr val="tx2"/>
                </a:solidFill>
              </a:rPr>
              <a:t>, </a:t>
            </a:r>
            <a:r>
              <a:rPr lang="en-US" sz="2000" spc="100" dirty="0" err="1" smtClean="0">
                <a:solidFill>
                  <a:schemeClr val="tx2"/>
                </a:solidFill>
              </a:rPr>
              <a:t>ribuan</a:t>
            </a:r>
            <a:r>
              <a:rPr lang="en-US" sz="2000" spc="100" dirty="0" smtClean="0">
                <a:solidFill>
                  <a:schemeClr val="tx2"/>
                </a:solidFill>
              </a:rPr>
              <a:t> </a:t>
            </a:r>
            <a:r>
              <a:rPr lang="en-US" sz="2000" spc="100" dirty="0" err="1" smtClean="0">
                <a:solidFill>
                  <a:schemeClr val="tx2"/>
                </a:solidFill>
              </a:rPr>
              <a:t>atau</a:t>
            </a:r>
            <a:r>
              <a:rPr lang="en-US" sz="2000" spc="100" dirty="0" smtClean="0">
                <a:solidFill>
                  <a:schemeClr val="tx2"/>
                </a:solidFill>
              </a:rPr>
              <a:t> </a:t>
            </a:r>
            <a:r>
              <a:rPr lang="en-US" sz="2000" spc="100" dirty="0" err="1" smtClean="0">
                <a:solidFill>
                  <a:schemeClr val="tx2"/>
                </a:solidFill>
              </a:rPr>
              <a:t>bahkan</a:t>
            </a:r>
            <a:r>
              <a:rPr lang="en-US" sz="2000" spc="100" dirty="0" smtClean="0">
                <a:solidFill>
                  <a:schemeClr val="tx2"/>
                </a:solidFill>
              </a:rPr>
              <a:t> </a:t>
            </a:r>
            <a:r>
              <a:rPr lang="en-US" sz="2000" spc="100" dirty="0" err="1" smtClean="0">
                <a:solidFill>
                  <a:schemeClr val="tx2"/>
                </a:solidFill>
              </a:rPr>
              <a:t>jutaan</a:t>
            </a:r>
            <a:r>
              <a:rPr lang="en-US" sz="2000" spc="100" dirty="0" smtClean="0">
                <a:solidFill>
                  <a:schemeClr val="tx2"/>
                </a:solidFill>
              </a:rPr>
              <a:t> node</a:t>
            </a:r>
            <a:endParaRPr lang="en-US" sz="2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52400"/>
            <a:ext cx="8229600" cy="533400"/>
          </a:xfrm>
        </p:spPr>
        <p:txBody>
          <a:bodyPr>
            <a:normAutofit fontScale="90000"/>
          </a:bodyPr>
          <a:lstStyle/>
          <a:p>
            <a:pPr eaLnBrk="1" fontAlgn="auto" hangingPunct="1">
              <a:spcAft>
                <a:spcPts val="0"/>
              </a:spcAft>
              <a:defRPr/>
            </a:pPr>
            <a:r>
              <a:rPr sz="4400" smtClean="0"/>
              <a:t>Tujuan jaringan komputer</a:t>
            </a:r>
            <a:endParaRPr lang="en-US" dirty="0"/>
          </a:p>
        </p:txBody>
      </p:sp>
      <p:sp>
        <p:nvSpPr>
          <p:cNvPr id="26627" name="Content Placeholder 1"/>
          <p:cNvSpPr>
            <a:spLocks noGrp="1"/>
          </p:cNvSpPr>
          <p:nvPr>
            <p:ph idx="1"/>
          </p:nvPr>
        </p:nvSpPr>
        <p:spPr>
          <a:xfrm>
            <a:off x="457200" y="914400"/>
            <a:ext cx="8229600" cy="5410200"/>
          </a:xfrm>
        </p:spPr>
        <p:txBody>
          <a:bodyPr/>
          <a:lstStyle/>
          <a:p>
            <a:pPr algn="just" eaLnBrk="1" hangingPunct="1">
              <a:buFont typeface="Wingdings 2" pitchFamily="18" charset="2"/>
              <a:buNone/>
            </a:pPr>
            <a:r>
              <a:rPr lang="en-US" sz="1800" smtClean="0"/>
              <a:t>1. Resource sharing/ berbagi sesumber: </a:t>
            </a:r>
          </a:p>
          <a:p>
            <a:pPr algn="just" eaLnBrk="1" hangingPunct="1">
              <a:buFont typeface="Wingdings 2" pitchFamily="18" charset="2"/>
              <a:buNone/>
            </a:pPr>
            <a:r>
              <a:rPr lang="en-US" sz="1800" smtClean="0"/>
              <a:t>	Seluruh program, peralatan dan data yang dapat digunakan oleh setiap orang yang ada dijaringan tanpa dipengaruhi lokasi sesumber dan pemakai. Misalnya: Staff BIRO Akademik mengirimkan daftar mahasiswa baru ke perpustakaan dalam bentuk print out dengan langsung mencetaknya di printer perpustakaan dari komputer di BIRO akademik. Atau sebaliknya staff perpustakaan mendapatkan langsung file daftar mahasiswa baru yang disimpan di komputer staff BIRO akademik.</a:t>
            </a:r>
          </a:p>
          <a:p>
            <a:pPr algn="just" eaLnBrk="1" hangingPunct="1">
              <a:buFont typeface="Wingdings 2" pitchFamily="18" charset="2"/>
              <a:buNone/>
            </a:pPr>
            <a:r>
              <a:rPr lang="en-US" sz="1800" smtClean="0"/>
              <a:t>2. high reliability/kehandalan tinggi: </a:t>
            </a:r>
          </a:p>
          <a:p>
            <a:pPr algn="just" eaLnBrk="1" hangingPunct="1">
              <a:buFont typeface="Wingdings 2" pitchFamily="18" charset="2"/>
              <a:buNone/>
            </a:pPr>
            <a:r>
              <a:rPr lang="en-US" sz="1800" smtClean="0"/>
              <a:t>	tersedianya sumber-sumber alternatif  kapanpun diperlukan. Misalnya pada aplikasi perbankan atau militer, jika salah satu mesin tidak bekerja, kinerja organisasi tidak terganggu karena</a:t>
            </a:r>
            <a:r>
              <a:rPr lang="fi-FI" sz="1800" smtClean="0"/>
              <a:t> mesin lain mempunyai sumber yang sama.</a:t>
            </a:r>
          </a:p>
          <a:p>
            <a:pPr algn="just" eaLnBrk="1" hangingPunct="1">
              <a:buFont typeface="Wingdings 2" pitchFamily="18" charset="2"/>
              <a:buNone/>
            </a:pPr>
            <a:r>
              <a:rPr lang="en-US" sz="1800" smtClean="0"/>
              <a:t>3. menghemat uang: </a:t>
            </a:r>
          </a:p>
          <a:p>
            <a:pPr algn="just" eaLnBrk="1" hangingPunct="1">
              <a:buFont typeface="Wingdings 2" pitchFamily="18" charset="2"/>
              <a:buNone/>
            </a:pPr>
            <a:r>
              <a:rPr lang="en-US" sz="1800" smtClean="0"/>
              <a:t>	membangun jaringan dengan komputer-komputer kecil Lebih murah dibandingkan dengan menggunakan mainframe. Data disimpan di sebuah komputer yang bertindak sebagai server dan komputer lain yang menggunakan data tersebut bertindak sebagai client. Bentuk ini  disebut Client-server.</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4572000"/>
          </a:xfrm>
        </p:spPr>
        <p:txBody>
          <a:bodyPr>
            <a:normAutofit fontScale="77500" lnSpcReduction="20000"/>
          </a:bodyPr>
          <a:lstStyle/>
          <a:p>
            <a:pPr eaLnBrk="1" fontAlgn="auto" hangingPunct="1">
              <a:spcAft>
                <a:spcPts val="0"/>
              </a:spcAft>
              <a:buFont typeface="Wingdings 2"/>
              <a:buNone/>
              <a:defRPr/>
            </a:pPr>
            <a:r>
              <a:rPr lang="en-US" sz="2800" dirty="0" smtClean="0"/>
              <a:t>4. scalability/ </a:t>
            </a:r>
            <a:r>
              <a:rPr lang="en-US" sz="2800" dirty="0" err="1" smtClean="0"/>
              <a:t>skalabilitas</a:t>
            </a:r>
            <a:r>
              <a:rPr lang="en-US" sz="2800" dirty="0" smtClean="0"/>
              <a:t>: </a:t>
            </a:r>
          </a:p>
          <a:p>
            <a:pPr eaLnBrk="1" fontAlgn="auto" hangingPunct="1">
              <a:spcAft>
                <a:spcPts val="0"/>
              </a:spcAft>
              <a:buFont typeface="Wingdings 2"/>
              <a:buNone/>
              <a:defRPr/>
            </a:pPr>
            <a:r>
              <a:rPr lang="en-US" sz="2800" dirty="0" smtClean="0"/>
              <a:t>	</a:t>
            </a:r>
            <a:r>
              <a:rPr lang="en-US" sz="2800" dirty="0" err="1" smtClean="0"/>
              <a:t>meningkatkan</a:t>
            </a:r>
            <a:r>
              <a:rPr lang="en-US" sz="2800" dirty="0" smtClean="0"/>
              <a:t> </a:t>
            </a:r>
            <a:r>
              <a:rPr lang="en-US" sz="2800" dirty="0" err="1" smtClean="0"/>
              <a:t>kinerja</a:t>
            </a:r>
            <a:r>
              <a:rPr lang="en-US" sz="2800" dirty="0" smtClean="0"/>
              <a:t> </a:t>
            </a:r>
            <a:r>
              <a:rPr lang="en-US" sz="2800" dirty="0" err="1" smtClean="0"/>
              <a:t>dengan</a:t>
            </a:r>
            <a:r>
              <a:rPr lang="en-US" sz="2800" dirty="0" smtClean="0"/>
              <a:t> </a:t>
            </a:r>
            <a:r>
              <a:rPr lang="en-US" sz="2800" dirty="0" err="1" smtClean="0"/>
              <a:t>menambahkan</a:t>
            </a:r>
            <a:r>
              <a:rPr lang="en-US" sz="2800" dirty="0" smtClean="0"/>
              <a:t> </a:t>
            </a:r>
            <a:r>
              <a:rPr lang="en-US" sz="2800" dirty="0" err="1" smtClean="0"/>
              <a:t>komputer</a:t>
            </a:r>
            <a:r>
              <a:rPr lang="en-US" sz="2800" dirty="0" smtClean="0"/>
              <a:t> server </a:t>
            </a:r>
            <a:r>
              <a:rPr lang="en-US" sz="2800" dirty="0" err="1" smtClean="0"/>
              <a:t>atau</a:t>
            </a:r>
            <a:r>
              <a:rPr lang="en-US" sz="2800" dirty="0" smtClean="0"/>
              <a:t> client </a:t>
            </a:r>
            <a:r>
              <a:rPr lang="en-US" sz="2800" dirty="0" err="1" smtClean="0"/>
              <a:t>dengan</a:t>
            </a:r>
            <a:r>
              <a:rPr lang="en-US" sz="2800" dirty="0" smtClean="0"/>
              <a:t> </a:t>
            </a:r>
            <a:r>
              <a:rPr lang="en-US" sz="2800" dirty="0" err="1" smtClean="0"/>
              <a:t>mudah</a:t>
            </a:r>
            <a:r>
              <a:rPr lang="en-US" sz="2800" dirty="0" smtClean="0"/>
              <a:t> </a:t>
            </a:r>
            <a:r>
              <a:rPr lang="en-US" sz="2800" dirty="0" err="1" smtClean="0"/>
              <a:t>tanpa</a:t>
            </a:r>
            <a:r>
              <a:rPr lang="en-US" sz="2800" dirty="0" smtClean="0"/>
              <a:t> </a:t>
            </a:r>
            <a:r>
              <a:rPr lang="en-US" sz="2800" dirty="0" err="1" smtClean="0"/>
              <a:t>mengganggu</a:t>
            </a:r>
            <a:r>
              <a:rPr lang="en-US" sz="2800" dirty="0" smtClean="0"/>
              <a:t> </a:t>
            </a:r>
            <a:r>
              <a:rPr lang="en-US" sz="2800" dirty="0" err="1" smtClean="0"/>
              <a:t>kinerja</a:t>
            </a:r>
            <a:r>
              <a:rPr lang="en-US" sz="2800" dirty="0" smtClean="0"/>
              <a:t> </a:t>
            </a:r>
            <a:r>
              <a:rPr lang="en-US" sz="2800" dirty="0" err="1" smtClean="0"/>
              <a:t>komputer</a:t>
            </a:r>
            <a:r>
              <a:rPr lang="en-US" sz="2800" dirty="0" smtClean="0"/>
              <a:t> server </a:t>
            </a:r>
            <a:r>
              <a:rPr lang="en-US" sz="2800" dirty="0" err="1" smtClean="0"/>
              <a:t>atau</a:t>
            </a:r>
            <a:r>
              <a:rPr lang="en-US" sz="2800" dirty="0" smtClean="0"/>
              <a:t> </a:t>
            </a:r>
            <a:r>
              <a:rPr lang="en-US" sz="2800" dirty="0" err="1" smtClean="0"/>
              <a:t>komputer</a:t>
            </a:r>
            <a:r>
              <a:rPr lang="en-US" sz="2800" dirty="0" smtClean="0"/>
              <a:t> client yang </a:t>
            </a:r>
            <a:r>
              <a:rPr lang="en-US" sz="2800" dirty="0" err="1" smtClean="0"/>
              <a:t>sudah</a:t>
            </a:r>
            <a:r>
              <a:rPr lang="en-US" sz="2800" dirty="0" smtClean="0"/>
              <a:t> </a:t>
            </a:r>
            <a:r>
              <a:rPr lang="en-US" sz="2800" dirty="0" err="1" smtClean="0"/>
              <a:t>ada</a:t>
            </a:r>
            <a:r>
              <a:rPr lang="en-US" sz="2800" dirty="0" smtClean="0"/>
              <a:t> </a:t>
            </a:r>
            <a:r>
              <a:rPr lang="en-US" sz="2800" dirty="0" err="1" smtClean="0"/>
              <a:t>lebih</a:t>
            </a:r>
            <a:r>
              <a:rPr lang="en-US" sz="2800" dirty="0" smtClean="0"/>
              <a:t> </a:t>
            </a:r>
            <a:r>
              <a:rPr lang="en-US" sz="2800" dirty="0" err="1" smtClean="0"/>
              <a:t>dulu</a:t>
            </a:r>
            <a:r>
              <a:rPr lang="en-US" sz="2800" dirty="0" smtClean="0"/>
              <a:t>.</a:t>
            </a:r>
          </a:p>
          <a:p>
            <a:pPr eaLnBrk="1" fontAlgn="auto" hangingPunct="1">
              <a:spcAft>
                <a:spcPts val="0"/>
              </a:spcAft>
              <a:buFont typeface="Wingdings 2"/>
              <a:buNone/>
              <a:defRPr/>
            </a:pPr>
            <a:r>
              <a:rPr lang="en-US" sz="2800" dirty="0" smtClean="0"/>
              <a:t>5. medium </a:t>
            </a:r>
            <a:r>
              <a:rPr lang="en-US" sz="2800" dirty="0" err="1" smtClean="0"/>
              <a:t>komunikasi</a:t>
            </a:r>
            <a:r>
              <a:rPr lang="en-US" sz="2800" dirty="0" smtClean="0"/>
              <a:t>: </a:t>
            </a:r>
          </a:p>
          <a:p>
            <a:pPr eaLnBrk="1" fontAlgn="auto" hangingPunct="1">
              <a:spcAft>
                <a:spcPts val="0"/>
              </a:spcAft>
              <a:buFont typeface="Wingdings 2"/>
              <a:buNone/>
              <a:defRPr/>
            </a:pPr>
            <a:r>
              <a:rPr lang="en-US" sz="2800" dirty="0" smtClean="0"/>
              <a:t>	</a:t>
            </a:r>
            <a:r>
              <a:rPr lang="en-US" sz="2800" dirty="0" err="1" smtClean="0"/>
              <a:t>memungkinkan</a:t>
            </a:r>
            <a:r>
              <a:rPr lang="en-US" sz="2800" dirty="0" smtClean="0"/>
              <a:t> </a:t>
            </a:r>
            <a:r>
              <a:rPr lang="en-US" sz="2800" dirty="0" err="1" smtClean="0"/>
              <a:t>kerjasama</a:t>
            </a:r>
            <a:r>
              <a:rPr lang="en-US" sz="2800" dirty="0" smtClean="0"/>
              <a:t> </a:t>
            </a:r>
            <a:r>
              <a:rPr lang="en-US" sz="2800" dirty="0" err="1" smtClean="0"/>
              <a:t>antar</a:t>
            </a:r>
            <a:r>
              <a:rPr lang="en-US" sz="2800" dirty="0" smtClean="0"/>
              <a:t> </a:t>
            </a:r>
            <a:r>
              <a:rPr lang="en-US" sz="2800" dirty="0" err="1" smtClean="0"/>
              <a:t>orang-orang</a:t>
            </a:r>
            <a:r>
              <a:rPr lang="en-US" sz="2800" dirty="0" smtClean="0"/>
              <a:t> yang </a:t>
            </a:r>
            <a:r>
              <a:rPr lang="en-US" sz="2800" dirty="0" err="1" smtClean="0"/>
              <a:t>saling</a:t>
            </a:r>
            <a:r>
              <a:rPr lang="en-US" sz="2800" dirty="0" smtClean="0"/>
              <a:t> </a:t>
            </a:r>
            <a:r>
              <a:rPr lang="en-US" sz="2800" dirty="0" err="1" smtClean="0"/>
              <a:t>berjauhan</a:t>
            </a:r>
            <a:r>
              <a:rPr lang="en-US" sz="2800" dirty="0" smtClean="0"/>
              <a:t> </a:t>
            </a:r>
            <a:r>
              <a:rPr lang="en-US" sz="2800" dirty="0" err="1" smtClean="0"/>
              <a:t>melalui</a:t>
            </a:r>
            <a:r>
              <a:rPr lang="en-US" sz="2800" dirty="0" smtClean="0"/>
              <a:t> </a:t>
            </a:r>
            <a:r>
              <a:rPr lang="en-US" sz="2800" dirty="0" err="1" smtClean="0"/>
              <a:t>jaringan</a:t>
            </a:r>
            <a:r>
              <a:rPr lang="en-US" sz="2800" dirty="0" smtClean="0"/>
              <a:t> </a:t>
            </a:r>
            <a:r>
              <a:rPr lang="en-US" sz="2800" dirty="0" err="1" smtClean="0"/>
              <a:t>komputer</a:t>
            </a:r>
            <a:r>
              <a:rPr lang="en-US" sz="2800" dirty="0" smtClean="0"/>
              <a:t> </a:t>
            </a:r>
            <a:r>
              <a:rPr lang="en-US" sz="2800" dirty="0" err="1" smtClean="0"/>
              <a:t>baik</a:t>
            </a:r>
            <a:r>
              <a:rPr lang="en-US" sz="2800" dirty="0" smtClean="0"/>
              <a:t> </a:t>
            </a:r>
            <a:r>
              <a:rPr lang="en-US" sz="2800" dirty="0" err="1" smtClean="0"/>
              <a:t>untuk</a:t>
            </a:r>
            <a:r>
              <a:rPr lang="en-US" sz="2800" dirty="0" smtClean="0"/>
              <a:t> </a:t>
            </a:r>
            <a:r>
              <a:rPr lang="en-US" sz="2800" dirty="0" err="1" smtClean="0"/>
              <a:t>bertukar</a:t>
            </a:r>
            <a:r>
              <a:rPr lang="en-US" sz="2800" dirty="0" smtClean="0"/>
              <a:t> data </a:t>
            </a:r>
            <a:r>
              <a:rPr lang="en-US" sz="2800" dirty="0" err="1" smtClean="0"/>
              <a:t>maupun</a:t>
            </a:r>
            <a:r>
              <a:rPr lang="en-US" sz="2800" dirty="0" smtClean="0"/>
              <a:t> </a:t>
            </a:r>
            <a:r>
              <a:rPr lang="en-US" sz="2800" dirty="0" err="1" smtClean="0"/>
              <a:t>berkomunikasi</a:t>
            </a:r>
            <a:r>
              <a:rPr lang="en-US" sz="2800" dirty="0" smtClean="0"/>
              <a:t>. </a:t>
            </a:r>
          </a:p>
          <a:p>
            <a:pPr eaLnBrk="1" fontAlgn="auto" hangingPunct="1">
              <a:spcAft>
                <a:spcPts val="0"/>
              </a:spcAft>
              <a:buFont typeface="Wingdings 2"/>
              <a:buNone/>
              <a:defRPr/>
            </a:pPr>
            <a:r>
              <a:rPr lang="en-US" sz="2800" dirty="0" smtClean="0"/>
              <a:t>6. </a:t>
            </a:r>
            <a:r>
              <a:rPr lang="en-US" sz="2800" dirty="0" err="1" smtClean="0"/>
              <a:t>akses</a:t>
            </a:r>
            <a:r>
              <a:rPr lang="en-US" sz="2800" dirty="0" smtClean="0"/>
              <a:t> </a:t>
            </a:r>
            <a:r>
              <a:rPr lang="en-US" sz="2800" dirty="0" err="1" smtClean="0"/>
              <a:t>informasi</a:t>
            </a:r>
            <a:r>
              <a:rPr lang="en-US" sz="2800" dirty="0" smtClean="0"/>
              <a:t> </a:t>
            </a:r>
            <a:r>
              <a:rPr lang="en-US" sz="2800" dirty="0" err="1" smtClean="0"/>
              <a:t>luas</a:t>
            </a:r>
            <a:r>
              <a:rPr lang="en-US" sz="2800" dirty="0" smtClean="0"/>
              <a:t>: </a:t>
            </a:r>
          </a:p>
          <a:p>
            <a:pPr eaLnBrk="1" fontAlgn="auto" hangingPunct="1">
              <a:spcAft>
                <a:spcPts val="0"/>
              </a:spcAft>
              <a:buFont typeface="Wingdings 2"/>
              <a:buNone/>
              <a:defRPr/>
            </a:pPr>
            <a:r>
              <a:rPr lang="en-US" sz="2800" dirty="0" smtClean="0"/>
              <a:t>	</a:t>
            </a:r>
            <a:r>
              <a:rPr lang="en-US" sz="2800" dirty="0" err="1" smtClean="0"/>
              <a:t>dapat</a:t>
            </a:r>
            <a:r>
              <a:rPr lang="en-US" sz="2800" dirty="0" smtClean="0"/>
              <a:t> </a:t>
            </a:r>
            <a:r>
              <a:rPr lang="en-US" sz="2800" dirty="0" err="1" smtClean="0"/>
              <a:t>mengakses</a:t>
            </a:r>
            <a:r>
              <a:rPr lang="en-US" sz="2800" dirty="0" smtClean="0"/>
              <a:t> </a:t>
            </a:r>
            <a:r>
              <a:rPr lang="en-US" sz="2800" dirty="0" err="1" smtClean="0"/>
              <a:t>dan</a:t>
            </a:r>
            <a:r>
              <a:rPr lang="en-US" sz="2800" dirty="0" smtClean="0"/>
              <a:t> </a:t>
            </a:r>
            <a:r>
              <a:rPr lang="en-US" sz="2800" dirty="0" err="1" smtClean="0"/>
              <a:t>mendapatkan</a:t>
            </a:r>
            <a:r>
              <a:rPr lang="en-US" sz="2800" dirty="0" smtClean="0"/>
              <a:t> </a:t>
            </a:r>
            <a:r>
              <a:rPr lang="en-US" sz="2800" dirty="0" err="1" smtClean="0"/>
              <a:t>informasi</a:t>
            </a:r>
            <a:r>
              <a:rPr lang="en-US" sz="2800" dirty="0" smtClean="0"/>
              <a:t> </a:t>
            </a:r>
            <a:r>
              <a:rPr lang="en-US" sz="2800" dirty="0" err="1" smtClean="0"/>
              <a:t>dari</a:t>
            </a:r>
            <a:r>
              <a:rPr lang="en-US" sz="2800" dirty="0" smtClean="0"/>
              <a:t> </a:t>
            </a:r>
            <a:r>
              <a:rPr lang="en-US" sz="2800" dirty="0" err="1" smtClean="0"/>
              <a:t>jarak</a:t>
            </a:r>
            <a:r>
              <a:rPr lang="en-US" sz="2800" dirty="0" smtClean="0"/>
              <a:t> </a:t>
            </a:r>
            <a:r>
              <a:rPr lang="en-US" sz="2800" dirty="0" err="1" smtClean="0"/>
              <a:t>jauh</a:t>
            </a:r>
            <a:endParaRPr lang="en-US" sz="2800" dirty="0" smtClean="0"/>
          </a:p>
          <a:p>
            <a:pPr eaLnBrk="1" fontAlgn="auto" hangingPunct="1">
              <a:spcAft>
                <a:spcPts val="0"/>
              </a:spcAft>
              <a:buFont typeface="Wingdings 2"/>
              <a:buNone/>
              <a:defRPr/>
            </a:pPr>
            <a:r>
              <a:rPr lang="en-US" sz="2800" dirty="0" smtClean="0"/>
              <a:t>7. </a:t>
            </a:r>
            <a:r>
              <a:rPr lang="en-US" sz="2800" dirty="0" err="1" smtClean="0"/>
              <a:t>komunikasi</a:t>
            </a:r>
            <a:r>
              <a:rPr lang="en-US" sz="2800" dirty="0" smtClean="0"/>
              <a:t> </a:t>
            </a:r>
            <a:r>
              <a:rPr lang="en-US" sz="2800" dirty="0" err="1" smtClean="0"/>
              <a:t>orang-ke-orang</a:t>
            </a:r>
            <a:r>
              <a:rPr lang="en-US" sz="2800" dirty="0" smtClean="0"/>
              <a:t>: </a:t>
            </a:r>
          </a:p>
          <a:p>
            <a:pPr eaLnBrk="1" fontAlgn="auto" hangingPunct="1">
              <a:spcAft>
                <a:spcPts val="0"/>
              </a:spcAft>
              <a:buFont typeface="Wingdings 2"/>
              <a:buNone/>
              <a:defRPr/>
            </a:pPr>
            <a:r>
              <a:rPr lang="en-US" sz="2800" dirty="0" smtClean="0"/>
              <a:t>	</a:t>
            </a:r>
            <a:r>
              <a:rPr lang="en-US" sz="2800" dirty="0" err="1" smtClean="0"/>
              <a:t>digunakan</a:t>
            </a:r>
            <a:r>
              <a:rPr lang="en-US" sz="2800" dirty="0" smtClean="0"/>
              <a:t> </a:t>
            </a:r>
            <a:r>
              <a:rPr lang="en-US" sz="2800" dirty="0" err="1" smtClean="0"/>
              <a:t>untuk</a:t>
            </a:r>
            <a:r>
              <a:rPr lang="en-US" sz="2800" dirty="0" smtClean="0"/>
              <a:t> </a:t>
            </a:r>
            <a:r>
              <a:rPr lang="en-US" sz="2800" dirty="0" err="1" smtClean="0"/>
              <a:t>berkomunikasi</a:t>
            </a:r>
            <a:r>
              <a:rPr lang="en-US" sz="2800" dirty="0" smtClean="0"/>
              <a:t> </a:t>
            </a:r>
            <a:r>
              <a:rPr lang="en-US" sz="2800" dirty="0" err="1" smtClean="0"/>
              <a:t>dari</a:t>
            </a:r>
            <a:r>
              <a:rPr lang="en-US" sz="2800" dirty="0" smtClean="0"/>
              <a:t> </a:t>
            </a:r>
            <a:r>
              <a:rPr lang="en-US" sz="2800" dirty="0" err="1" smtClean="0"/>
              <a:t>satu</a:t>
            </a:r>
            <a:r>
              <a:rPr lang="en-US" sz="2800" dirty="0" smtClean="0"/>
              <a:t> </a:t>
            </a:r>
            <a:r>
              <a:rPr lang="en-US" sz="2800" dirty="0" err="1" smtClean="0"/>
              <a:t>orang</a:t>
            </a:r>
            <a:r>
              <a:rPr lang="en-US" sz="2800" dirty="0" smtClean="0"/>
              <a:t> </a:t>
            </a:r>
            <a:r>
              <a:rPr lang="en-US" sz="2800" dirty="0" err="1" smtClean="0"/>
              <a:t>ke</a:t>
            </a:r>
            <a:r>
              <a:rPr lang="en-US" sz="2800" dirty="0" smtClean="0"/>
              <a:t> </a:t>
            </a:r>
            <a:r>
              <a:rPr lang="en-US" sz="2800" dirty="0" err="1" smtClean="0"/>
              <a:t>orang</a:t>
            </a:r>
            <a:r>
              <a:rPr lang="en-US" sz="2800" dirty="0" smtClean="0"/>
              <a:t> yang lain</a:t>
            </a:r>
          </a:p>
          <a:p>
            <a:pPr eaLnBrk="1" fontAlgn="auto" hangingPunct="1">
              <a:spcAft>
                <a:spcPts val="0"/>
              </a:spcAft>
              <a:buFont typeface="Wingdings 2"/>
              <a:buNone/>
              <a:defRPr/>
            </a:pPr>
            <a:r>
              <a:rPr lang="en-US" sz="2800" dirty="0" smtClean="0"/>
              <a:t>8. </a:t>
            </a:r>
            <a:r>
              <a:rPr lang="en-US" sz="2800" dirty="0" err="1" smtClean="0"/>
              <a:t>hiburan</a:t>
            </a:r>
            <a:r>
              <a:rPr lang="en-US" sz="2800" dirty="0" smtClean="0"/>
              <a:t> </a:t>
            </a:r>
            <a:r>
              <a:rPr lang="en-US" sz="2800" dirty="0" err="1" smtClean="0"/>
              <a:t>interaktif</a:t>
            </a:r>
            <a:endParaRPr lang="en-US" sz="3600" dirty="0" smtClean="0"/>
          </a:p>
          <a:p>
            <a:pPr eaLnBrk="1" fontAlgn="auto" hangingPunct="1">
              <a:spcAft>
                <a:spcPts val="0"/>
              </a:spcAft>
              <a:buFont typeface="Wingdings 2"/>
              <a:buChar char=""/>
              <a:defRPr/>
            </a:pPr>
            <a:endParaRPr lang="en-US" dirty="0"/>
          </a:p>
        </p:txBody>
      </p:sp>
      <p:sp>
        <p:nvSpPr>
          <p:cNvPr id="4" name="Title 2"/>
          <p:cNvSpPr txBox="1">
            <a:spLocks/>
          </p:cNvSpPr>
          <p:nvPr/>
        </p:nvSpPr>
        <p:spPr>
          <a:xfrm>
            <a:off x="457200" y="152400"/>
            <a:ext cx="8229600" cy="533400"/>
          </a:xfrm>
          <a:prstGeom prst="rect">
            <a:avLst/>
          </a:prstGeom>
          <a:ln w="6350" cap="rnd">
            <a:noFill/>
          </a:ln>
        </p:spPr>
        <p:txBody>
          <a:bodyPr anchor="b">
            <a:normAutofit fontScale="82500" lnSpcReduction="20000"/>
          </a:bodyPr>
          <a:lstStyle/>
          <a:p>
            <a:pPr fontAlgn="auto">
              <a:spcAft>
                <a:spcPts val="0"/>
              </a:spcAft>
              <a:defRPr/>
            </a:pPr>
            <a:r>
              <a:rPr lang="en-US" sz="4400" spc="-100" dirty="0" err="1">
                <a:ln w="3200">
                  <a:solidFill>
                    <a:schemeClr val="bg2">
                      <a:shade val="75000"/>
                      <a:alpha val="25000"/>
                    </a:schemeClr>
                  </a:solidFill>
                  <a:prstDash val="solid"/>
                  <a:round/>
                </a:ln>
                <a:effectLst>
                  <a:innerShdw blurRad="50800" dist="25400" dir="13500000">
                    <a:prstClr val="black">
                      <a:alpha val="70000"/>
                    </a:prstClr>
                  </a:innerShdw>
                </a:effectLst>
                <a:latin typeface="+mj-lt"/>
                <a:ea typeface="+mj-ea"/>
                <a:cs typeface="+mj-cs"/>
              </a:rPr>
              <a:t>Tujuan</a:t>
            </a:r>
            <a:r>
              <a:rPr lang="en-US" sz="4400" spc="-100" dirty="0">
                <a:ln w="3200">
                  <a:solidFill>
                    <a:schemeClr val="bg2">
                      <a:shade val="75000"/>
                      <a:alpha val="25000"/>
                    </a:schemeClr>
                  </a:solidFill>
                  <a:prstDash val="solid"/>
                  <a:round/>
                </a:ln>
                <a:effectLst>
                  <a:innerShdw blurRad="50800" dist="25400" dir="13500000">
                    <a:prstClr val="black">
                      <a:alpha val="70000"/>
                    </a:prstClr>
                  </a:innerShdw>
                </a:effectLst>
                <a:latin typeface="+mj-lt"/>
                <a:ea typeface="+mj-ea"/>
                <a:cs typeface="+mj-cs"/>
              </a:rPr>
              <a:t> </a:t>
            </a:r>
            <a:r>
              <a:rPr lang="en-US" sz="4400" spc="-100" dirty="0" err="1">
                <a:ln w="3200">
                  <a:solidFill>
                    <a:schemeClr val="bg2">
                      <a:shade val="75000"/>
                      <a:alpha val="25000"/>
                    </a:schemeClr>
                  </a:solidFill>
                  <a:prstDash val="solid"/>
                  <a:round/>
                </a:ln>
                <a:effectLst>
                  <a:innerShdw blurRad="50800" dist="25400" dir="13500000">
                    <a:prstClr val="black">
                      <a:alpha val="70000"/>
                    </a:prstClr>
                  </a:innerShdw>
                </a:effectLst>
                <a:latin typeface="+mj-lt"/>
                <a:ea typeface="+mj-ea"/>
                <a:cs typeface="+mj-cs"/>
              </a:rPr>
              <a:t>jaringan</a:t>
            </a:r>
            <a:r>
              <a:rPr lang="en-US" sz="4400" spc="-100" dirty="0">
                <a:ln w="3200">
                  <a:solidFill>
                    <a:schemeClr val="bg2">
                      <a:shade val="75000"/>
                      <a:alpha val="25000"/>
                    </a:schemeClr>
                  </a:solidFill>
                  <a:prstDash val="solid"/>
                  <a:round/>
                </a:ln>
                <a:effectLst>
                  <a:innerShdw blurRad="50800" dist="25400" dir="13500000">
                    <a:prstClr val="black">
                      <a:alpha val="70000"/>
                    </a:prstClr>
                  </a:innerShdw>
                </a:effectLst>
                <a:latin typeface="+mj-lt"/>
                <a:ea typeface="+mj-ea"/>
                <a:cs typeface="+mj-cs"/>
              </a:rPr>
              <a:t> </a:t>
            </a:r>
            <a:r>
              <a:rPr lang="en-US" sz="4400" spc="-100" dirty="0" err="1">
                <a:ln w="3200">
                  <a:solidFill>
                    <a:schemeClr val="bg2">
                      <a:shade val="75000"/>
                      <a:alpha val="25000"/>
                    </a:schemeClr>
                  </a:solidFill>
                  <a:prstDash val="solid"/>
                  <a:round/>
                </a:ln>
                <a:effectLst>
                  <a:innerShdw blurRad="50800" dist="25400" dir="13500000">
                    <a:prstClr val="black">
                      <a:alpha val="70000"/>
                    </a:prstClr>
                  </a:innerShdw>
                </a:effectLst>
                <a:latin typeface="+mj-lt"/>
                <a:ea typeface="+mj-ea"/>
                <a:cs typeface="+mj-cs"/>
              </a:rPr>
              <a:t>komputer</a:t>
            </a:r>
            <a:endParaRPr lang="en-US" sz="4200" spc="-100" dirty="0">
              <a:ln w="3200">
                <a:solidFill>
                  <a:schemeClr val="bg2">
                    <a:shade val="75000"/>
                    <a:alpha val="25000"/>
                  </a:schemeClr>
                </a:solidFill>
                <a:prstDash val="solid"/>
                <a:round/>
              </a:ln>
              <a:effectLst>
                <a:innerShdw blurRad="50800" dist="25400" dir="13500000">
                  <a:prstClr val="black">
                    <a:alpha val="70000"/>
                  </a:prstClr>
                </a:innerShdw>
              </a:effectLst>
              <a:latin typeface="+mj-lt"/>
              <a:ea typeface="+mj-ea"/>
              <a:cs typeface="+mj-cs"/>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228600" y="0"/>
            <a:ext cx="8686800" cy="838200"/>
          </a:xfrm>
        </p:spPr>
        <p:txBody>
          <a:bodyPr/>
          <a:lstStyle/>
          <a:p>
            <a:pPr eaLnBrk="1" fontAlgn="auto" hangingPunct="1">
              <a:spcAft>
                <a:spcPts val="0"/>
              </a:spcAft>
              <a:defRPr/>
            </a:pPr>
            <a:r>
              <a:rPr lang="en-US" sz="4000" b="1" dirty="0" err="1"/>
              <a:t>Jenis-Jenis</a:t>
            </a:r>
            <a:r>
              <a:rPr lang="en-US" sz="4000" b="1" dirty="0"/>
              <a:t> </a:t>
            </a:r>
            <a:r>
              <a:rPr lang="en-US" sz="4000" b="1" dirty="0" err="1"/>
              <a:t>Jaringan</a:t>
            </a:r>
            <a:r>
              <a:rPr lang="en-US" sz="4000" b="1" dirty="0"/>
              <a:t> </a:t>
            </a:r>
            <a:r>
              <a:rPr lang="en-US" sz="4000" b="1" dirty="0" err="1"/>
              <a:t>Komputer</a:t>
            </a:r>
            <a:endParaRPr lang="en-US" sz="4000" b="1" dirty="0"/>
          </a:p>
        </p:txBody>
      </p:sp>
      <p:sp>
        <p:nvSpPr>
          <p:cNvPr id="28675" name="Rectangle 3"/>
          <p:cNvSpPr>
            <a:spLocks noGrp="1" noChangeArrowheads="1"/>
          </p:cNvSpPr>
          <p:nvPr>
            <p:ph idx="1"/>
          </p:nvPr>
        </p:nvSpPr>
        <p:spPr>
          <a:xfrm>
            <a:off x="457200" y="1066800"/>
            <a:ext cx="8686800" cy="4525963"/>
          </a:xfrm>
        </p:spPr>
        <p:txBody>
          <a:bodyPr/>
          <a:lstStyle/>
          <a:p>
            <a:pPr algn="just" eaLnBrk="1" hangingPunct="1">
              <a:lnSpc>
                <a:spcPct val="90000"/>
              </a:lnSpc>
            </a:pPr>
            <a:r>
              <a:rPr lang="en-US" sz="2800" b="1" smtClean="0"/>
              <a:t>Local Area Network (LAN)</a:t>
            </a:r>
          </a:p>
          <a:p>
            <a:pPr lvl="1" algn="just" eaLnBrk="1" hangingPunct="1">
              <a:lnSpc>
                <a:spcPct val="90000"/>
              </a:lnSpc>
            </a:pPr>
            <a:r>
              <a:rPr lang="en-US" sz="2400" smtClean="0"/>
              <a:t>Jaringan milik pribadi di dalam sebuah gedung atau kampus  ataupun satu lantai yang berukuran sampai beberapa kilometer.</a:t>
            </a:r>
          </a:p>
          <a:p>
            <a:pPr lvl="1" algn="just" eaLnBrk="1" hangingPunct="1">
              <a:lnSpc>
                <a:spcPct val="90000"/>
              </a:lnSpc>
            </a:pPr>
            <a:r>
              <a:rPr lang="en-US" sz="2400" smtClean="0"/>
              <a:t>Digunakan untuk menghubungkan komputer-komputer pribadi dan </a:t>
            </a:r>
            <a:r>
              <a:rPr lang="en-US" sz="2400" i="1" smtClean="0"/>
              <a:t>workstation </a:t>
            </a:r>
            <a:r>
              <a:rPr lang="en-US" sz="2400" smtClean="0"/>
              <a:t>dalam suatu perusahaan untuk pemakaian bersama sumberdaya (</a:t>
            </a:r>
            <a:r>
              <a:rPr lang="en-US" sz="2400" i="1" smtClean="0"/>
              <a:t>resouce) biasanya tidak jauh dari 1 Km persegi.</a:t>
            </a:r>
            <a:endParaRPr lang="en-US" sz="2400" smtClean="0"/>
          </a:p>
          <a:p>
            <a:pPr lvl="1" algn="just" eaLnBrk="1" hangingPunct="1">
              <a:lnSpc>
                <a:spcPct val="90000"/>
              </a:lnSpc>
            </a:pPr>
            <a:r>
              <a:rPr lang="en-US" sz="2400" smtClean="0"/>
              <a:t>Misalnya printer,cd-rom dan saling bertukar data / informasi </a:t>
            </a:r>
          </a:p>
        </p:txBody>
      </p:sp>
      <p:pic>
        <p:nvPicPr>
          <p:cNvPr id="28676" name="Picture 4"/>
          <p:cNvPicPr>
            <a:picLocks noChangeAspect="1" noChangeArrowheads="1"/>
          </p:cNvPicPr>
          <p:nvPr/>
        </p:nvPicPr>
        <p:blipFill>
          <a:blip r:embed="rId3">
            <a:lum bright="6000"/>
            <a:extLst>
              <a:ext uri="{28A0092B-C50C-407E-A947-70E740481C1C}">
                <a14:useLocalDpi xmlns:a14="http://schemas.microsoft.com/office/drawing/2010/main" val="0"/>
              </a:ext>
            </a:extLst>
          </a:blip>
          <a:srcRect/>
          <a:stretch>
            <a:fillRect/>
          </a:stretch>
        </p:blipFill>
        <p:spPr bwMode="auto">
          <a:xfrm>
            <a:off x="3352800" y="4495800"/>
            <a:ext cx="2514600" cy="2176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hangingPunct="1">
              <a:defRPr/>
            </a:pPr>
            <a:r>
              <a:rPr lang="en-US" b="1" dirty="0" smtClean="0"/>
              <a:t>Local Area Network (LAN)</a:t>
            </a:r>
            <a:br>
              <a:rPr lang="en-US" b="1" dirty="0" smtClean="0"/>
            </a:br>
            <a:endParaRPr lang="en-US" dirty="0"/>
          </a:p>
        </p:txBody>
      </p:sp>
      <p:sp>
        <p:nvSpPr>
          <p:cNvPr id="29699" name="Content Placeholder 2"/>
          <p:cNvSpPr>
            <a:spLocks noGrp="1"/>
          </p:cNvSpPr>
          <p:nvPr>
            <p:ph idx="1"/>
          </p:nvPr>
        </p:nvSpPr>
        <p:spPr>
          <a:xfrm>
            <a:off x="457200" y="1219200"/>
            <a:ext cx="8686800" cy="5105400"/>
          </a:xfrm>
        </p:spPr>
        <p:txBody>
          <a:bodyPr/>
          <a:lstStyle/>
          <a:p>
            <a:pPr eaLnBrk="1" hangingPunct="1"/>
            <a:r>
              <a:rPr lang="en-US" sz="2400" smtClean="0"/>
              <a:t>Beberapa model konfigurasi LAN, satu komputer biasanya dijadikan sebuah </a:t>
            </a:r>
            <a:r>
              <a:rPr lang="en-US" sz="2400" b="1" smtClean="0"/>
              <a:t>file server</a:t>
            </a:r>
            <a:r>
              <a:rPr lang="en-US" sz="2400" smtClean="0"/>
              <a:t>. Yang digunakan untuk menyimpan perangkat lunak (software) yang mengatur aktifitas jaringan, ataupun sebagai perangkat lunak yang dapat digunakan oleh komputer-komputer yang terhubung ke dalam network. </a:t>
            </a:r>
          </a:p>
          <a:p>
            <a:pPr eaLnBrk="1" hangingPunct="1"/>
            <a:r>
              <a:rPr lang="en-US" sz="2400" smtClean="0"/>
              <a:t>Komputer-komputer yang terhubung ke dalam jaringan (network) itu biasanya disebut dengan </a:t>
            </a:r>
            <a:r>
              <a:rPr lang="en-US" sz="2400" b="1" smtClean="0"/>
              <a:t>workstation</a:t>
            </a:r>
            <a:r>
              <a:rPr lang="en-US" sz="2400" smtClean="0"/>
              <a:t>. </a:t>
            </a:r>
          </a:p>
          <a:p>
            <a:pPr eaLnBrk="1" hangingPunct="1"/>
            <a:r>
              <a:rPr lang="en-US" sz="2400" smtClean="0"/>
              <a:t>Biasanya kemampuan workstation lebih di bawah dari file server dan mempunyai aplikasi lain di dalam harddisknya selain aplikasi untuk jaringan. </a:t>
            </a:r>
          </a:p>
          <a:p>
            <a:pPr eaLnBrk="1" hangingPunct="1"/>
            <a:r>
              <a:rPr lang="en-US" sz="2400" smtClean="0"/>
              <a:t>Kebanyakan LAN menggunakan media kabel untuk menghubungkan antara satu komputer dengan komputer lainnya.</a:t>
            </a:r>
          </a:p>
          <a:p>
            <a:pPr eaLnBrk="1" hangingPunct="1"/>
            <a:endParaRPr lang="en-US" sz="240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err="1" smtClean="0"/>
              <a:t>Teknologi</a:t>
            </a:r>
            <a:r>
              <a:rPr lang="en-US" dirty="0" smtClean="0"/>
              <a:t> Telekomunikasi</a:t>
            </a:r>
            <a:endParaRPr lang="en-US" dirty="0"/>
          </a:p>
        </p:txBody>
      </p:sp>
      <p:sp>
        <p:nvSpPr>
          <p:cNvPr id="12291" name="Content Placeholder 2"/>
          <p:cNvSpPr>
            <a:spLocks noGrp="1"/>
          </p:cNvSpPr>
          <p:nvPr>
            <p:ph idx="1"/>
          </p:nvPr>
        </p:nvSpPr>
        <p:spPr>
          <a:xfrm>
            <a:off x="1143000" y="1554163"/>
            <a:ext cx="6781800" cy="4525962"/>
          </a:xfrm>
        </p:spPr>
        <p:txBody>
          <a:bodyPr/>
          <a:lstStyle/>
          <a:p>
            <a:pPr algn="ctr">
              <a:buFont typeface="Arial" charset="0"/>
              <a:buNone/>
            </a:pPr>
            <a:r>
              <a:rPr lang="en-US" sz="2400" smtClean="0"/>
              <a:t>Telekomunikasi/Teknologi</a:t>
            </a:r>
            <a:br>
              <a:rPr lang="en-US" sz="2400" smtClean="0"/>
            </a:br>
            <a:r>
              <a:rPr lang="en-US" sz="2400" smtClean="0"/>
              <a:t>Komunikasi adalah teknologi</a:t>
            </a:r>
            <a:br>
              <a:rPr lang="en-US" sz="2400" smtClean="0"/>
            </a:br>
            <a:r>
              <a:rPr lang="en-US" sz="2400" smtClean="0"/>
              <a:t>yang berhubungan dengan</a:t>
            </a:r>
            <a:br>
              <a:rPr lang="en-US" sz="2400" smtClean="0"/>
            </a:br>
            <a:r>
              <a:rPr lang="en-US" sz="2400" smtClean="0"/>
              <a:t>komunikasi jarak jauh yang</a:t>
            </a:r>
            <a:br>
              <a:rPr lang="en-US" sz="2400" smtClean="0"/>
            </a:br>
            <a:r>
              <a:rPr lang="en-US" sz="2400" smtClean="0"/>
              <a:t>memungkinkan seseorang</a:t>
            </a:r>
            <a:br>
              <a:rPr lang="en-US" sz="2400" smtClean="0"/>
            </a:br>
            <a:r>
              <a:rPr lang="en-US" sz="2400" smtClean="0"/>
              <a:t>mengirimkan informasi atau</a:t>
            </a:r>
            <a:br>
              <a:rPr lang="en-US" sz="2400" smtClean="0"/>
            </a:br>
            <a:r>
              <a:rPr lang="en-US" sz="2400" smtClean="0"/>
              <a:t>menerima informasi ke atau dari</a:t>
            </a:r>
          </a:p>
          <a:p>
            <a:pPr algn="ctr">
              <a:buFont typeface="Arial" charset="0"/>
              <a:buNone/>
            </a:pPr>
            <a:r>
              <a:rPr lang="en-US" sz="2400" smtClean="0"/>
              <a:t>pihak lain yang letaknya berjauhan </a:t>
            </a:r>
          </a:p>
          <a:p>
            <a:endParaRPr lang="en-US"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b="1" dirty="0" smtClean="0"/>
              <a:t>Local Area Network (LAN)</a:t>
            </a:r>
            <a:endParaRPr lang="en-US" dirty="0"/>
          </a:p>
        </p:txBody>
      </p:sp>
      <p:sp>
        <p:nvSpPr>
          <p:cNvPr id="30723" name="Content Placeholder 2"/>
          <p:cNvSpPr>
            <a:spLocks noGrp="1"/>
          </p:cNvSpPr>
          <p:nvPr>
            <p:ph idx="1"/>
          </p:nvPr>
        </p:nvSpPr>
        <p:spPr/>
        <p:txBody>
          <a:bodyPr/>
          <a:lstStyle/>
          <a:p>
            <a:pPr eaLnBrk="1" hangingPunct="1"/>
            <a:r>
              <a:rPr lang="en-US" smtClean="0"/>
              <a:t>Saat ini, kebanyakan LAN berbasis pada teknologi IEEE 802.3 Ethernet menggunakan perangkat switch, yang mempunyai kecepatan transfer data 10, 100, atau 1000 Mbit/s.</a:t>
            </a:r>
          </a:p>
          <a:p>
            <a:pPr eaLnBrk="1" hangingPunct="1"/>
            <a:r>
              <a:rPr lang="en-US" smtClean="0"/>
              <a:t>Selain teknologi Ethernet, saat ini teknologi 802.11b (atau biasa disebut Wi-fi) juga sering digunakan untuk membentuk LAN. Tempat-tempat yang menyediakan koneksi LAN dengan teknologi Wi-fi biasa disebut hotspot.</a:t>
            </a:r>
          </a:p>
          <a:p>
            <a:pPr eaLnBrk="1" hangingPunct="1"/>
            <a:endParaRPr lang="en-US"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fontAlgn="auto" hangingPunct="1">
              <a:spcAft>
                <a:spcPts val="0"/>
              </a:spcAft>
              <a:defRPr/>
            </a:pPr>
            <a:r>
              <a:rPr lang="en-US" sz="4000" b="1"/>
              <a:t>Jenis-Jenis Jaringan Komputer</a:t>
            </a:r>
          </a:p>
        </p:txBody>
      </p:sp>
      <p:sp>
        <p:nvSpPr>
          <p:cNvPr id="31747" name="Rectangle 3"/>
          <p:cNvSpPr>
            <a:spLocks noGrp="1" noChangeArrowheads="1"/>
          </p:cNvSpPr>
          <p:nvPr>
            <p:ph idx="1"/>
          </p:nvPr>
        </p:nvSpPr>
        <p:spPr>
          <a:xfrm>
            <a:off x="457200" y="1295400"/>
            <a:ext cx="8686800" cy="4525963"/>
          </a:xfrm>
        </p:spPr>
        <p:txBody>
          <a:bodyPr/>
          <a:lstStyle/>
          <a:p>
            <a:pPr eaLnBrk="1" hangingPunct="1"/>
            <a:r>
              <a:rPr lang="en-US" sz="2800" b="1" smtClean="0"/>
              <a:t>Metropolitan Area Network (MAN)</a:t>
            </a:r>
          </a:p>
          <a:p>
            <a:pPr lvl="1" eaLnBrk="1" hangingPunct="1"/>
            <a:r>
              <a:rPr lang="en-US" sz="2400" smtClean="0"/>
              <a:t>versi LAN yang berukuran lebih besar dan biasanya menggunakan teknologi yang sama dengan LAN.</a:t>
            </a:r>
          </a:p>
          <a:p>
            <a:pPr lvl="1" eaLnBrk="1" hangingPunct="1"/>
            <a:r>
              <a:rPr lang="en-US" sz="2400" smtClean="0"/>
              <a:t>Jaringan MAN adalah gabungan dari beberapa LAN. Jangkauan dari MAN ini antar 10 hingga 50 km</a:t>
            </a:r>
          </a:p>
          <a:p>
            <a:pPr lvl="1" eaLnBrk="1" hangingPunct="1"/>
            <a:r>
              <a:rPr lang="en-US" sz="2400" smtClean="0"/>
              <a:t>MAN dapat mencakup kantor-kantor perusahaan yang letaknya berdekatan atau juga sebuah kota dan dapat dimanfaatkan untuk keperluan pribadi (swasta) atau umum.</a:t>
            </a:r>
          </a:p>
          <a:p>
            <a:pPr lvl="1" eaLnBrk="1" hangingPunct="1"/>
            <a:r>
              <a:rPr lang="en-US" sz="2400" smtClean="0"/>
              <a:t>MAN mampu menunjang data dan suara, bahkan dapat berhubungan dengan jaringan televisi kabel.</a:t>
            </a:r>
          </a:p>
          <a:p>
            <a:pPr eaLnBrk="1" hangingPunct="1"/>
            <a:r>
              <a:rPr lang="en-US" sz="2400" smtClean="0"/>
              <a:t>Sebagai contoh : jaringan Bank dimana beberapa kantor cabang sebuah Bank di dalam sebuah kota besar dihubungkan antara satu dengan lainnya</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228600"/>
            <a:ext cx="8686800" cy="838200"/>
          </a:xfrm>
        </p:spPr>
        <p:txBody>
          <a:bodyPr/>
          <a:lstStyle/>
          <a:p>
            <a:pPr eaLnBrk="1" fontAlgn="auto" hangingPunct="1">
              <a:spcAft>
                <a:spcPts val="0"/>
              </a:spcAft>
              <a:defRPr/>
            </a:pPr>
            <a:r>
              <a:rPr lang="en-US" sz="4000" b="1" dirty="0" err="1"/>
              <a:t>Jenis-Jenis</a:t>
            </a:r>
            <a:r>
              <a:rPr lang="en-US" sz="4000" b="1" dirty="0"/>
              <a:t> </a:t>
            </a:r>
            <a:r>
              <a:rPr lang="en-US" sz="4000" b="1" dirty="0" err="1"/>
              <a:t>Jaringan</a:t>
            </a:r>
            <a:r>
              <a:rPr lang="en-US" sz="4000" b="1" dirty="0"/>
              <a:t> </a:t>
            </a:r>
            <a:r>
              <a:rPr lang="en-US" sz="4000" b="1" dirty="0" err="1"/>
              <a:t>Komputer</a:t>
            </a:r>
            <a:endParaRPr lang="en-US" sz="4000" b="1" dirty="0"/>
          </a:p>
        </p:txBody>
      </p:sp>
      <p:sp>
        <p:nvSpPr>
          <p:cNvPr id="32771" name="Rectangle 3"/>
          <p:cNvSpPr>
            <a:spLocks noGrp="1" noChangeArrowheads="1"/>
          </p:cNvSpPr>
          <p:nvPr>
            <p:ph idx="1"/>
          </p:nvPr>
        </p:nvSpPr>
        <p:spPr>
          <a:xfrm>
            <a:off x="228600" y="1066800"/>
            <a:ext cx="8686800" cy="4922838"/>
          </a:xfrm>
        </p:spPr>
        <p:txBody>
          <a:bodyPr/>
          <a:lstStyle/>
          <a:p>
            <a:pPr eaLnBrk="1" hangingPunct="1"/>
            <a:r>
              <a:rPr lang="en-US" b="1" smtClean="0"/>
              <a:t>Wide Area Network (WAN)</a:t>
            </a:r>
          </a:p>
          <a:p>
            <a:pPr lvl="1" eaLnBrk="1" hangingPunct="1"/>
            <a:r>
              <a:rPr lang="en-US" sz="2000" smtClean="0"/>
              <a:t>Jaringan yang lingkupnya biasanya sudah menggunakan sarana Satelit ataupun kabel bawah laut</a:t>
            </a:r>
          </a:p>
          <a:p>
            <a:pPr lvl="1" eaLnBrk="1" hangingPunct="1"/>
            <a:r>
              <a:rPr lang="en-US" sz="2000" smtClean="0"/>
              <a:t>Jangkauannya mencakup daerah geografis yang luas, seringkali mencakup sebuah negara bahkan benua.</a:t>
            </a:r>
          </a:p>
          <a:p>
            <a:pPr lvl="1" eaLnBrk="1" hangingPunct="1"/>
            <a:r>
              <a:rPr lang="en-US" sz="2000" smtClean="0"/>
              <a:t>WAN terdiri dari kumpulan mesin-mesin yang bertujuan untuk menjalankan program-program (aplikasi) pemakai. Mesin ini disebut HOST. </a:t>
            </a:r>
          </a:p>
          <a:p>
            <a:pPr lvl="1" eaLnBrk="1" hangingPunct="1"/>
            <a:r>
              <a:rPr lang="en-US" sz="2000" smtClean="0"/>
              <a:t>HOST dihubungkan oleh sebuah subnet komunikasi atau cukup disebut SUBNET.</a:t>
            </a:r>
          </a:p>
          <a:p>
            <a:pPr lvl="1" eaLnBrk="1" hangingPunct="1"/>
            <a:r>
              <a:rPr lang="en-US" sz="2000" smtClean="0"/>
              <a:t>Tugas subnet adalah membawa pesan dari satu host ke host lainnya. </a:t>
            </a:r>
          </a:p>
          <a:p>
            <a:pPr lvl="1" eaLnBrk="1" hangingPunct="1"/>
            <a:r>
              <a:rPr lang="en-US" sz="2000" smtClean="0"/>
              <a:t>Pada sebagian besar WAN subnet terdiri dari 2 komponen: kabel transmisi dan elemen switching.</a:t>
            </a:r>
          </a:p>
          <a:p>
            <a:pPr lvl="1" eaLnBrk="1" hangingPunct="1"/>
            <a:endParaRPr lang="en-US" sz="200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hangingPunct="1">
              <a:defRPr/>
            </a:pPr>
            <a:r>
              <a:rPr lang="en-US" b="1" dirty="0" smtClean="0"/>
              <a:t>Wide Area Network (WAN)</a:t>
            </a:r>
            <a:br>
              <a:rPr lang="en-US" b="1" dirty="0" smtClean="0"/>
            </a:br>
            <a:endParaRPr lang="en-US" dirty="0"/>
          </a:p>
        </p:txBody>
      </p:sp>
      <p:pic>
        <p:nvPicPr>
          <p:cNvPr id="33795"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1295400" y="1676400"/>
            <a:ext cx="6777038" cy="3886200"/>
          </a:xfrm>
          <a:noFill/>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fontAlgn="auto" hangingPunct="1">
              <a:spcAft>
                <a:spcPts val="0"/>
              </a:spcAft>
              <a:defRPr/>
            </a:pPr>
            <a:r>
              <a:rPr lang="en-US" sz="4000" b="1"/>
              <a:t>Jenis-Jenis Jaringan Komputer</a:t>
            </a:r>
          </a:p>
        </p:txBody>
      </p:sp>
      <p:sp>
        <p:nvSpPr>
          <p:cNvPr id="34819" name="Rectangle 3"/>
          <p:cNvSpPr>
            <a:spLocks noGrp="1" noChangeArrowheads="1"/>
          </p:cNvSpPr>
          <p:nvPr>
            <p:ph idx="1"/>
          </p:nvPr>
        </p:nvSpPr>
        <p:spPr/>
        <p:txBody>
          <a:bodyPr/>
          <a:lstStyle/>
          <a:p>
            <a:pPr eaLnBrk="1" hangingPunct="1"/>
            <a:r>
              <a:rPr lang="en-US" sz="2800" b="1" smtClean="0"/>
              <a:t>Internet</a:t>
            </a:r>
          </a:p>
          <a:p>
            <a:pPr lvl="1" eaLnBrk="1" hangingPunct="1"/>
            <a:r>
              <a:rPr lang="en-US" sz="2400" smtClean="0"/>
              <a:t>Orang yang terhubung ke jaringan sering berharap untuk bisa berkomunikasi dengan orang lain yang terhubung ke jaringan lainnyan namun seringkali tidak kampatibel dan berbeda</a:t>
            </a:r>
          </a:p>
          <a:p>
            <a:pPr lvl="1" eaLnBrk="1" hangingPunct="1"/>
            <a:r>
              <a:rPr lang="en-US" sz="2400" smtClean="0"/>
              <a:t>Diperlukan sebuah mesin yang disebut </a:t>
            </a:r>
            <a:r>
              <a:rPr lang="en-US" sz="2400" b="1" smtClean="0"/>
              <a:t>gateway </a:t>
            </a:r>
            <a:r>
              <a:rPr lang="en-US" sz="2400" smtClean="0"/>
              <a:t>guna melakukan hubungan dan melaksanakan terjemahan yang diperlukan</a:t>
            </a:r>
          </a:p>
          <a:p>
            <a:pPr lvl="1" eaLnBrk="1" hangingPunct="1"/>
            <a:r>
              <a:rPr lang="en-US" sz="2400" smtClean="0"/>
              <a:t>Kumpulan jaringan yang terinterkoneksi inilah yang disebut dengan internet</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fontAlgn="auto" hangingPunct="1">
              <a:spcAft>
                <a:spcPts val="0"/>
              </a:spcAft>
              <a:defRPr/>
            </a:pPr>
            <a:r>
              <a:rPr lang="en-US" sz="4000" b="1"/>
              <a:t>Jenis-Jenis Jaringan Komputer</a:t>
            </a:r>
          </a:p>
        </p:txBody>
      </p:sp>
      <p:sp>
        <p:nvSpPr>
          <p:cNvPr id="35843" name="Rectangle 3"/>
          <p:cNvSpPr>
            <a:spLocks noGrp="1" noChangeArrowheads="1"/>
          </p:cNvSpPr>
          <p:nvPr>
            <p:ph idx="1"/>
          </p:nvPr>
        </p:nvSpPr>
        <p:spPr/>
        <p:txBody>
          <a:bodyPr/>
          <a:lstStyle/>
          <a:p>
            <a:pPr eaLnBrk="1" hangingPunct="1">
              <a:lnSpc>
                <a:spcPct val="80000"/>
              </a:lnSpc>
            </a:pPr>
            <a:r>
              <a:rPr lang="en-US" sz="2800" b="1" smtClean="0"/>
              <a:t>Jaringan Tanpa Kabel</a:t>
            </a:r>
          </a:p>
          <a:p>
            <a:pPr lvl="1" eaLnBrk="1" hangingPunct="1">
              <a:lnSpc>
                <a:spcPct val="80000"/>
              </a:lnSpc>
            </a:pPr>
            <a:r>
              <a:rPr lang="en-US" sz="2400" smtClean="0"/>
              <a:t>Solusi terhadap komukasi yang tidak bisa dilakukan dengan jaringan yang menggunakan kabel. </a:t>
            </a:r>
          </a:p>
          <a:p>
            <a:pPr lvl="1" eaLnBrk="1" hangingPunct="1">
              <a:lnSpc>
                <a:spcPct val="80000"/>
              </a:lnSpc>
            </a:pPr>
            <a:r>
              <a:rPr lang="en-US" sz="2400" smtClean="0"/>
              <a:t>Misalnya orang yang ingin mendapat informasi atau melakukan komunikasi walaupun sedang berada diatas mobil atau pesawat terbang, maka mutlak jaringan tanpa kabel diperlukan karena koneksi kabel tidaklah mungkin dibuat di dalam mobil atau pesawat. </a:t>
            </a:r>
          </a:p>
          <a:p>
            <a:pPr lvl="1" eaLnBrk="1" hangingPunct="1">
              <a:lnSpc>
                <a:spcPct val="80000"/>
              </a:lnSpc>
            </a:pPr>
            <a:r>
              <a:rPr lang="en-US" sz="2400" smtClean="0"/>
              <a:t>Saat ini jaringan tanpa kabel sudah marak digunakan dengan memanfaatkan jasa satelit dan mampu memberikan kecepatan akses yang lebih cepat dibandingkan dengan jaringan yang menggunakan kabel</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err="1" smtClean="0"/>
              <a:t>Kategori</a:t>
            </a:r>
            <a:r>
              <a:rPr lang="en-US" dirty="0" smtClean="0"/>
              <a:t> </a:t>
            </a:r>
            <a:r>
              <a:rPr lang="en-US" dirty="0" err="1" smtClean="0"/>
              <a:t>Jaringan</a:t>
            </a:r>
            <a:r>
              <a:rPr lang="en-US" dirty="0" smtClean="0"/>
              <a:t> </a:t>
            </a:r>
            <a:r>
              <a:rPr lang="en-US" dirty="0" err="1" smtClean="0"/>
              <a:t>Komputer</a:t>
            </a:r>
            <a:endParaRPr lang="en-US" dirty="0"/>
          </a:p>
        </p:txBody>
      </p:sp>
      <p:sp>
        <p:nvSpPr>
          <p:cNvPr id="36867" name="Content Placeholder 2"/>
          <p:cNvSpPr>
            <a:spLocks noGrp="1"/>
          </p:cNvSpPr>
          <p:nvPr>
            <p:ph idx="1"/>
          </p:nvPr>
        </p:nvSpPr>
        <p:spPr/>
        <p:txBody>
          <a:bodyPr/>
          <a:lstStyle/>
          <a:p>
            <a:pPr eaLnBrk="1" hangingPunct="1"/>
            <a:r>
              <a:rPr lang="en-US" sz="2800" smtClean="0"/>
              <a:t>Ada tiga kategori </a:t>
            </a:r>
          </a:p>
          <a:p>
            <a:pPr lvl="1" eaLnBrk="1" hangingPunct="1"/>
            <a:r>
              <a:rPr lang="en-US" sz="2000" smtClean="0"/>
              <a:t>Peer-to-peer</a:t>
            </a:r>
          </a:p>
          <a:p>
            <a:pPr lvl="1" eaLnBrk="1" hangingPunct="1"/>
            <a:r>
              <a:rPr lang="en-US" sz="2000" smtClean="0"/>
              <a:t>Server based</a:t>
            </a:r>
          </a:p>
          <a:p>
            <a:pPr lvl="1" eaLnBrk="1" hangingPunct="1"/>
            <a:r>
              <a:rPr lang="en-US" sz="2000" smtClean="0"/>
              <a:t>Kombinasi Peer-to-peer dan server based</a:t>
            </a:r>
          </a:p>
          <a:p>
            <a:pPr eaLnBrk="1" hangingPunct="1"/>
            <a:r>
              <a:rPr lang="en-US" sz="2800" smtClean="0"/>
              <a:t>Untuk implementasi dipengaruhi beberapa faktor</a:t>
            </a:r>
          </a:p>
          <a:p>
            <a:pPr lvl="1" algn="just" eaLnBrk="1" hangingPunct="1"/>
            <a:r>
              <a:rPr lang="en-US" sz="2000" smtClean="0"/>
              <a:t>Ukuran organisasi</a:t>
            </a:r>
          </a:p>
          <a:p>
            <a:pPr lvl="1" algn="just" eaLnBrk="1" hangingPunct="1"/>
            <a:r>
              <a:rPr lang="en-US" sz="2000" smtClean="0"/>
              <a:t>Level keamanan</a:t>
            </a:r>
          </a:p>
          <a:p>
            <a:pPr lvl="1" algn="just" eaLnBrk="1" hangingPunct="1"/>
            <a:r>
              <a:rPr lang="en-US" sz="2000" smtClean="0"/>
              <a:t>Level support yang tersedia bila ditinjau dari sisi administrasi</a:t>
            </a:r>
          </a:p>
          <a:p>
            <a:pPr lvl="1" algn="just" eaLnBrk="1" hangingPunct="1"/>
            <a:r>
              <a:rPr lang="en-US" sz="2000" smtClean="0"/>
              <a:t>Traffic jaringan</a:t>
            </a:r>
          </a:p>
          <a:p>
            <a:pPr lvl="1" algn="just" eaLnBrk="1" hangingPunct="1"/>
            <a:r>
              <a:rPr lang="en-US" sz="2000" smtClean="0"/>
              <a:t>Anggaran</a:t>
            </a:r>
          </a:p>
          <a:p>
            <a:pPr lvl="1" eaLnBrk="1" hangingPunct="1"/>
            <a:r>
              <a:rPr lang="en-US" sz="1800" smtClean="0">
                <a:cs typeface="Times New Roman" pitchFamily="18" charset="0"/>
              </a:rPr>
              <a:t>Kebutuhan pengguna jaringan</a:t>
            </a:r>
            <a:endParaRPr lang="en-US"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Peer – to – Peer </a:t>
            </a:r>
            <a:endParaRPr lang="en-US" dirty="0"/>
          </a:p>
        </p:txBody>
      </p:sp>
      <p:sp>
        <p:nvSpPr>
          <p:cNvPr id="37891" name="Content Placeholder 2"/>
          <p:cNvSpPr>
            <a:spLocks noGrp="1"/>
          </p:cNvSpPr>
          <p:nvPr>
            <p:ph idx="1"/>
          </p:nvPr>
        </p:nvSpPr>
        <p:spPr/>
        <p:txBody>
          <a:bodyPr/>
          <a:lstStyle/>
          <a:p>
            <a:pPr eaLnBrk="1" hangingPunct="1"/>
            <a:r>
              <a:rPr lang="en-US" sz="3000" smtClean="0">
                <a:cs typeface="Times New Roman" pitchFamily="18" charset="0"/>
              </a:rPr>
              <a:t>Tidak terdapat server khusus atau hierarki pada komputer di jaringan</a:t>
            </a:r>
            <a:r>
              <a:rPr lang="en-US" sz="3000" i="1" smtClean="0"/>
              <a:t> </a:t>
            </a:r>
          </a:p>
          <a:p>
            <a:pPr eaLnBrk="1" hangingPunct="1"/>
            <a:r>
              <a:rPr lang="en-US" sz="3000" smtClean="0"/>
              <a:t>Disebut workgroup</a:t>
            </a:r>
          </a:p>
          <a:p>
            <a:pPr eaLnBrk="1" hangingPunct="1"/>
            <a:r>
              <a:rPr lang="en-US" sz="3000" smtClean="0"/>
              <a:t>Biaya Murah</a:t>
            </a:r>
          </a:p>
          <a:p>
            <a:pPr eaLnBrk="1" hangingPunct="1"/>
            <a:r>
              <a:rPr lang="en-US" sz="3000" smtClean="0">
                <a:cs typeface="Times New Roman" pitchFamily="18" charset="0"/>
              </a:rPr>
              <a:t>tidak membutuhkan </a:t>
            </a:r>
            <a:r>
              <a:rPr lang="en-US" sz="3000" i="1" smtClean="0">
                <a:cs typeface="Times New Roman" pitchFamily="18" charset="0"/>
              </a:rPr>
              <a:t>network operating system</a:t>
            </a:r>
            <a:r>
              <a:rPr lang="en-US" sz="3000" smtClean="0"/>
              <a:t> </a:t>
            </a:r>
          </a:p>
          <a:p>
            <a:pPr eaLnBrk="1" hangingPunct="1"/>
            <a:r>
              <a:rPr lang="en-US" sz="3000" smtClean="0"/>
              <a:t>Implementasi :</a:t>
            </a:r>
          </a:p>
          <a:p>
            <a:pPr lvl="1" eaLnBrk="1" hangingPunct="1"/>
            <a:r>
              <a:rPr lang="en-US" sz="2500" smtClean="0"/>
              <a:t>Setiap user menjadi administrator</a:t>
            </a:r>
          </a:p>
          <a:p>
            <a:pPr lvl="1" eaLnBrk="1" hangingPunct="1"/>
            <a:r>
              <a:rPr lang="en-US" sz="2500" smtClean="0"/>
              <a:t>Pengkabelan cukup sederhana</a:t>
            </a:r>
          </a:p>
          <a:p>
            <a:pPr eaLnBrk="1" hangingPunct="1"/>
            <a:endParaRPr lang="en-US"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lIns="84216" tIns="42108" rIns="84216" bIns="42108"/>
          <a:lstStyle/>
          <a:p>
            <a:pPr>
              <a:defRPr/>
            </a:pPr>
            <a:fld id="{6CC95AA7-96D3-4591-AFC2-096B915EAAEA}" type="slidenum">
              <a:rPr lang="en-US" smtClean="0"/>
              <a:pPr>
                <a:defRPr/>
              </a:pPr>
              <a:t>28</a:t>
            </a:fld>
            <a:endParaRPr lang="en-US" smtClean="0"/>
          </a:p>
        </p:txBody>
      </p:sp>
      <p:sp>
        <p:nvSpPr>
          <p:cNvPr id="2000898" name="Rectangle 2"/>
          <p:cNvSpPr>
            <a:spLocks noGrp="1" noChangeArrowheads="1"/>
          </p:cNvSpPr>
          <p:nvPr>
            <p:ph type="title"/>
          </p:nvPr>
        </p:nvSpPr>
        <p:spPr/>
        <p:txBody>
          <a:bodyPr lIns="84216" tIns="42108" rIns="84216" bIns="42108"/>
          <a:lstStyle/>
          <a:p>
            <a:pPr eaLnBrk="1" hangingPunct="1">
              <a:defRPr/>
            </a:pPr>
            <a:r>
              <a:rPr lang="en-US"/>
              <a:t>Server – Based </a:t>
            </a:r>
          </a:p>
        </p:txBody>
      </p:sp>
      <p:sp>
        <p:nvSpPr>
          <p:cNvPr id="38916" name="Rectangle 3"/>
          <p:cNvSpPr>
            <a:spLocks noGrp="1" noChangeArrowheads="1"/>
          </p:cNvSpPr>
          <p:nvPr>
            <p:ph type="body" idx="1"/>
          </p:nvPr>
        </p:nvSpPr>
        <p:spPr/>
        <p:txBody>
          <a:bodyPr/>
          <a:lstStyle/>
          <a:p>
            <a:pPr eaLnBrk="1" hangingPunct="1"/>
            <a:r>
              <a:rPr lang="en-US" sz="2600" smtClean="0"/>
              <a:t>Terdiri dari client dan server</a:t>
            </a:r>
          </a:p>
          <a:p>
            <a:pPr eaLnBrk="1" hangingPunct="1"/>
            <a:r>
              <a:rPr lang="en-US" sz="2600" smtClean="0"/>
              <a:t>Cocok untuk jaringan lebih dari 10 komputer</a:t>
            </a:r>
          </a:p>
          <a:p>
            <a:pPr eaLnBrk="1" hangingPunct="1"/>
            <a:r>
              <a:rPr lang="en-US" sz="2600" smtClean="0"/>
              <a:t>Dibutuhkan server khusus</a:t>
            </a:r>
          </a:p>
          <a:p>
            <a:pPr eaLnBrk="1" hangingPunct="1"/>
            <a:r>
              <a:rPr lang="en-US" sz="2600" smtClean="0"/>
              <a:t>Dibutuhkan network operating system</a:t>
            </a:r>
          </a:p>
          <a:p>
            <a:pPr eaLnBrk="1" hangingPunct="1"/>
            <a:r>
              <a:rPr lang="en-US" sz="2600" smtClean="0"/>
              <a:t>Memiliki beberapa keuntungan</a:t>
            </a:r>
          </a:p>
          <a:p>
            <a:pPr lvl="1" eaLnBrk="1" hangingPunct="1"/>
            <a:r>
              <a:rPr lang="en-US" sz="1800" smtClean="0"/>
              <a:t>Sharing resource</a:t>
            </a:r>
          </a:p>
          <a:p>
            <a:pPr lvl="1" eaLnBrk="1" hangingPunct="1"/>
            <a:r>
              <a:rPr lang="en-US" sz="1800" smtClean="0">
                <a:cs typeface="Times New Roman" pitchFamily="18" charset="0"/>
              </a:rPr>
              <a:t>Keamanan</a:t>
            </a:r>
          </a:p>
          <a:p>
            <a:pPr lvl="1" eaLnBrk="1" hangingPunct="1"/>
            <a:r>
              <a:rPr lang="en-US" sz="1800" smtClean="0">
                <a:cs typeface="Times New Roman" pitchFamily="18" charset="0"/>
              </a:rPr>
              <a:t>Backup data</a:t>
            </a:r>
          </a:p>
          <a:p>
            <a:pPr lvl="1" eaLnBrk="1" hangingPunct="1"/>
            <a:r>
              <a:rPr lang="en-US" sz="1800" smtClean="0">
                <a:cs typeface="Times New Roman" pitchFamily="18" charset="0"/>
              </a:rPr>
              <a:t>Redundansi</a:t>
            </a:r>
          </a:p>
          <a:p>
            <a:pPr lvl="1" eaLnBrk="1" hangingPunct="1"/>
            <a:r>
              <a:rPr lang="en-US" sz="1800" smtClean="0">
                <a:cs typeface="Times New Roman" pitchFamily="18" charset="0"/>
              </a:rPr>
              <a:t>Jumlah user</a:t>
            </a:r>
          </a:p>
          <a:p>
            <a:pPr lvl="1" eaLnBrk="1" hangingPunct="1"/>
            <a:r>
              <a:rPr lang="en-US" sz="1800" smtClean="0">
                <a:cs typeface="Times New Roman" pitchFamily="18" charset="0"/>
              </a:rPr>
              <a:t>Pertimbangan perangkat keras</a:t>
            </a:r>
          </a:p>
          <a:p>
            <a:pPr lvl="1" eaLnBrk="1" hangingPunct="1"/>
            <a:endParaRPr lang="en-US" sz="2400" smtClean="0">
              <a:cs typeface="Times New Roman" pitchFamily="18"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lIns="84216" tIns="42108" rIns="84216" bIns="42108"/>
          <a:lstStyle/>
          <a:p>
            <a:pPr>
              <a:defRPr/>
            </a:pPr>
            <a:fld id="{D667E34F-EE9B-463F-A466-ECB5DDAA65CC}" type="slidenum">
              <a:rPr lang="en-US" smtClean="0"/>
              <a:pPr>
                <a:defRPr/>
              </a:pPr>
              <a:t>29</a:t>
            </a:fld>
            <a:endParaRPr lang="en-US" smtClean="0"/>
          </a:p>
        </p:txBody>
      </p:sp>
      <p:sp>
        <p:nvSpPr>
          <p:cNvPr id="2001922" name="Rectangle 2"/>
          <p:cNvSpPr>
            <a:spLocks noGrp="1" noChangeArrowheads="1"/>
          </p:cNvSpPr>
          <p:nvPr>
            <p:ph type="title"/>
          </p:nvPr>
        </p:nvSpPr>
        <p:spPr/>
        <p:txBody>
          <a:bodyPr lIns="84216" tIns="42108" rIns="84216" bIns="42108"/>
          <a:lstStyle/>
          <a:p>
            <a:pPr eaLnBrk="1" hangingPunct="1">
              <a:defRPr/>
            </a:pPr>
            <a:r>
              <a:rPr lang="en-US" sz="3100" dirty="0" err="1"/>
              <a:t>Kombinasi</a:t>
            </a:r>
            <a:r>
              <a:rPr lang="en-US" sz="3100" dirty="0"/>
              <a:t> Peer-to-Peer </a:t>
            </a:r>
            <a:r>
              <a:rPr lang="en-US" sz="3100" dirty="0" err="1"/>
              <a:t>dan</a:t>
            </a:r>
            <a:r>
              <a:rPr lang="en-US" sz="3100" dirty="0"/>
              <a:t> Server-Based</a:t>
            </a:r>
          </a:p>
        </p:txBody>
      </p:sp>
      <p:sp>
        <p:nvSpPr>
          <p:cNvPr id="39940" name="Rectangle 3"/>
          <p:cNvSpPr>
            <a:spLocks noGrp="1" noChangeArrowheads="1"/>
          </p:cNvSpPr>
          <p:nvPr>
            <p:ph type="body" idx="1"/>
          </p:nvPr>
        </p:nvSpPr>
        <p:spPr/>
        <p:txBody>
          <a:bodyPr/>
          <a:lstStyle/>
          <a:p>
            <a:pPr eaLnBrk="1" hangingPunct="1"/>
            <a:r>
              <a:rPr lang="en-US" sz="2600" smtClean="0"/>
              <a:t>Menggabungkan keuntungan masing-masing konfigurasi</a:t>
            </a:r>
          </a:p>
          <a:p>
            <a:pPr eaLnBrk="1" hangingPunct="1"/>
            <a:r>
              <a:rPr lang="en-US" sz="2600" smtClean="0"/>
              <a:t>Merupakan hal yang umum</a:t>
            </a:r>
          </a:p>
        </p:txBody>
      </p:sp>
      <p:sp>
        <p:nvSpPr>
          <p:cNvPr id="39941" name="Rectangle 4"/>
          <p:cNvSpPr>
            <a:spLocks noChangeArrowheads="1"/>
          </p:cNvSpPr>
          <p:nvPr/>
        </p:nvSpPr>
        <p:spPr bwMode="auto">
          <a:xfrm>
            <a:off x="2957513" y="2165350"/>
            <a:ext cx="9144000" cy="36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4216" tIns="42108" rIns="84216" bIns="42108">
            <a:spAutoFit/>
          </a:bodyPr>
          <a:lstStyle/>
          <a:p>
            <a:endParaRPr lang="en-US"/>
          </a:p>
        </p:txBody>
      </p:sp>
      <p:pic>
        <p:nvPicPr>
          <p:cNvPr id="39942" name="Picture 5" descr="01fig0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5400" y="2644775"/>
            <a:ext cx="6116638" cy="3713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err="1" smtClean="0"/>
              <a:t>Komponen-komponen</a:t>
            </a:r>
            <a:r>
              <a:rPr lang="en-US" dirty="0" smtClean="0"/>
              <a:t> system </a:t>
            </a:r>
            <a:r>
              <a:rPr lang="en-US" dirty="0" err="1" smtClean="0"/>
              <a:t>telekomunikasi</a:t>
            </a:r>
            <a:r>
              <a:rPr lang="en-US" dirty="0" smtClean="0"/>
              <a:t> :</a:t>
            </a:r>
            <a:br>
              <a:rPr lang="en-US" dirty="0" smtClean="0"/>
            </a:br>
            <a:endParaRPr lang="en-US" dirty="0"/>
          </a:p>
        </p:txBody>
      </p:sp>
      <p:sp>
        <p:nvSpPr>
          <p:cNvPr id="13315" name="Content Placeholder 2"/>
          <p:cNvSpPr>
            <a:spLocks noGrp="1"/>
          </p:cNvSpPr>
          <p:nvPr>
            <p:ph idx="1"/>
          </p:nvPr>
        </p:nvSpPr>
        <p:spPr>
          <a:xfrm>
            <a:off x="304800" y="1554163"/>
            <a:ext cx="8686800" cy="4846637"/>
          </a:xfrm>
        </p:spPr>
        <p:txBody>
          <a:bodyPr/>
          <a:lstStyle/>
          <a:p>
            <a:r>
              <a:rPr lang="en-US" sz="2800" smtClean="0"/>
              <a:t>Komputer atau terminal pengirim untuk mengirim data atau informasi</a:t>
            </a:r>
          </a:p>
          <a:p>
            <a:r>
              <a:rPr lang="en-US" sz="2800" smtClean="0"/>
              <a:t>Media transmisi atau jalur komunikasi yang akan membawa data yang dikirimkan dari sumber penerima</a:t>
            </a:r>
          </a:p>
          <a:p>
            <a:r>
              <a:rPr lang="en-US" sz="2800" smtClean="0"/>
              <a:t>Pemroses komunikasi, merupakan alat pendukung transmisi data seperti modem, multiplexer,switching</a:t>
            </a:r>
          </a:p>
          <a:p>
            <a:r>
              <a:rPr lang="en-US" sz="2800" smtClean="0"/>
              <a:t>Perangkat lunak komunikasi yang akan mengendalikan komunikasi data</a:t>
            </a:r>
          </a:p>
          <a:p>
            <a:r>
              <a:rPr lang="en-US" sz="2800" smtClean="0"/>
              <a:t>Komputer atau terminal penerima</a:t>
            </a:r>
          </a:p>
          <a:p>
            <a:endParaRPr lang="en-US" sz="2800"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fontAlgn="auto" hangingPunct="1">
              <a:spcAft>
                <a:spcPts val="0"/>
              </a:spcAft>
              <a:defRPr/>
            </a:pPr>
            <a:r>
              <a:rPr lang="en-US" b="1"/>
              <a:t>Topologi Jaringan Komputer</a:t>
            </a:r>
          </a:p>
        </p:txBody>
      </p:sp>
      <p:sp>
        <p:nvSpPr>
          <p:cNvPr id="40963" name="Rectangle 3"/>
          <p:cNvSpPr>
            <a:spLocks noGrp="1" noChangeArrowheads="1"/>
          </p:cNvSpPr>
          <p:nvPr>
            <p:ph idx="1"/>
          </p:nvPr>
        </p:nvSpPr>
        <p:spPr/>
        <p:txBody>
          <a:bodyPr/>
          <a:lstStyle/>
          <a:p>
            <a:pPr eaLnBrk="1" hangingPunct="1"/>
            <a:r>
              <a:rPr lang="en-US" sz="2800" smtClean="0"/>
              <a:t>Topologi adalah suatu cara menghubungkan komputer yang satu dengan komputer lainnya sehingga membentuk jaringan. </a:t>
            </a:r>
          </a:p>
          <a:p>
            <a:pPr eaLnBrk="1" hangingPunct="1"/>
            <a:r>
              <a:rPr lang="en-US" sz="2800" smtClean="0"/>
              <a:t>Cara yang saat ini banyak digunakan adalah </a:t>
            </a:r>
            <a:r>
              <a:rPr lang="en-US" sz="2800" i="1" smtClean="0"/>
              <a:t>bus,token-ring, star dan peer-to-peer network</a:t>
            </a:r>
            <a:r>
              <a:rPr lang="en-US" sz="2800" smtClean="0"/>
              <a:t>. </a:t>
            </a:r>
          </a:p>
          <a:p>
            <a:pPr eaLnBrk="1" hangingPunct="1"/>
            <a:r>
              <a:rPr lang="en-US" sz="2800" smtClean="0"/>
              <a:t>Masing-masing topologi ini mempunyai ciri khas, dengan kelebihan dan kekurangannya sendiri</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lIns="84216" tIns="42108" rIns="84216" bIns="42108"/>
          <a:lstStyle/>
          <a:p>
            <a:pPr>
              <a:defRPr/>
            </a:pPr>
            <a:fld id="{D5301A56-28CD-43F6-B3CB-93EB3AA7AE71}" type="slidenum">
              <a:rPr lang="en-US" smtClean="0"/>
              <a:pPr>
                <a:defRPr/>
              </a:pPr>
              <a:t>31</a:t>
            </a:fld>
            <a:endParaRPr lang="en-US" smtClean="0"/>
          </a:p>
        </p:txBody>
      </p:sp>
      <p:sp>
        <p:nvSpPr>
          <p:cNvPr id="2008066" name="Rectangle 2"/>
          <p:cNvSpPr>
            <a:spLocks noGrp="1" noChangeArrowheads="1"/>
          </p:cNvSpPr>
          <p:nvPr>
            <p:ph type="title"/>
          </p:nvPr>
        </p:nvSpPr>
        <p:spPr/>
        <p:txBody>
          <a:bodyPr lIns="84216" tIns="42108" rIns="84216" bIns="42108"/>
          <a:lstStyle/>
          <a:p>
            <a:pPr eaLnBrk="1" hangingPunct="1">
              <a:defRPr/>
            </a:pPr>
            <a:r>
              <a:rPr lang="en-US"/>
              <a:t>Topologi Jaringan</a:t>
            </a:r>
          </a:p>
        </p:txBody>
      </p:sp>
      <p:sp>
        <p:nvSpPr>
          <p:cNvPr id="41988" name="Rectangle 3"/>
          <p:cNvSpPr>
            <a:spLocks noGrp="1" noChangeArrowheads="1"/>
          </p:cNvSpPr>
          <p:nvPr>
            <p:ph type="body" idx="1"/>
          </p:nvPr>
        </p:nvSpPr>
        <p:spPr>
          <a:xfrm>
            <a:off x="1182688" y="1054100"/>
            <a:ext cx="5745162" cy="5118100"/>
          </a:xfrm>
        </p:spPr>
        <p:txBody>
          <a:bodyPr/>
          <a:lstStyle/>
          <a:p>
            <a:pPr eaLnBrk="1" hangingPunct="1"/>
            <a:r>
              <a:rPr lang="en-US" smtClean="0">
                <a:cs typeface="Times New Roman" pitchFamily="18" charset="0"/>
              </a:rPr>
              <a:t>memiliki tiga topologi dasar </a:t>
            </a:r>
          </a:p>
          <a:p>
            <a:pPr lvl="1" eaLnBrk="1" hangingPunct="1"/>
            <a:r>
              <a:rPr lang="en-US" smtClean="0">
                <a:cs typeface="Times New Roman" pitchFamily="18" charset="0"/>
              </a:rPr>
              <a:t>Bus</a:t>
            </a:r>
          </a:p>
          <a:p>
            <a:pPr lvl="1" eaLnBrk="1" hangingPunct="1"/>
            <a:r>
              <a:rPr lang="en-US" smtClean="0">
                <a:cs typeface="Times New Roman" pitchFamily="18" charset="0"/>
              </a:rPr>
              <a:t>Ring </a:t>
            </a:r>
          </a:p>
          <a:p>
            <a:pPr lvl="1" eaLnBrk="1" hangingPunct="1"/>
            <a:r>
              <a:rPr lang="en-US" smtClean="0">
                <a:cs typeface="Times New Roman" pitchFamily="18" charset="0"/>
              </a:rPr>
              <a:t>Star</a:t>
            </a:r>
            <a:r>
              <a:rPr lang="en-US" smtClean="0"/>
              <a:t> </a:t>
            </a:r>
          </a:p>
        </p:txBody>
      </p:sp>
      <p:pic>
        <p:nvPicPr>
          <p:cNvPr id="41989"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52800" y="1828800"/>
            <a:ext cx="4876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lIns="84216" tIns="42108" rIns="84216" bIns="42108"/>
          <a:lstStyle/>
          <a:p>
            <a:pPr>
              <a:defRPr/>
            </a:pPr>
            <a:fld id="{BF7C271C-1F5A-4CA5-9F20-97A4BBB805A9}" type="slidenum">
              <a:rPr lang="en-US" smtClean="0"/>
              <a:pPr>
                <a:defRPr/>
              </a:pPr>
              <a:t>32</a:t>
            </a:fld>
            <a:endParaRPr lang="en-US" smtClean="0"/>
          </a:p>
        </p:txBody>
      </p:sp>
      <p:sp>
        <p:nvSpPr>
          <p:cNvPr id="2009090" name="Rectangle 2"/>
          <p:cNvSpPr>
            <a:spLocks noGrp="1" noChangeArrowheads="1"/>
          </p:cNvSpPr>
          <p:nvPr>
            <p:ph type="title"/>
          </p:nvPr>
        </p:nvSpPr>
        <p:spPr/>
        <p:txBody>
          <a:bodyPr lIns="84216" tIns="42108" rIns="84216" bIns="42108"/>
          <a:lstStyle/>
          <a:p>
            <a:pPr eaLnBrk="1" hangingPunct="1">
              <a:defRPr/>
            </a:pPr>
            <a:r>
              <a:rPr lang="en-US" b="1">
                <a:cs typeface="Times New Roman" pitchFamily="18" charset="0"/>
              </a:rPr>
              <a:t>Topologi Bus</a:t>
            </a:r>
            <a:r>
              <a:rPr lang="en-US"/>
              <a:t> </a:t>
            </a:r>
          </a:p>
        </p:txBody>
      </p:sp>
      <p:sp>
        <p:nvSpPr>
          <p:cNvPr id="43012" name="Rectangle 3"/>
          <p:cNvSpPr>
            <a:spLocks noGrp="1" noChangeArrowheads="1"/>
          </p:cNvSpPr>
          <p:nvPr>
            <p:ph type="body" idx="1"/>
          </p:nvPr>
        </p:nvSpPr>
        <p:spPr/>
        <p:txBody>
          <a:bodyPr/>
          <a:lstStyle/>
          <a:p>
            <a:pPr eaLnBrk="1" hangingPunct="1"/>
            <a:r>
              <a:rPr lang="en-US" sz="2600" smtClean="0">
                <a:cs typeface="Times New Roman" pitchFamily="18" charset="0"/>
              </a:rPr>
              <a:t>berupa satu medium transmisi (kabel), disebut segmen/backbone yang menghubungkan semua perangkat/komputer</a:t>
            </a:r>
            <a:r>
              <a:rPr lang="en-US" sz="2600" smtClean="0"/>
              <a:t> </a:t>
            </a:r>
          </a:p>
          <a:p>
            <a:pPr eaLnBrk="1" hangingPunct="1"/>
            <a:r>
              <a:rPr lang="en-US" sz="2600" smtClean="0">
                <a:cs typeface="Times New Roman" pitchFamily="18" charset="0"/>
              </a:rPr>
              <a:t>Data yang ditransmisikan akan merambat kedua arah sehingga bisa diterima semua stasiun</a:t>
            </a:r>
          </a:p>
          <a:p>
            <a:pPr eaLnBrk="1" hangingPunct="1"/>
            <a:r>
              <a:rPr lang="en-US" sz="2600" smtClean="0">
                <a:cs typeface="Times New Roman" pitchFamily="18" charset="0"/>
              </a:rPr>
              <a:t>Terminator untuk menyerap sinyal di ujung medium</a:t>
            </a:r>
            <a:endParaRPr lang="en-US" smtClean="0"/>
          </a:p>
        </p:txBody>
      </p:sp>
      <p:sp>
        <p:nvSpPr>
          <p:cNvPr id="43013" name="Rectangle 4"/>
          <p:cNvSpPr>
            <a:spLocks noChangeArrowheads="1"/>
          </p:cNvSpPr>
          <p:nvPr/>
        </p:nvSpPr>
        <p:spPr bwMode="auto">
          <a:xfrm>
            <a:off x="2909888" y="2490788"/>
            <a:ext cx="9144000" cy="36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4216" tIns="42108" rIns="84216" bIns="42108">
            <a:spAutoFit/>
          </a:bodyPr>
          <a:lstStyle/>
          <a:p>
            <a:endParaRPr lang="en-US"/>
          </a:p>
        </p:txBody>
      </p:sp>
      <p:pic>
        <p:nvPicPr>
          <p:cNvPr id="43014" name="Picture 5" descr="topologi fisik bu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4600" y="4343400"/>
            <a:ext cx="3886200" cy="219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lIns="84216" tIns="42108" rIns="84216" bIns="42108"/>
          <a:lstStyle/>
          <a:p>
            <a:pPr>
              <a:defRPr/>
            </a:pPr>
            <a:fld id="{CED5D27D-C27D-44BE-A5A4-3CC15A83FCA8}" type="slidenum">
              <a:rPr lang="en-US" smtClean="0"/>
              <a:pPr>
                <a:defRPr/>
              </a:pPr>
              <a:t>33</a:t>
            </a:fld>
            <a:endParaRPr lang="en-US" smtClean="0"/>
          </a:p>
        </p:txBody>
      </p:sp>
      <p:sp>
        <p:nvSpPr>
          <p:cNvPr id="2010114" name="Rectangle 2"/>
          <p:cNvSpPr>
            <a:spLocks noGrp="1" noChangeArrowheads="1"/>
          </p:cNvSpPr>
          <p:nvPr>
            <p:ph type="title"/>
          </p:nvPr>
        </p:nvSpPr>
        <p:spPr/>
        <p:txBody>
          <a:bodyPr lIns="84216" tIns="42108" rIns="84216" bIns="42108"/>
          <a:lstStyle/>
          <a:p>
            <a:pPr eaLnBrk="1" hangingPunct="1">
              <a:defRPr/>
            </a:pPr>
            <a:r>
              <a:rPr lang="en-US" b="1">
                <a:cs typeface="Times New Roman" pitchFamily="18" charset="0"/>
              </a:rPr>
              <a:t>Topologi Bus</a:t>
            </a:r>
          </a:p>
        </p:txBody>
      </p:sp>
      <p:sp>
        <p:nvSpPr>
          <p:cNvPr id="44036" name="Rectangle 3"/>
          <p:cNvSpPr>
            <a:spLocks noGrp="1" noChangeArrowheads="1"/>
          </p:cNvSpPr>
          <p:nvPr>
            <p:ph type="body" idx="1"/>
          </p:nvPr>
        </p:nvSpPr>
        <p:spPr>
          <a:xfrm>
            <a:off x="533400" y="1066800"/>
            <a:ext cx="4497388" cy="5118100"/>
          </a:xfrm>
        </p:spPr>
        <p:txBody>
          <a:bodyPr/>
          <a:lstStyle/>
          <a:p>
            <a:pPr eaLnBrk="1" hangingPunct="1"/>
            <a:r>
              <a:rPr lang="en-US" smtClean="0">
                <a:cs typeface="Times New Roman" pitchFamily="18" charset="0"/>
              </a:rPr>
              <a:t>Data dalam bentuk frame </a:t>
            </a:r>
          </a:p>
          <a:p>
            <a:pPr eaLnBrk="1" hangingPunct="1"/>
            <a:r>
              <a:rPr lang="en-US" smtClean="0">
                <a:cs typeface="Times New Roman" pitchFamily="18" charset="0"/>
              </a:rPr>
              <a:t>Frame berisi data dan header (berisi kontrol informasi dan alamat stasiun tujuan</a:t>
            </a:r>
            <a:r>
              <a:rPr lang="en-US" smtClean="0"/>
              <a:t>)</a:t>
            </a:r>
          </a:p>
        </p:txBody>
      </p:sp>
      <p:sp>
        <p:nvSpPr>
          <p:cNvPr id="44037" name="Rectangle 4"/>
          <p:cNvSpPr>
            <a:spLocks noChangeArrowheads="1"/>
          </p:cNvSpPr>
          <p:nvPr/>
        </p:nvSpPr>
        <p:spPr bwMode="auto">
          <a:xfrm>
            <a:off x="2840038" y="1441450"/>
            <a:ext cx="9144000" cy="36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4216" tIns="42108" rIns="84216" bIns="42108">
            <a:spAutoFit/>
          </a:bodyPr>
          <a:lstStyle/>
          <a:p>
            <a:endParaRPr lang="en-US"/>
          </a:p>
        </p:txBody>
      </p:sp>
      <p:pic>
        <p:nvPicPr>
          <p:cNvPr id="44038" name="Picture 5" descr="gambar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0600" y="2071688"/>
            <a:ext cx="4205288" cy="3973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52400"/>
            <a:ext cx="8229600" cy="609600"/>
          </a:xfrm>
        </p:spPr>
        <p:txBody>
          <a:bodyPr>
            <a:normAutofit fontScale="90000"/>
          </a:bodyPr>
          <a:lstStyle/>
          <a:p>
            <a:pPr eaLnBrk="1" fontAlgn="auto" hangingPunct="1">
              <a:spcAft>
                <a:spcPts val="0"/>
              </a:spcAft>
              <a:defRPr/>
            </a:pPr>
            <a:r>
              <a:rPr smtClean="0"/>
              <a:t>Topologi BUS</a:t>
            </a:r>
            <a:endParaRPr lang="en-US" dirty="0"/>
          </a:p>
        </p:txBody>
      </p:sp>
      <p:pic>
        <p:nvPicPr>
          <p:cNvPr id="45059"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457200" y="1143000"/>
            <a:ext cx="3562350" cy="2971800"/>
          </a:xfrm>
          <a:noFill/>
        </p:spPr>
      </p:pic>
      <p:sp>
        <p:nvSpPr>
          <p:cNvPr id="20484" name="Rectangle 4"/>
          <p:cNvSpPr>
            <a:spLocks noChangeArrowheads="1"/>
          </p:cNvSpPr>
          <p:nvPr/>
        </p:nvSpPr>
        <p:spPr bwMode="auto">
          <a:xfrm>
            <a:off x="4191000" y="1066800"/>
            <a:ext cx="4572000" cy="4094163"/>
          </a:xfrm>
          <a:prstGeom prst="rect">
            <a:avLst/>
          </a:prstGeom>
          <a:noFill/>
          <a:ln w="9525">
            <a:noFill/>
            <a:miter lim="800000"/>
            <a:headEnd/>
            <a:tailEnd/>
          </a:ln>
        </p:spPr>
        <p:txBody>
          <a:bodyPr>
            <a:spAutoFit/>
          </a:bodyPr>
          <a:lstStyle/>
          <a:p>
            <a:pPr>
              <a:defRPr/>
            </a:pPr>
            <a:r>
              <a:rPr lang="en-US" sz="2000" b="1" dirty="0" err="1"/>
              <a:t>Keuntungan</a:t>
            </a:r>
            <a:endParaRPr lang="en-US" sz="2000" b="1" dirty="0"/>
          </a:p>
          <a:p>
            <a:pPr marL="457200" indent="-220663">
              <a:buFont typeface="Arial" pitchFamily="34" charset="0"/>
              <a:buChar char="•"/>
              <a:tabLst>
                <a:tab pos="457200" algn="l"/>
              </a:tabLst>
              <a:defRPr/>
            </a:pPr>
            <a:r>
              <a:rPr lang="en-US" sz="2000" dirty="0" err="1"/>
              <a:t>Hemat</a:t>
            </a:r>
            <a:r>
              <a:rPr lang="en-US" sz="2000" dirty="0"/>
              <a:t> </a:t>
            </a:r>
            <a:r>
              <a:rPr lang="en-US" sz="2000" dirty="0" err="1"/>
              <a:t>kabel</a:t>
            </a:r>
            <a:endParaRPr lang="en-US" sz="2000" dirty="0"/>
          </a:p>
          <a:p>
            <a:pPr marL="457200" indent="-220663">
              <a:buFont typeface="Arial" pitchFamily="34" charset="0"/>
              <a:buChar char="•"/>
              <a:tabLst>
                <a:tab pos="457200" algn="l"/>
              </a:tabLst>
              <a:defRPr/>
            </a:pPr>
            <a:r>
              <a:rPr lang="en-US" sz="2000" dirty="0"/>
              <a:t>Layout </a:t>
            </a:r>
            <a:r>
              <a:rPr lang="en-US" sz="2000" dirty="0" err="1"/>
              <a:t>kabel</a:t>
            </a:r>
            <a:r>
              <a:rPr lang="en-US" sz="2000" dirty="0"/>
              <a:t> </a:t>
            </a:r>
            <a:r>
              <a:rPr lang="en-US" sz="2000" dirty="0" err="1"/>
              <a:t>sederhana</a:t>
            </a:r>
            <a:endParaRPr lang="en-US" sz="2000" dirty="0"/>
          </a:p>
          <a:p>
            <a:pPr marL="457200" indent="-220663">
              <a:buFont typeface="Arial" pitchFamily="34" charset="0"/>
              <a:buChar char="•"/>
              <a:tabLst>
                <a:tab pos="457200" algn="l"/>
              </a:tabLst>
              <a:defRPr/>
            </a:pPr>
            <a:r>
              <a:rPr lang="en-US" sz="2000" dirty="0" err="1"/>
              <a:t>Mudah</a:t>
            </a:r>
            <a:r>
              <a:rPr lang="en-US" sz="2000" dirty="0"/>
              <a:t> </a:t>
            </a:r>
            <a:r>
              <a:rPr lang="en-US" sz="2000" dirty="0" err="1"/>
              <a:t>dikembangkan</a:t>
            </a:r>
            <a:endParaRPr lang="en-US" sz="2000" dirty="0"/>
          </a:p>
          <a:p>
            <a:pPr>
              <a:defRPr/>
            </a:pPr>
            <a:endParaRPr lang="en-US" sz="2000" b="1" dirty="0"/>
          </a:p>
          <a:p>
            <a:pPr>
              <a:defRPr/>
            </a:pPr>
            <a:r>
              <a:rPr lang="en-US" sz="2000" b="1" dirty="0" err="1"/>
              <a:t>Kerugian</a:t>
            </a:r>
            <a:endParaRPr lang="en-US" sz="2000" b="1" dirty="0"/>
          </a:p>
          <a:p>
            <a:pPr marL="457200" indent="-220663">
              <a:buFont typeface="Arial" pitchFamily="34" charset="0"/>
              <a:buChar char="•"/>
              <a:tabLst>
                <a:tab pos="457200" algn="l"/>
              </a:tabLst>
              <a:defRPr/>
            </a:pPr>
            <a:r>
              <a:rPr lang="fi-FI" sz="2000" dirty="0"/>
              <a:t>Deteksi dan isolasi kesalahan sangat kecil</a:t>
            </a:r>
          </a:p>
          <a:p>
            <a:pPr marL="457200" indent="-220663">
              <a:buFont typeface="Arial" pitchFamily="34" charset="0"/>
              <a:buChar char="•"/>
              <a:tabLst>
                <a:tab pos="457200" algn="l"/>
              </a:tabLst>
              <a:defRPr/>
            </a:pPr>
            <a:r>
              <a:rPr lang="en-US" sz="2000" dirty="0" err="1"/>
              <a:t>Kepadatan</a:t>
            </a:r>
            <a:r>
              <a:rPr lang="en-US" sz="2000" dirty="0"/>
              <a:t> </a:t>
            </a:r>
            <a:r>
              <a:rPr lang="en-US" sz="2000" dirty="0" err="1"/>
              <a:t>lalu</a:t>
            </a:r>
            <a:r>
              <a:rPr lang="en-US" sz="2000" dirty="0"/>
              <a:t> </a:t>
            </a:r>
            <a:r>
              <a:rPr lang="en-US" sz="2000" dirty="0" err="1"/>
              <a:t>lintas</a:t>
            </a:r>
            <a:endParaRPr lang="en-US" sz="2000" dirty="0"/>
          </a:p>
          <a:p>
            <a:pPr marL="457200" indent="-220663">
              <a:buFont typeface="Arial" pitchFamily="34" charset="0"/>
              <a:buChar char="•"/>
              <a:tabLst>
                <a:tab pos="457200" algn="l"/>
              </a:tabLst>
              <a:defRPr/>
            </a:pPr>
            <a:r>
              <a:rPr lang="en-US" sz="2000" dirty="0" err="1"/>
              <a:t>Bila</a:t>
            </a:r>
            <a:r>
              <a:rPr lang="en-US" sz="2000" dirty="0"/>
              <a:t> </a:t>
            </a:r>
            <a:r>
              <a:rPr lang="en-US" sz="2000" dirty="0" err="1"/>
              <a:t>salah</a:t>
            </a:r>
            <a:r>
              <a:rPr lang="en-US" sz="2000" dirty="0"/>
              <a:t> </a:t>
            </a:r>
            <a:r>
              <a:rPr lang="en-US" sz="2000" dirty="0" err="1"/>
              <a:t>satu</a:t>
            </a:r>
            <a:r>
              <a:rPr lang="en-US" sz="2000" dirty="0"/>
              <a:t> client </a:t>
            </a:r>
            <a:r>
              <a:rPr lang="en-US" sz="2000" dirty="0" err="1"/>
              <a:t>rusak</a:t>
            </a:r>
            <a:r>
              <a:rPr lang="en-US" sz="2000" dirty="0"/>
              <a:t>, </a:t>
            </a:r>
            <a:r>
              <a:rPr lang="en-US" sz="2000" dirty="0" err="1"/>
              <a:t>maka</a:t>
            </a:r>
            <a:r>
              <a:rPr lang="en-US" sz="2000" dirty="0"/>
              <a:t> </a:t>
            </a:r>
            <a:r>
              <a:rPr lang="en-US" sz="2000" dirty="0" err="1"/>
              <a:t>jaringan</a:t>
            </a:r>
            <a:r>
              <a:rPr lang="en-US" sz="2000" dirty="0"/>
              <a:t> </a:t>
            </a:r>
            <a:r>
              <a:rPr lang="en-US" sz="2000" dirty="0" err="1"/>
              <a:t>tidak</a:t>
            </a:r>
            <a:r>
              <a:rPr lang="en-US" sz="2000" dirty="0"/>
              <a:t> </a:t>
            </a:r>
            <a:r>
              <a:rPr lang="en-US" sz="2000" dirty="0" err="1"/>
              <a:t>bisa</a:t>
            </a:r>
            <a:r>
              <a:rPr lang="en-US" sz="2000" dirty="0"/>
              <a:t> </a:t>
            </a:r>
            <a:r>
              <a:rPr lang="en-US" sz="2000" dirty="0" err="1"/>
              <a:t>berfungsi</a:t>
            </a:r>
            <a:r>
              <a:rPr lang="en-US" sz="2000" dirty="0"/>
              <a:t>.</a:t>
            </a:r>
          </a:p>
          <a:p>
            <a:pPr marL="457200" indent="-220663">
              <a:buFont typeface="Arial" pitchFamily="34" charset="0"/>
              <a:buChar char="•"/>
              <a:tabLst>
                <a:tab pos="457200" algn="l"/>
              </a:tabLst>
              <a:defRPr/>
            </a:pPr>
            <a:r>
              <a:rPr lang="en-US" sz="2000" dirty="0" err="1"/>
              <a:t>Diperlukan</a:t>
            </a:r>
            <a:r>
              <a:rPr lang="en-US" sz="2000" dirty="0"/>
              <a:t> repeater </a:t>
            </a:r>
            <a:r>
              <a:rPr lang="en-US" sz="2000" dirty="0" err="1"/>
              <a:t>untuk</a:t>
            </a:r>
            <a:r>
              <a:rPr lang="en-US" sz="2000" dirty="0"/>
              <a:t> </a:t>
            </a:r>
            <a:r>
              <a:rPr lang="en-US" sz="2000" dirty="0" err="1"/>
              <a:t>jarak</a:t>
            </a:r>
            <a:r>
              <a:rPr lang="en-US" sz="2000" dirty="0"/>
              <a:t> </a:t>
            </a:r>
            <a:r>
              <a:rPr lang="en-US" sz="2000" dirty="0" err="1"/>
              <a:t>jauh</a:t>
            </a:r>
            <a:endParaRPr lang="en-US" sz="20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lIns="84216" tIns="42108" rIns="84216" bIns="42108"/>
          <a:lstStyle/>
          <a:p>
            <a:pPr>
              <a:defRPr/>
            </a:pPr>
            <a:fld id="{20C481B1-615B-475F-BDFB-FF6E0E11AC65}" type="slidenum">
              <a:rPr lang="en-US" smtClean="0"/>
              <a:pPr>
                <a:defRPr/>
              </a:pPr>
              <a:t>35</a:t>
            </a:fld>
            <a:endParaRPr lang="en-US" smtClean="0"/>
          </a:p>
        </p:txBody>
      </p:sp>
      <p:sp>
        <p:nvSpPr>
          <p:cNvPr id="2011138" name="Rectangle 2"/>
          <p:cNvSpPr>
            <a:spLocks noGrp="1" noChangeArrowheads="1"/>
          </p:cNvSpPr>
          <p:nvPr>
            <p:ph type="title"/>
          </p:nvPr>
        </p:nvSpPr>
        <p:spPr>
          <a:xfrm>
            <a:off x="228600" y="228600"/>
            <a:ext cx="8686800" cy="838200"/>
          </a:xfrm>
        </p:spPr>
        <p:txBody>
          <a:bodyPr lIns="84216" tIns="42108" rIns="84216" bIns="42108"/>
          <a:lstStyle/>
          <a:p>
            <a:pPr eaLnBrk="1" hangingPunct="1">
              <a:defRPr/>
            </a:pPr>
            <a:r>
              <a:rPr lang="en-US" b="1" dirty="0" err="1">
                <a:cs typeface="Times New Roman" pitchFamily="18" charset="0"/>
              </a:rPr>
              <a:t>Topologi</a:t>
            </a:r>
            <a:r>
              <a:rPr lang="en-US" b="1" dirty="0">
                <a:cs typeface="Times New Roman" pitchFamily="18" charset="0"/>
              </a:rPr>
              <a:t> Ring</a:t>
            </a:r>
            <a:endParaRPr lang="en-US" dirty="0">
              <a:cs typeface="Times New Roman" pitchFamily="18" charset="0"/>
            </a:endParaRPr>
          </a:p>
        </p:txBody>
      </p:sp>
      <p:sp>
        <p:nvSpPr>
          <p:cNvPr id="1029" name="Rectangle 3"/>
          <p:cNvSpPr>
            <a:spLocks noGrp="1" noChangeArrowheads="1"/>
          </p:cNvSpPr>
          <p:nvPr>
            <p:ph type="body" idx="1"/>
          </p:nvPr>
        </p:nvSpPr>
        <p:spPr>
          <a:xfrm>
            <a:off x="457200" y="1066800"/>
            <a:ext cx="8686800" cy="4525963"/>
          </a:xfrm>
        </p:spPr>
        <p:txBody>
          <a:bodyPr/>
          <a:lstStyle/>
          <a:p>
            <a:pPr eaLnBrk="1" hangingPunct="1"/>
            <a:r>
              <a:rPr lang="en-US" sz="1800" smtClean="0"/>
              <a:t>Menghubungkan komputer sehingga berbentuk ring (lingkaran) / </a:t>
            </a:r>
            <a:r>
              <a:rPr lang="en-US" sz="1800" smtClean="0">
                <a:cs typeface="Times New Roman" pitchFamily="18" charset="0"/>
              </a:rPr>
              <a:t>Terdiri dari beberapa repeater yang dihubungkan satu sama lain dengan konfigurasi lingkaran (ring)</a:t>
            </a:r>
          </a:p>
          <a:p>
            <a:pPr eaLnBrk="1" hangingPunct="1"/>
            <a:r>
              <a:rPr lang="en-US" sz="1800" smtClean="0">
                <a:cs typeface="Times New Roman" pitchFamily="18" charset="0"/>
              </a:rPr>
              <a:t>Setiap stasiun terhubung ke jaringan melalui repeater</a:t>
            </a:r>
            <a:r>
              <a:rPr lang="en-US" sz="1800" smtClean="0"/>
              <a:t>  / simpul mempunyai tingkatan yang sama.</a:t>
            </a:r>
          </a:p>
          <a:p>
            <a:pPr eaLnBrk="1" hangingPunct="1"/>
            <a:r>
              <a:rPr lang="nn-NO" sz="1800" smtClean="0"/>
              <a:t>Jaringan akan disebut sebagai loop, data dikirimkan kesetiap simpul dan setiap </a:t>
            </a:r>
            <a:r>
              <a:rPr lang="en-US" sz="1800" smtClean="0"/>
              <a:t>informasi yang diterima simpul diperiksa alamatnya apakah data itu untuknya atau bukan</a:t>
            </a:r>
          </a:p>
          <a:p>
            <a:pPr eaLnBrk="1" hangingPunct="1"/>
            <a:r>
              <a:rPr lang="en-US" sz="1800" smtClean="0">
                <a:cs typeface="Times New Roman" pitchFamily="18" charset="0"/>
              </a:rPr>
              <a:t>Transmisi data pada ring dalam satu arah saja</a:t>
            </a:r>
            <a:r>
              <a:rPr lang="en-US" sz="1800" smtClean="0"/>
              <a:t> </a:t>
            </a:r>
            <a:endParaRPr lang="en-US" sz="1400" smtClean="0"/>
          </a:p>
        </p:txBody>
      </p:sp>
      <p:sp>
        <p:nvSpPr>
          <p:cNvPr id="1030" name="Rectangle 4"/>
          <p:cNvSpPr>
            <a:spLocks noChangeArrowheads="1"/>
          </p:cNvSpPr>
          <p:nvPr/>
        </p:nvSpPr>
        <p:spPr bwMode="auto">
          <a:xfrm>
            <a:off x="3251200" y="2674938"/>
            <a:ext cx="9144000" cy="36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4216" tIns="42108" rIns="84216" bIns="42108">
            <a:spAutoFit/>
          </a:bodyPr>
          <a:lstStyle/>
          <a:p>
            <a:endParaRPr lang="en-US"/>
          </a:p>
        </p:txBody>
      </p:sp>
      <p:graphicFrame>
        <p:nvGraphicFramePr>
          <p:cNvPr id="1026" name="Object 2"/>
          <p:cNvGraphicFramePr>
            <a:graphicFrameLocks noChangeAspect="1"/>
          </p:cNvGraphicFramePr>
          <p:nvPr/>
        </p:nvGraphicFramePr>
        <p:xfrm>
          <a:off x="2133600" y="3810000"/>
          <a:ext cx="4533900" cy="2590800"/>
        </p:xfrm>
        <a:graphic>
          <a:graphicData uri="http://schemas.openxmlformats.org/presentationml/2006/ole">
            <mc:AlternateContent xmlns:mc="http://schemas.openxmlformats.org/markup-compatibility/2006">
              <mc:Choice xmlns:v="urn:schemas-microsoft-com:vml" Requires="v">
                <p:oleObj spid="_x0000_s1031" r:id="rId4" imgW="2905531" imgH="1609524" progId="Paint.Picture">
                  <p:embed/>
                </p:oleObj>
              </mc:Choice>
              <mc:Fallback>
                <p:oleObj r:id="rId4" imgW="2905531" imgH="1609524" progId="Paint.Picture">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33600" y="3810000"/>
                        <a:ext cx="4533900" cy="2590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lIns="84216" tIns="42108" rIns="84216" bIns="42108"/>
          <a:lstStyle/>
          <a:p>
            <a:pPr>
              <a:defRPr/>
            </a:pPr>
            <a:fld id="{DA626733-5524-40C6-951E-807EE05BAB68}" type="slidenum">
              <a:rPr lang="en-US" smtClean="0"/>
              <a:pPr>
                <a:defRPr/>
              </a:pPr>
              <a:t>36</a:t>
            </a:fld>
            <a:endParaRPr lang="en-US" smtClean="0"/>
          </a:p>
        </p:txBody>
      </p:sp>
      <p:sp>
        <p:nvSpPr>
          <p:cNvPr id="2012162" name="Rectangle 2"/>
          <p:cNvSpPr>
            <a:spLocks noGrp="1" noChangeArrowheads="1"/>
          </p:cNvSpPr>
          <p:nvPr>
            <p:ph type="title"/>
          </p:nvPr>
        </p:nvSpPr>
        <p:spPr>
          <a:xfrm>
            <a:off x="228600" y="228600"/>
            <a:ext cx="8686800" cy="838200"/>
          </a:xfrm>
        </p:spPr>
        <p:txBody>
          <a:bodyPr lIns="84216" tIns="42108" rIns="84216" bIns="42108"/>
          <a:lstStyle/>
          <a:p>
            <a:pPr eaLnBrk="1" hangingPunct="1">
              <a:defRPr/>
            </a:pPr>
            <a:r>
              <a:rPr lang="en-US" b="1" dirty="0" err="1">
                <a:cs typeface="Times New Roman" pitchFamily="18" charset="0"/>
              </a:rPr>
              <a:t>Topologi</a:t>
            </a:r>
            <a:r>
              <a:rPr lang="en-US" b="1" dirty="0">
                <a:cs typeface="Times New Roman" pitchFamily="18" charset="0"/>
              </a:rPr>
              <a:t> Ring</a:t>
            </a:r>
          </a:p>
        </p:txBody>
      </p:sp>
      <p:sp>
        <p:nvSpPr>
          <p:cNvPr id="46084" name="Rectangle 3"/>
          <p:cNvSpPr>
            <a:spLocks noGrp="1" noChangeArrowheads="1"/>
          </p:cNvSpPr>
          <p:nvPr>
            <p:ph type="body" idx="1"/>
          </p:nvPr>
        </p:nvSpPr>
        <p:spPr>
          <a:xfrm>
            <a:off x="381000" y="1143000"/>
            <a:ext cx="4081463" cy="5118100"/>
          </a:xfrm>
        </p:spPr>
        <p:txBody>
          <a:bodyPr/>
          <a:lstStyle/>
          <a:p>
            <a:pPr eaLnBrk="1" hangingPunct="1"/>
            <a:r>
              <a:rPr lang="en-US" sz="2400" smtClean="0">
                <a:cs typeface="Times New Roman" pitchFamily="18" charset="0"/>
              </a:rPr>
              <a:t>Data ditransmisikan dalam bentuk frame </a:t>
            </a:r>
          </a:p>
          <a:p>
            <a:pPr eaLnBrk="1" hangingPunct="1"/>
            <a:r>
              <a:rPr lang="en-US" sz="2400" smtClean="0">
                <a:cs typeface="Times New Roman" pitchFamily="18" charset="0"/>
              </a:rPr>
              <a:t>Frame berputar melewati semua stasiun</a:t>
            </a:r>
            <a:r>
              <a:rPr lang="en-US" sz="2400" smtClean="0"/>
              <a:t> </a:t>
            </a:r>
          </a:p>
          <a:p>
            <a:pPr eaLnBrk="1" hangingPunct="1"/>
            <a:endParaRPr lang="en-US" sz="2400" b="1" smtClean="0"/>
          </a:p>
          <a:p>
            <a:pPr eaLnBrk="1" hangingPunct="1"/>
            <a:r>
              <a:rPr lang="en-US" sz="2400" b="1" smtClean="0"/>
              <a:t>Keuntungan</a:t>
            </a:r>
          </a:p>
          <a:p>
            <a:pPr eaLnBrk="1" hangingPunct="1">
              <a:buFont typeface="Wingdings 2" pitchFamily="18" charset="2"/>
              <a:buNone/>
            </a:pPr>
            <a:r>
              <a:rPr lang="en-US" sz="2400" smtClean="0"/>
              <a:t>	• Hemat Kabel</a:t>
            </a:r>
          </a:p>
          <a:p>
            <a:pPr eaLnBrk="1" hangingPunct="1"/>
            <a:r>
              <a:rPr lang="en-US" sz="2400" b="1" smtClean="0"/>
              <a:t>Kerugian</a:t>
            </a:r>
          </a:p>
          <a:p>
            <a:pPr eaLnBrk="1" hangingPunct="1">
              <a:buFont typeface="Wingdings 2" pitchFamily="18" charset="2"/>
              <a:buNone/>
            </a:pPr>
            <a:r>
              <a:rPr lang="en-US" sz="2400" smtClean="0"/>
              <a:t>	• Peka kesalahan</a:t>
            </a:r>
          </a:p>
          <a:p>
            <a:pPr eaLnBrk="1" hangingPunct="1">
              <a:buFont typeface="Wingdings 2" pitchFamily="18" charset="2"/>
              <a:buNone/>
            </a:pPr>
            <a:r>
              <a:rPr lang="en-US" sz="2400" smtClean="0"/>
              <a:t>	• Pengembangan jaringan lebih kaku</a:t>
            </a:r>
          </a:p>
          <a:p>
            <a:pPr eaLnBrk="1" hangingPunct="1"/>
            <a:endParaRPr lang="en-US" sz="2400" smtClean="0"/>
          </a:p>
        </p:txBody>
      </p:sp>
      <p:sp>
        <p:nvSpPr>
          <p:cNvPr id="46085" name="Rectangle 4"/>
          <p:cNvSpPr>
            <a:spLocks noChangeArrowheads="1"/>
          </p:cNvSpPr>
          <p:nvPr/>
        </p:nvSpPr>
        <p:spPr bwMode="auto">
          <a:xfrm>
            <a:off x="2840038" y="1539875"/>
            <a:ext cx="9144000" cy="36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4216" tIns="42108" rIns="84216" bIns="42108">
            <a:spAutoFit/>
          </a:bodyPr>
          <a:lstStyle/>
          <a:p>
            <a:endParaRPr lang="en-US"/>
          </a:p>
        </p:txBody>
      </p:sp>
      <p:pic>
        <p:nvPicPr>
          <p:cNvPr id="46086" name="Picture 5" descr="transmisi ri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05400" y="1143000"/>
            <a:ext cx="3760788" cy="5392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b="1" dirty="0" err="1" smtClean="0">
                <a:cs typeface="Times New Roman" pitchFamily="18" charset="0"/>
              </a:rPr>
              <a:t>Topologi</a:t>
            </a:r>
            <a:r>
              <a:rPr lang="en-US" b="1" dirty="0" smtClean="0">
                <a:cs typeface="Times New Roman" pitchFamily="18" charset="0"/>
              </a:rPr>
              <a:t> Star</a:t>
            </a:r>
            <a:endParaRPr lang="en-US" dirty="0"/>
          </a:p>
        </p:txBody>
      </p:sp>
      <p:sp>
        <p:nvSpPr>
          <p:cNvPr id="47107" name="Content Placeholder 2"/>
          <p:cNvSpPr>
            <a:spLocks noGrp="1"/>
          </p:cNvSpPr>
          <p:nvPr>
            <p:ph idx="1"/>
          </p:nvPr>
        </p:nvSpPr>
        <p:spPr>
          <a:xfrm>
            <a:off x="228600" y="1447800"/>
            <a:ext cx="8686800" cy="4525963"/>
          </a:xfrm>
        </p:spPr>
        <p:txBody>
          <a:bodyPr/>
          <a:lstStyle/>
          <a:p>
            <a:pPr eaLnBrk="1" hangingPunct="1"/>
            <a:r>
              <a:rPr lang="en-US" sz="2000" smtClean="0"/>
              <a:t>Kontrol terpusat, semua link harus melewati pusat yang menyalurkan data tersebut</a:t>
            </a:r>
          </a:p>
          <a:p>
            <a:pPr eaLnBrk="1" hangingPunct="1"/>
            <a:r>
              <a:rPr lang="en-US" sz="2000" smtClean="0"/>
              <a:t>Kesemua simpul atau client yang dipilihnya. Simpul pusat dinamakan stasium primer atau server dan lainnya dinamakan stasiun sekunder atau client server. </a:t>
            </a:r>
          </a:p>
          <a:p>
            <a:pPr eaLnBrk="1" hangingPunct="1"/>
            <a:r>
              <a:rPr lang="en-US" sz="2000" smtClean="0"/>
              <a:t>Setelah hubungan jaringan dimulai oleh server maka setiap client server sewaktu-waktu dapat menggunakan hubungan jaringan tersebut tanpa menunggu perintah dari server.</a:t>
            </a:r>
          </a:p>
          <a:p>
            <a:pPr eaLnBrk="1" hangingPunct="1"/>
            <a:endParaRPr lang="en-US" sz="2000" smtClean="0"/>
          </a:p>
        </p:txBody>
      </p:sp>
      <p:pic>
        <p:nvPicPr>
          <p:cNvPr id="4710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0" y="3886200"/>
            <a:ext cx="3028950" cy="274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28600"/>
            <a:ext cx="8229600" cy="609600"/>
          </a:xfrm>
        </p:spPr>
        <p:txBody>
          <a:bodyPr>
            <a:normAutofit fontScale="90000"/>
          </a:bodyPr>
          <a:lstStyle/>
          <a:p>
            <a:pPr eaLnBrk="1" fontAlgn="auto" hangingPunct="1">
              <a:spcAft>
                <a:spcPts val="0"/>
              </a:spcAft>
              <a:defRPr/>
            </a:pPr>
            <a:r>
              <a:rPr lang="en-US" b="1" dirty="0" err="1" smtClean="0">
                <a:cs typeface="Times New Roman" pitchFamily="18" charset="0"/>
              </a:rPr>
              <a:t>Topologi</a:t>
            </a:r>
            <a:r>
              <a:rPr lang="en-US" b="1" dirty="0" smtClean="0">
                <a:cs typeface="Times New Roman" pitchFamily="18" charset="0"/>
              </a:rPr>
              <a:t> Star</a:t>
            </a:r>
            <a:endParaRPr lang="en-US" dirty="0"/>
          </a:p>
        </p:txBody>
      </p:sp>
      <p:sp>
        <p:nvSpPr>
          <p:cNvPr id="48131" name="Content Placeholder 6"/>
          <p:cNvSpPr>
            <a:spLocks noGrp="1"/>
          </p:cNvSpPr>
          <p:nvPr>
            <p:ph idx="1"/>
          </p:nvPr>
        </p:nvSpPr>
        <p:spPr>
          <a:xfrm>
            <a:off x="228600" y="1066800"/>
            <a:ext cx="8686800" cy="5562600"/>
          </a:xfrm>
        </p:spPr>
        <p:txBody>
          <a:bodyPr/>
          <a:lstStyle/>
          <a:p>
            <a:pPr eaLnBrk="1" hangingPunct="1"/>
            <a:r>
              <a:rPr lang="en-US" sz="2000" b="1" smtClean="0"/>
              <a:t>Keuntungan</a:t>
            </a:r>
          </a:p>
          <a:p>
            <a:pPr lvl="1" indent="-339725" eaLnBrk="1" hangingPunct="1">
              <a:buFont typeface="Arial" charset="0"/>
              <a:buChar char="•"/>
            </a:pPr>
            <a:r>
              <a:rPr lang="en-US" sz="2000" smtClean="0"/>
              <a:t>Paling fleksibel</a:t>
            </a:r>
          </a:p>
          <a:p>
            <a:pPr lvl="1" indent="-339725" eaLnBrk="1" hangingPunct="1">
              <a:buFont typeface="Arial" charset="0"/>
              <a:buChar char="•"/>
            </a:pPr>
            <a:r>
              <a:rPr lang="sv-SE" sz="2000" smtClean="0"/>
              <a:t>Pemasangan/perubahan stasiun sangat mudah dan tidak mengganggu bagian </a:t>
            </a:r>
            <a:r>
              <a:rPr lang="en-US" sz="2000" smtClean="0"/>
              <a:t>jaringan lain</a:t>
            </a:r>
          </a:p>
          <a:p>
            <a:pPr lvl="1" indent="-339725" eaLnBrk="1" hangingPunct="1">
              <a:buFont typeface="Arial" charset="0"/>
              <a:buChar char="•"/>
            </a:pPr>
            <a:r>
              <a:rPr lang="en-US" sz="2000" smtClean="0"/>
              <a:t>Kontrol terpusat</a:t>
            </a:r>
          </a:p>
          <a:p>
            <a:pPr lvl="1" indent="-339725" eaLnBrk="1" hangingPunct="1">
              <a:buFont typeface="Arial" charset="0"/>
              <a:buChar char="•"/>
            </a:pPr>
            <a:r>
              <a:rPr lang="fi-FI" sz="2000" smtClean="0"/>
              <a:t>Kemudahan deteksi dan isolasi kesalahan/kerusakan</a:t>
            </a:r>
          </a:p>
          <a:p>
            <a:pPr lvl="1" indent="-339725" eaLnBrk="1" hangingPunct="1">
              <a:buFont typeface="Arial" charset="0"/>
              <a:buChar char="•"/>
            </a:pPr>
            <a:r>
              <a:rPr lang="en-US" sz="2000" smtClean="0"/>
              <a:t>Kemudahaan pengelolaan jaringan</a:t>
            </a:r>
          </a:p>
          <a:p>
            <a:pPr eaLnBrk="1" hangingPunct="1"/>
            <a:r>
              <a:rPr lang="en-US" sz="2000" b="1" smtClean="0"/>
              <a:t>Kerugian</a:t>
            </a:r>
          </a:p>
          <a:p>
            <a:pPr lvl="1" indent="-339725" eaLnBrk="1" hangingPunct="1">
              <a:buFont typeface="Arial" charset="0"/>
              <a:buChar char="•"/>
            </a:pPr>
            <a:r>
              <a:rPr lang="en-US" sz="2000" smtClean="0"/>
              <a:t>Boros kabel</a:t>
            </a:r>
          </a:p>
          <a:p>
            <a:pPr lvl="1" indent="-339725" eaLnBrk="1" hangingPunct="1">
              <a:buFont typeface="Arial" charset="0"/>
              <a:buChar char="•"/>
            </a:pPr>
            <a:r>
              <a:rPr lang="en-US" sz="2000" smtClean="0"/>
              <a:t>Perlu penanganan khusus</a:t>
            </a:r>
          </a:p>
          <a:p>
            <a:pPr lvl="1" indent="-339725" eaLnBrk="1" hangingPunct="1">
              <a:buFont typeface="Arial" charset="0"/>
              <a:buChar char="•"/>
            </a:pPr>
            <a:r>
              <a:rPr lang="en-US" sz="2000" smtClean="0"/>
              <a:t>Kontrol terpusat (HUB) jadi elemen kritis</a:t>
            </a:r>
          </a:p>
          <a:p>
            <a:pPr eaLnBrk="1" hangingPunct="1"/>
            <a:endParaRPr lang="en-US" smtClean="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686800" cy="838200"/>
          </a:xfrm>
        </p:spPr>
        <p:txBody>
          <a:bodyPr>
            <a:normAutofit fontScale="90000"/>
          </a:bodyPr>
          <a:lstStyle/>
          <a:p>
            <a:pPr eaLnBrk="1" hangingPunct="1">
              <a:defRPr/>
            </a:pPr>
            <a:r>
              <a:rPr lang="en-US" b="1" dirty="0" err="1" smtClean="0"/>
              <a:t>Topologi</a:t>
            </a:r>
            <a:r>
              <a:rPr lang="en-US" b="1" dirty="0" smtClean="0"/>
              <a:t> Peer-to-peer Network</a:t>
            </a:r>
            <a:br>
              <a:rPr lang="en-US" b="1" dirty="0" smtClean="0"/>
            </a:br>
            <a:endParaRPr lang="en-US" dirty="0"/>
          </a:p>
        </p:txBody>
      </p:sp>
      <p:sp>
        <p:nvSpPr>
          <p:cNvPr id="49155" name="Content Placeholder 2"/>
          <p:cNvSpPr>
            <a:spLocks noGrp="1"/>
          </p:cNvSpPr>
          <p:nvPr>
            <p:ph idx="1"/>
          </p:nvPr>
        </p:nvSpPr>
        <p:spPr>
          <a:xfrm>
            <a:off x="228600" y="1066800"/>
            <a:ext cx="8686800" cy="4525963"/>
          </a:xfrm>
        </p:spPr>
        <p:txBody>
          <a:bodyPr/>
          <a:lstStyle/>
          <a:p>
            <a:pPr eaLnBrk="1" hangingPunct="1"/>
            <a:r>
              <a:rPr lang="en-US" sz="2000" i="1" smtClean="0"/>
              <a:t>Peer artinya rekan sekerja. Peer-to-peer network adalah jaringan komputer yang </a:t>
            </a:r>
            <a:r>
              <a:rPr lang="en-US" sz="2000" smtClean="0"/>
              <a:t>terdiri dari beberapa komputer (biasanya tidak lebih dari 10 komputer dengan 1-2 printer). </a:t>
            </a:r>
          </a:p>
          <a:p>
            <a:pPr eaLnBrk="1" hangingPunct="1"/>
            <a:r>
              <a:rPr lang="en-US" sz="2000" smtClean="0"/>
              <a:t>Dalam sistem jaringan ini yang diutamakan adalah penggunaan program, data dan printer secara bersama-sama. </a:t>
            </a:r>
          </a:p>
          <a:p>
            <a:pPr eaLnBrk="1" hangingPunct="1"/>
            <a:r>
              <a:rPr lang="en-US" sz="2000" smtClean="0"/>
              <a:t>Misal : Pemakai komputer bernama Dona dapat memakai program yang dipasang di komputer Dino, dan mereka berdua dapat </a:t>
            </a:r>
            <a:r>
              <a:rPr lang="nn-NO" sz="2000" smtClean="0"/>
              <a:t>mencetak ke printer yang sama pada saat yang bersamaan.</a:t>
            </a:r>
          </a:p>
          <a:p>
            <a:pPr eaLnBrk="1" hangingPunct="1"/>
            <a:r>
              <a:rPr lang="en-US" sz="2000" smtClean="0"/>
              <a:t>Sistem jaringan ini juga dapat dipakai di rumah. </a:t>
            </a:r>
          </a:p>
          <a:p>
            <a:pPr eaLnBrk="1" hangingPunct="1"/>
            <a:r>
              <a:rPr lang="en-US" sz="2000" smtClean="0"/>
              <a:t>Pemakai komputer yang memiliki komputer ‘</a:t>
            </a:r>
            <a:r>
              <a:rPr lang="en-US" sz="2000" i="1" smtClean="0"/>
              <a:t>kuno’, misalnya AT, dan ingin memberli komputer baru, katakanlah Pentium </a:t>
            </a:r>
            <a:r>
              <a:rPr lang="en-US" sz="2000" smtClean="0"/>
              <a:t>IV, tidak perlu membuang komputer lamanya. Ia cukup memasang netword card di </a:t>
            </a:r>
            <a:r>
              <a:rPr lang="sv-SE" sz="2000" smtClean="0"/>
              <a:t>kedua komputernya kemudian dihubungkan dengan kabel yang khusus digunakan </a:t>
            </a:r>
            <a:r>
              <a:rPr lang="en-US" sz="2000" smtClean="0"/>
              <a:t>untuk sistem jaringan. </a:t>
            </a:r>
          </a:p>
          <a:p>
            <a:pPr eaLnBrk="1" hangingPunct="1"/>
            <a:r>
              <a:rPr lang="en-US" sz="2000" smtClean="0"/>
              <a:t>Dibandingkan dengan ketiga cara diatas, sistem jaringan ini lebih sederhana sehingga lebih mudah dipejari dan dipakai.</a:t>
            </a:r>
          </a:p>
          <a:p>
            <a:pPr eaLnBrk="1" hangingPunct="1"/>
            <a:endParaRPr lang="en-US" sz="200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Telekomunikasi </a:t>
            </a:r>
            <a:r>
              <a:rPr lang="en-US" dirty="0" err="1" smtClean="0"/>
              <a:t>adalah</a:t>
            </a:r>
            <a:r>
              <a:rPr lang="en-US" dirty="0" smtClean="0"/>
              <a:t> </a:t>
            </a:r>
            <a:br>
              <a:rPr lang="en-US" dirty="0" smtClean="0"/>
            </a:br>
            <a:r>
              <a:rPr lang="en-US" dirty="0" err="1" smtClean="0"/>
              <a:t>isyarat</a:t>
            </a:r>
            <a:r>
              <a:rPr lang="en-US" dirty="0" smtClean="0"/>
              <a:t>/signal yang </a:t>
            </a:r>
            <a:r>
              <a:rPr lang="en-US" dirty="0" err="1" smtClean="0"/>
              <a:t>bisa</a:t>
            </a:r>
            <a:r>
              <a:rPr lang="en-US" dirty="0" smtClean="0"/>
              <a:t> </a:t>
            </a:r>
            <a:r>
              <a:rPr lang="en-US" dirty="0" err="1" smtClean="0"/>
              <a:t>berbentuk</a:t>
            </a:r>
            <a:r>
              <a:rPr lang="en-US" dirty="0" smtClean="0"/>
              <a:t> </a:t>
            </a:r>
            <a:br>
              <a:rPr lang="en-US" dirty="0" smtClean="0"/>
            </a:br>
            <a:r>
              <a:rPr lang="en-US" dirty="0" smtClean="0"/>
              <a:t>analog </a:t>
            </a:r>
            <a:r>
              <a:rPr lang="en-US" dirty="0" err="1" smtClean="0"/>
              <a:t>atau</a:t>
            </a:r>
            <a:r>
              <a:rPr lang="en-US" dirty="0" smtClean="0"/>
              <a:t> digital</a:t>
            </a:r>
            <a:endParaRPr lang="en-US" dirty="0"/>
          </a:p>
        </p:txBody>
      </p:sp>
      <p:sp>
        <p:nvSpPr>
          <p:cNvPr id="14339" name="Content Placeholder 2"/>
          <p:cNvSpPr>
            <a:spLocks noGrp="1"/>
          </p:cNvSpPr>
          <p:nvPr>
            <p:ph idx="1"/>
          </p:nvPr>
        </p:nvSpPr>
        <p:spPr>
          <a:xfrm>
            <a:off x="304800" y="1554163"/>
            <a:ext cx="8686800" cy="5303837"/>
          </a:xfrm>
        </p:spPr>
        <p:txBody>
          <a:bodyPr/>
          <a:lstStyle/>
          <a:p>
            <a:pPr>
              <a:buFont typeface="Arial" charset="0"/>
              <a:buChar char="•"/>
            </a:pPr>
            <a:r>
              <a:rPr lang="en-US" sz="2400" smtClean="0"/>
              <a:t>Signal Digital disebut juga signal diskret. Signal ini </a:t>
            </a:r>
          </a:p>
          <a:p>
            <a:pPr>
              <a:buFont typeface="Arial" charset="0"/>
              <a:buChar char="•"/>
            </a:pPr>
            <a:r>
              <a:rPr lang="en-US" sz="2400" smtClean="0"/>
              <a:t>tersusun atas dua keadaan yang dikenal dengan bit </a:t>
            </a:r>
          </a:p>
          <a:p>
            <a:pPr>
              <a:buFont typeface="Arial" charset="0"/>
              <a:buChar char="•"/>
            </a:pPr>
            <a:r>
              <a:rPr lang="en-US" sz="2400" smtClean="0"/>
              <a:t>yaitu keadaan 0 dan keadaan 1. </a:t>
            </a:r>
          </a:p>
          <a:p>
            <a:pPr>
              <a:buFont typeface="Arial" charset="0"/>
              <a:buChar char="•"/>
            </a:pPr>
            <a:r>
              <a:rPr lang="en-US" sz="2400" smtClean="0"/>
              <a:t>Pertukaran signal analog dan digital menggunakan </a:t>
            </a:r>
          </a:p>
          <a:p>
            <a:pPr>
              <a:buFont typeface="Arial" charset="0"/>
              <a:buChar char="•"/>
            </a:pPr>
            <a:r>
              <a:rPr lang="en-US" sz="2400" smtClean="0"/>
              <a:t>alat bernama Modem(modulator/demodulator). Ini</a:t>
            </a:r>
            <a:br>
              <a:rPr lang="en-US" sz="2400" smtClean="0"/>
            </a:br>
            <a:r>
              <a:rPr lang="en-US" sz="2400" smtClean="0"/>
              <a:t>terjadi pada jaringan komputer yang berkomunikasi</a:t>
            </a:r>
            <a:br>
              <a:rPr lang="en-US" sz="2400" smtClean="0"/>
            </a:br>
            <a:r>
              <a:rPr lang="en-US" sz="2400" smtClean="0"/>
              <a:t>jarak jauh dengan melibatkan jaringan telepon.</a:t>
            </a:r>
          </a:p>
          <a:p>
            <a:pPr>
              <a:buFont typeface="Arial" charset="0"/>
              <a:buChar char="•"/>
            </a:pPr>
            <a:r>
              <a:rPr lang="en-US" sz="2400" smtClean="0"/>
              <a:t>Komputer pertama mengirim signal digital dan </a:t>
            </a:r>
          </a:p>
          <a:p>
            <a:pPr>
              <a:buFont typeface="Arial" charset="0"/>
              <a:buChar char="•"/>
            </a:pPr>
            <a:r>
              <a:rPr lang="en-US" sz="2400" smtClean="0"/>
              <a:t>kemudian modem mengubahnya menjadi analog.</a:t>
            </a:r>
            <a:br>
              <a:rPr lang="en-US" sz="2400" smtClean="0"/>
            </a:br>
            <a:r>
              <a:rPr lang="en-US" sz="2400" smtClean="0"/>
              <a:t>Signal analog inilah yang mengalir pada jaringan</a:t>
            </a:r>
            <a:br>
              <a:rPr lang="en-US" sz="2400" smtClean="0"/>
            </a:br>
            <a:r>
              <a:rPr lang="en-US" sz="2400" smtClean="0"/>
              <a:t>telepon. Selanjutnya signal analog diubah oleh</a:t>
            </a:r>
            <a:br>
              <a:rPr lang="en-US" sz="2400" smtClean="0"/>
            </a:br>
            <a:r>
              <a:rPr lang="en-US" sz="2400" smtClean="0"/>
              <a:t>modem menjadi digital pada bagian komputer</a:t>
            </a:r>
            <a:br>
              <a:rPr lang="en-US" sz="2400" smtClean="0"/>
            </a:br>
            <a:r>
              <a:rPr lang="en-US" sz="2400" smtClean="0"/>
              <a:t>penerima.</a:t>
            </a:r>
          </a:p>
          <a:p>
            <a:pPr>
              <a:buFont typeface="Wingdings 2" pitchFamily="18" charset="2"/>
              <a:buNone/>
            </a:pPr>
            <a:endParaRPr lang="en-US" sz="240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2"/>
          <p:cNvSpPr>
            <a:spLocks noGrp="1"/>
          </p:cNvSpPr>
          <p:nvPr>
            <p:ph idx="1"/>
          </p:nvPr>
        </p:nvSpPr>
        <p:spPr>
          <a:xfrm>
            <a:off x="304800" y="457200"/>
            <a:ext cx="8686800" cy="6019800"/>
          </a:xfrm>
        </p:spPr>
        <p:txBody>
          <a:bodyPr/>
          <a:lstStyle/>
          <a:p>
            <a:pPr>
              <a:buFont typeface="Arial" charset="0"/>
              <a:buChar char="•"/>
            </a:pPr>
            <a:r>
              <a:rPr lang="en-US" sz="2400" smtClean="0"/>
              <a:t>Signal Analog </a:t>
            </a:r>
          </a:p>
          <a:p>
            <a:pPr>
              <a:buFont typeface="Arial" charset="0"/>
              <a:buChar char="•"/>
            </a:pPr>
            <a:r>
              <a:rPr lang="en-US" sz="2400" smtClean="0"/>
              <a:t>Signal Analog disebut juga signal kontinyu karena </a:t>
            </a:r>
          </a:p>
          <a:p>
            <a:pPr>
              <a:buFont typeface="Arial" charset="0"/>
              <a:buChar char="•"/>
            </a:pPr>
            <a:r>
              <a:rPr lang="en-US" sz="2400" smtClean="0"/>
              <a:t>bentuknya berupa gelombang yang kontinyu, yang</a:t>
            </a:r>
            <a:br>
              <a:rPr lang="en-US" sz="2400" smtClean="0"/>
            </a:br>
            <a:r>
              <a:rPr lang="en-US" sz="2400" smtClean="0"/>
              <a:t>membawa informasi dengan mengubah</a:t>
            </a:r>
            <a:br>
              <a:rPr lang="en-US" sz="2400" smtClean="0"/>
            </a:br>
            <a:r>
              <a:rPr lang="en-US" sz="2400" smtClean="0"/>
              <a:t>karakteristik gelombang.</a:t>
            </a:r>
          </a:p>
          <a:p>
            <a:pPr>
              <a:buFont typeface="Arial" charset="0"/>
              <a:buChar char="•"/>
            </a:pPr>
            <a:r>
              <a:rPr lang="en-US" sz="2400" smtClean="0"/>
              <a:t>Ciri signal analog : memiliki amplitudo dan </a:t>
            </a:r>
          </a:p>
          <a:p>
            <a:pPr>
              <a:buFont typeface="Arial" charset="0"/>
              <a:buChar char="•"/>
            </a:pPr>
            <a:r>
              <a:rPr lang="en-US" sz="2400" smtClean="0"/>
              <a:t>frekuensi. Jika dikaitkan dengan suara, amplitudo</a:t>
            </a:r>
            <a:br>
              <a:rPr lang="en-US" sz="2400" smtClean="0"/>
            </a:br>
            <a:r>
              <a:rPr lang="en-US" sz="2400" smtClean="0"/>
              <a:t>menentukan keras tidaknya suara, dan frekuensi</a:t>
            </a:r>
            <a:br>
              <a:rPr lang="en-US" sz="2400" smtClean="0"/>
            </a:br>
            <a:r>
              <a:rPr lang="en-US" sz="2400" smtClean="0"/>
              <a:t>menentukan pada kenyaringan suara (melengking</a:t>
            </a:r>
            <a:br>
              <a:rPr lang="en-US" sz="2400" smtClean="0"/>
            </a:br>
            <a:r>
              <a:rPr lang="en-US" sz="2400" smtClean="0"/>
              <a:t>atau tidak).</a:t>
            </a:r>
          </a:p>
          <a:p>
            <a:pPr>
              <a:buFont typeface="Arial" charset="0"/>
              <a:buChar char="•"/>
            </a:pPr>
            <a:r>
              <a:rPr lang="en-US" sz="2400" smtClean="0"/>
              <a:t>Periode (T=1/f): waktu yang diperlukan oleh sebuah </a:t>
            </a:r>
          </a:p>
          <a:p>
            <a:pPr>
              <a:buFont typeface="Arial" charset="0"/>
              <a:buChar char="•"/>
            </a:pPr>
            <a:r>
              <a:rPr lang="en-US" sz="2400" smtClean="0"/>
              <a:t>gelombang (satu lembah satu puncak). </a:t>
            </a:r>
          </a:p>
          <a:p>
            <a:pPr>
              <a:buFont typeface="Arial" charset="0"/>
              <a:buChar char="•"/>
            </a:pPr>
            <a:r>
              <a:rPr lang="en-US" sz="2400" smtClean="0"/>
              <a:t>Contoh : listrik dari PLN, umunya signal yang </a:t>
            </a:r>
          </a:p>
          <a:p>
            <a:pPr>
              <a:buFont typeface="Arial" charset="0"/>
              <a:buChar char="•"/>
            </a:pPr>
            <a:r>
              <a:rPr lang="en-US" sz="2400" smtClean="0"/>
              <a:t>mengalir pada jaringan telepon</a:t>
            </a:r>
          </a:p>
          <a:p>
            <a:endParaRPr lang="en-US" sz="240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err="1" smtClean="0"/>
              <a:t>Jaringan</a:t>
            </a:r>
            <a:r>
              <a:rPr lang="en-US" dirty="0" smtClean="0"/>
              <a:t> </a:t>
            </a:r>
            <a:r>
              <a:rPr lang="en-US" dirty="0" err="1" smtClean="0"/>
              <a:t>telekomunikasi</a:t>
            </a:r>
            <a:endParaRPr lang="en-US" dirty="0"/>
          </a:p>
        </p:txBody>
      </p:sp>
      <p:pic>
        <p:nvPicPr>
          <p:cNvPr id="16387"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838200" y="1524000"/>
            <a:ext cx="7391400" cy="4525963"/>
          </a:xfr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err="1" smtClean="0"/>
              <a:t>Sinyal</a:t>
            </a:r>
            <a:r>
              <a:rPr lang="en-US" dirty="0" smtClean="0"/>
              <a:t> digital </a:t>
            </a:r>
            <a:r>
              <a:rPr lang="en-US" dirty="0" err="1" smtClean="0"/>
              <a:t>dan</a:t>
            </a:r>
            <a:r>
              <a:rPr lang="en-US" dirty="0" smtClean="0"/>
              <a:t> analog</a:t>
            </a:r>
            <a:endParaRPr lang="en-US" dirty="0"/>
          </a:p>
        </p:txBody>
      </p:sp>
      <p:pic>
        <p:nvPicPr>
          <p:cNvPr id="17411"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1633538" y="1554163"/>
            <a:ext cx="6029325" cy="3170237"/>
          </a:xfr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KAPASITAS CHANNEL TRANSMISI</a:t>
            </a:r>
            <a:br>
              <a:rPr lang="en-US" dirty="0" smtClean="0"/>
            </a:br>
            <a:endParaRPr lang="en-US" dirty="0"/>
          </a:p>
        </p:txBody>
      </p:sp>
      <p:sp>
        <p:nvSpPr>
          <p:cNvPr id="18435" name="Content Placeholder 2"/>
          <p:cNvSpPr>
            <a:spLocks noGrp="1"/>
          </p:cNvSpPr>
          <p:nvPr>
            <p:ph idx="1"/>
          </p:nvPr>
        </p:nvSpPr>
        <p:spPr/>
        <p:txBody>
          <a:bodyPr/>
          <a:lstStyle/>
          <a:p>
            <a:r>
              <a:rPr lang="en-US" smtClean="0"/>
              <a:t>Bandwidth menunjukkan sejumlah data yang dapat ditransmisikan untuk satu unit waktu yang dinyatakan dalam satuan bits per second (bps) atau character per second (cps).Bandwidth menyatakan kapasitas dari channel transmisi, bukan ukuran kecepatan. </a:t>
            </a:r>
          </a:p>
          <a:p>
            <a:endParaRPr lang="en-US"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Content Placeholder 2"/>
          <p:cNvSpPr>
            <a:spLocks noGrp="1"/>
          </p:cNvSpPr>
          <p:nvPr>
            <p:ph idx="1"/>
          </p:nvPr>
        </p:nvSpPr>
        <p:spPr>
          <a:xfrm>
            <a:off x="304800" y="609600"/>
            <a:ext cx="8686800" cy="5470525"/>
          </a:xfrm>
        </p:spPr>
        <p:txBody>
          <a:bodyPr/>
          <a:lstStyle/>
          <a:p>
            <a:r>
              <a:rPr lang="en-US" smtClean="0"/>
              <a:t>channel transmisi dapat digolongkan dalam narrow band channel, voice band channel dan wide band channel.</a:t>
            </a:r>
          </a:p>
          <a:p>
            <a:r>
              <a:rPr lang="en-US" smtClean="0"/>
              <a:t>Narrow band channel atau subvoice grade channel merupakan kapaitas transmsi dengan bandwidth yang rendah.Berkisar 50-300 bps.Biaya transmisi rendah tapi biaya perbit mahal dengan tingkat kesalahan besar. Contoh : jalur telegraph.</a:t>
            </a:r>
          </a:p>
          <a:p>
            <a:endParaRPr lang="en-US" smtClean="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Trek</Template>
  <TotalTime>813</TotalTime>
  <Words>1826</Words>
  <Application>Microsoft Office PowerPoint</Application>
  <PresentationFormat>On-screen Show (4:3)</PresentationFormat>
  <Paragraphs>256</Paragraphs>
  <Slides>39</Slides>
  <Notes>39</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39</vt:i4>
      </vt:variant>
    </vt:vector>
  </HeadingPairs>
  <TitlesOfParts>
    <vt:vector size="48" baseType="lpstr">
      <vt:lpstr>Arial</vt:lpstr>
      <vt:lpstr>Franklin Gothic Medium</vt:lpstr>
      <vt:lpstr>Franklin Gothic Book</vt:lpstr>
      <vt:lpstr>Wingdings 2</vt:lpstr>
      <vt:lpstr>Calibri</vt:lpstr>
      <vt:lpstr>Wingdings</vt:lpstr>
      <vt:lpstr>Times New Roman</vt:lpstr>
      <vt:lpstr>Trek</vt:lpstr>
      <vt:lpstr>Bitmap Image</vt:lpstr>
      <vt:lpstr>Jaringan dan Komunikasi data</vt:lpstr>
      <vt:lpstr>Teknologi Telekomunikasi</vt:lpstr>
      <vt:lpstr>Komponen-komponen system telekomunikasi : </vt:lpstr>
      <vt:lpstr>Telekomunikasi adalah  isyarat/signal yang bisa berbentuk  analog atau digital</vt:lpstr>
      <vt:lpstr>PowerPoint Presentation</vt:lpstr>
      <vt:lpstr>Jaringan telekomunikasi</vt:lpstr>
      <vt:lpstr>Sinyal digital dan analog</vt:lpstr>
      <vt:lpstr>KAPASITAS CHANNEL TRANSMISI </vt:lpstr>
      <vt:lpstr>PowerPoint Presentation</vt:lpstr>
      <vt:lpstr>PowerPoint Presentation</vt:lpstr>
      <vt:lpstr>Tipe Kanal Transmisi </vt:lpstr>
      <vt:lpstr>PowerPoint Presentation</vt:lpstr>
      <vt:lpstr>Mode Transmisi </vt:lpstr>
      <vt:lpstr>Serial transmission</vt:lpstr>
      <vt:lpstr>Pengertian Jaringan</vt:lpstr>
      <vt:lpstr>Tujuan jaringan komputer</vt:lpstr>
      <vt:lpstr>PowerPoint Presentation</vt:lpstr>
      <vt:lpstr>Jenis-Jenis Jaringan Komputer</vt:lpstr>
      <vt:lpstr>Local Area Network (LAN) </vt:lpstr>
      <vt:lpstr>Local Area Network (LAN)</vt:lpstr>
      <vt:lpstr>Jenis-Jenis Jaringan Komputer</vt:lpstr>
      <vt:lpstr>Jenis-Jenis Jaringan Komputer</vt:lpstr>
      <vt:lpstr>Wide Area Network (WAN) </vt:lpstr>
      <vt:lpstr>Jenis-Jenis Jaringan Komputer</vt:lpstr>
      <vt:lpstr>Jenis-Jenis Jaringan Komputer</vt:lpstr>
      <vt:lpstr>Kategori Jaringan Komputer</vt:lpstr>
      <vt:lpstr>Peer – to – Peer </vt:lpstr>
      <vt:lpstr>Server – Based </vt:lpstr>
      <vt:lpstr>Kombinasi Peer-to-Peer dan Server-Based</vt:lpstr>
      <vt:lpstr>Topologi Jaringan Komputer</vt:lpstr>
      <vt:lpstr>Topologi Jaringan</vt:lpstr>
      <vt:lpstr>Topologi Bus </vt:lpstr>
      <vt:lpstr>Topologi Bus</vt:lpstr>
      <vt:lpstr>Topologi BUS</vt:lpstr>
      <vt:lpstr>Topologi Ring</vt:lpstr>
      <vt:lpstr>Topologi Ring</vt:lpstr>
      <vt:lpstr>Topologi Star</vt:lpstr>
      <vt:lpstr>Topologi Star</vt:lpstr>
      <vt:lpstr>Topologi Peer-to-peer Network </vt:lpstr>
    </vt:vector>
  </TitlesOfParts>
  <Company>none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Pengertian Jaringan</dc:title>
  <dc:creator>Erwin</dc:creator>
  <cp:lastModifiedBy>Phantom Assassin</cp:lastModifiedBy>
  <cp:revision>13</cp:revision>
  <dcterms:created xsi:type="dcterms:W3CDTF">2010-05-26T22:13:05Z</dcterms:created>
  <dcterms:modified xsi:type="dcterms:W3CDTF">2013-03-21T04:15:19Z</dcterms:modified>
</cp:coreProperties>
</file>