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4"/>
  </p:notesMasterIdLst>
  <p:handoutMasterIdLst>
    <p:handoutMasterId r:id="rId15"/>
  </p:handoutMasterIdLst>
  <p:sldIdLst>
    <p:sldId id="273" r:id="rId2"/>
    <p:sldId id="257" r:id="rId3"/>
    <p:sldId id="258" r:id="rId4"/>
    <p:sldId id="260" r:id="rId5"/>
    <p:sldId id="268" r:id="rId6"/>
    <p:sldId id="259" r:id="rId7"/>
    <p:sldId id="270" r:id="rId8"/>
    <p:sldId id="261" r:id="rId9"/>
    <p:sldId id="266" r:id="rId10"/>
    <p:sldId id="269" r:id="rId11"/>
    <p:sldId id="262" r:id="rId12"/>
    <p:sldId id="263" r:id="rId13"/>
  </p:sldIdLst>
  <p:sldSz cx="11887200" cy="7315200"/>
  <p:notesSz cx="9313863" cy="6858000"/>
  <p:defaultTextStyle>
    <a:defPPr>
      <a:defRPr lang="en-US"/>
    </a:defPPr>
    <a:lvl1pPr algn="l" rtl="0" eaLnBrk="0" fontAlgn="base" hangingPunct="0">
      <a:spcBef>
        <a:spcPct val="0"/>
      </a:spcBef>
      <a:spcAft>
        <a:spcPct val="0"/>
      </a:spcAft>
      <a:defRPr sz="2100" kern="1200">
        <a:solidFill>
          <a:schemeClr val="tx1"/>
        </a:solidFill>
        <a:latin typeface="Arial" charset="0"/>
        <a:ea typeface="+mn-ea"/>
        <a:cs typeface="+mn-cs"/>
      </a:defRPr>
    </a:lvl1pPr>
    <a:lvl2pPr marL="457200" algn="l" rtl="0" eaLnBrk="0" fontAlgn="base" hangingPunct="0">
      <a:spcBef>
        <a:spcPct val="0"/>
      </a:spcBef>
      <a:spcAft>
        <a:spcPct val="0"/>
      </a:spcAft>
      <a:defRPr sz="2100" kern="1200">
        <a:solidFill>
          <a:schemeClr val="tx1"/>
        </a:solidFill>
        <a:latin typeface="Arial" charset="0"/>
        <a:ea typeface="+mn-ea"/>
        <a:cs typeface="+mn-cs"/>
      </a:defRPr>
    </a:lvl2pPr>
    <a:lvl3pPr marL="914400" algn="l" rtl="0" eaLnBrk="0" fontAlgn="base" hangingPunct="0">
      <a:spcBef>
        <a:spcPct val="0"/>
      </a:spcBef>
      <a:spcAft>
        <a:spcPct val="0"/>
      </a:spcAft>
      <a:defRPr sz="2100" kern="1200">
        <a:solidFill>
          <a:schemeClr val="tx1"/>
        </a:solidFill>
        <a:latin typeface="Arial" charset="0"/>
        <a:ea typeface="+mn-ea"/>
        <a:cs typeface="+mn-cs"/>
      </a:defRPr>
    </a:lvl3pPr>
    <a:lvl4pPr marL="1371600" algn="l" rtl="0" eaLnBrk="0" fontAlgn="base" hangingPunct="0">
      <a:spcBef>
        <a:spcPct val="0"/>
      </a:spcBef>
      <a:spcAft>
        <a:spcPct val="0"/>
      </a:spcAft>
      <a:defRPr sz="2100" kern="1200">
        <a:solidFill>
          <a:schemeClr val="tx1"/>
        </a:solidFill>
        <a:latin typeface="Arial" charset="0"/>
        <a:ea typeface="+mn-ea"/>
        <a:cs typeface="+mn-cs"/>
      </a:defRPr>
    </a:lvl4pPr>
    <a:lvl5pPr marL="1828800" algn="l" rtl="0" eaLnBrk="0" fontAlgn="base" hangingPunct="0">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CCECFF"/>
    <a:srgbClr val="FF0000"/>
    <a:srgbClr val="FF9933"/>
    <a:srgbClr val="FFCC99"/>
    <a:srgbClr val="FFCC66"/>
    <a:srgbClr val="FF99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p:scale>
          <a:sx n="50" d="100"/>
          <a:sy n="50" d="100"/>
        </p:scale>
        <p:origin x="-546" y="-120"/>
      </p:cViewPr>
      <p:guideLst>
        <p:guide orient="horz" pos="2304"/>
        <p:guide pos="374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5843"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5844" name="Rectangle 4"/>
          <p:cNvSpPr>
            <a:spLocks noGrp="1" noChangeArrowheads="1"/>
          </p:cNvSpPr>
          <p:nvPr>
            <p:ph type="ftr" sz="quarter" idx="2"/>
          </p:nvPr>
        </p:nvSpPr>
        <p:spPr bwMode="auto">
          <a:xfrm>
            <a:off x="0" y="6513513"/>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5845"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BC4D0A3-039B-433C-B2AF-1AFCEA87F3FE}" type="slidenum">
              <a:rPr lang="en-US"/>
              <a:pPr>
                <a:defRPr/>
              </a:pPr>
              <a:t>‹#›</a:t>
            </a:fld>
            <a:endParaRPr lang="en-US"/>
          </a:p>
        </p:txBody>
      </p:sp>
    </p:spTree>
    <p:extLst>
      <p:ext uri="{BB962C8B-B14F-4D97-AF65-F5344CB8AC3E}">
        <p14:creationId xmlns:p14="http://schemas.microsoft.com/office/powerpoint/2010/main" val="1322586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6387" name="Rectangle 3"/>
          <p:cNvSpPr>
            <a:spLocks noGrp="1" noChangeArrowheads="1"/>
          </p:cNvSpPr>
          <p:nvPr>
            <p:ph type="dt" idx="1"/>
          </p:nvPr>
        </p:nvSpPr>
        <p:spPr bwMode="auto">
          <a:xfrm>
            <a:off x="527685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2568575" y="514350"/>
            <a:ext cx="41783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6513513"/>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6391" name="Rectangle 7"/>
          <p:cNvSpPr>
            <a:spLocks noGrp="1" noChangeArrowheads="1"/>
          </p:cNvSpPr>
          <p:nvPr>
            <p:ph type="sldNum" sz="quarter" idx="5"/>
          </p:nvPr>
        </p:nvSpPr>
        <p:spPr bwMode="auto">
          <a:xfrm>
            <a:off x="5276850" y="6513513"/>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7C5CCB3-4991-47AC-88EF-BCDCCBF0B6C0}" type="slidenum">
              <a:rPr lang="en-US"/>
              <a:pPr>
                <a:defRPr/>
              </a:pPr>
              <a:t>‹#›</a:t>
            </a:fld>
            <a:endParaRPr lang="en-US"/>
          </a:p>
        </p:txBody>
      </p:sp>
    </p:spTree>
    <p:extLst>
      <p:ext uri="{BB962C8B-B14F-4D97-AF65-F5344CB8AC3E}">
        <p14:creationId xmlns:p14="http://schemas.microsoft.com/office/powerpoint/2010/main" val="2183351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1</a:t>
            </a:fld>
            <a:endParaRPr lang="en-US"/>
          </a:p>
        </p:txBody>
      </p:sp>
    </p:spTree>
    <p:extLst>
      <p:ext uri="{BB962C8B-B14F-4D97-AF65-F5344CB8AC3E}">
        <p14:creationId xmlns:p14="http://schemas.microsoft.com/office/powerpoint/2010/main" val="2898692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10</a:t>
            </a:fld>
            <a:endParaRPr lang="en-US"/>
          </a:p>
        </p:txBody>
      </p:sp>
    </p:spTree>
    <p:extLst>
      <p:ext uri="{BB962C8B-B14F-4D97-AF65-F5344CB8AC3E}">
        <p14:creationId xmlns:p14="http://schemas.microsoft.com/office/powerpoint/2010/main" val="998619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11</a:t>
            </a:fld>
            <a:endParaRPr lang="en-US"/>
          </a:p>
        </p:txBody>
      </p:sp>
    </p:spTree>
    <p:extLst>
      <p:ext uri="{BB962C8B-B14F-4D97-AF65-F5344CB8AC3E}">
        <p14:creationId xmlns:p14="http://schemas.microsoft.com/office/powerpoint/2010/main" val="123173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12</a:t>
            </a:fld>
            <a:endParaRPr lang="en-US"/>
          </a:p>
        </p:txBody>
      </p:sp>
    </p:spTree>
    <p:extLst>
      <p:ext uri="{BB962C8B-B14F-4D97-AF65-F5344CB8AC3E}">
        <p14:creationId xmlns:p14="http://schemas.microsoft.com/office/powerpoint/2010/main" val="410026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2</a:t>
            </a:fld>
            <a:endParaRPr lang="en-US"/>
          </a:p>
        </p:txBody>
      </p:sp>
    </p:spTree>
    <p:extLst>
      <p:ext uri="{BB962C8B-B14F-4D97-AF65-F5344CB8AC3E}">
        <p14:creationId xmlns:p14="http://schemas.microsoft.com/office/powerpoint/2010/main" val="2913733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3</a:t>
            </a:fld>
            <a:endParaRPr lang="en-US"/>
          </a:p>
        </p:txBody>
      </p:sp>
    </p:spTree>
    <p:extLst>
      <p:ext uri="{BB962C8B-B14F-4D97-AF65-F5344CB8AC3E}">
        <p14:creationId xmlns:p14="http://schemas.microsoft.com/office/powerpoint/2010/main" val="2147410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4</a:t>
            </a:fld>
            <a:endParaRPr lang="en-US"/>
          </a:p>
        </p:txBody>
      </p:sp>
    </p:spTree>
    <p:extLst>
      <p:ext uri="{BB962C8B-B14F-4D97-AF65-F5344CB8AC3E}">
        <p14:creationId xmlns:p14="http://schemas.microsoft.com/office/powerpoint/2010/main" val="1860118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5</a:t>
            </a:fld>
            <a:endParaRPr lang="en-US"/>
          </a:p>
        </p:txBody>
      </p:sp>
    </p:spTree>
    <p:extLst>
      <p:ext uri="{BB962C8B-B14F-4D97-AF65-F5344CB8AC3E}">
        <p14:creationId xmlns:p14="http://schemas.microsoft.com/office/powerpoint/2010/main" val="205008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6</a:t>
            </a:fld>
            <a:endParaRPr lang="en-US"/>
          </a:p>
        </p:txBody>
      </p:sp>
    </p:spTree>
    <p:extLst>
      <p:ext uri="{BB962C8B-B14F-4D97-AF65-F5344CB8AC3E}">
        <p14:creationId xmlns:p14="http://schemas.microsoft.com/office/powerpoint/2010/main" val="1236525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7</a:t>
            </a:fld>
            <a:endParaRPr lang="en-US"/>
          </a:p>
        </p:txBody>
      </p:sp>
    </p:spTree>
    <p:extLst>
      <p:ext uri="{BB962C8B-B14F-4D97-AF65-F5344CB8AC3E}">
        <p14:creationId xmlns:p14="http://schemas.microsoft.com/office/powerpoint/2010/main" val="103141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8</a:t>
            </a:fld>
            <a:endParaRPr lang="en-US"/>
          </a:p>
        </p:txBody>
      </p:sp>
    </p:spTree>
    <p:extLst>
      <p:ext uri="{BB962C8B-B14F-4D97-AF65-F5344CB8AC3E}">
        <p14:creationId xmlns:p14="http://schemas.microsoft.com/office/powerpoint/2010/main" val="401808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7C5CCB3-4991-47AC-88EF-BCDCCBF0B6C0}" type="slidenum">
              <a:rPr lang="en-US" smtClean="0"/>
              <a:pPr>
                <a:defRPr/>
              </a:pPr>
              <a:t>9</a:t>
            </a:fld>
            <a:endParaRPr lang="en-US"/>
          </a:p>
        </p:txBody>
      </p:sp>
    </p:spTree>
    <p:extLst>
      <p:ext uri="{BB962C8B-B14F-4D97-AF65-F5344CB8AC3E}">
        <p14:creationId xmlns:p14="http://schemas.microsoft.com/office/powerpoint/2010/main" val="367314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903413" y="3786188"/>
            <a:ext cx="3862387" cy="158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121400" y="3786188"/>
            <a:ext cx="3862388" cy="158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5902325" y="3760788"/>
            <a:ext cx="60325" cy="49212"/>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lIns="109728" tIns="54864" rIns="109728" bIns="54864" anchor="ctr"/>
          <a:lstStyle/>
          <a:p>
            <a:pPr algn="ctr" eaLnBrk="1" hangingPunct="1">
              <a:defRPr/>
            </a:pPr>
            <a:endParaRPr lang="en-US"/>
          </a:p>
        </p:txBody>
      </p:sp>
      <p:sp>
        <p:nvSpPr>
          <p:cNvPr id="9" name="Subtitle 8"/>
          <p:cNvSpPr>
            <a:spLocks noGrp="1"/>
          </p:cNvSpPr>
          <p:nvPr>
            <p:ph type="subTitle" idx="1"/>
          </p:nvPr>
        </p:nvSpPr>
        <p:spPr>
          <a:xfrm>
            <a:off x="594360" y="3946458"/>
            <a:ext cx="10797540" cy="1219200"/>
          </a:xfrm>
        </p:spPr>
        <p:txBody>
          <a:bodyPr>
            <a:noAutofit/>
          </a:bodyPr>
          <a:lstStyle>
            <a:lvl1pPr marL="0" indent="0" algn="ctr">
              <a:buNone/>
              <a:defRPr sz="2600" spc="120" baseline="0">
                <a:solidFill>
                  <a:schemeClr val="tx2"/>
                </a:solidFill>
              </a:defRPr>
            </a:lvl1pPr>
            <a:lvl2pPr marL="548640" indent="0" algn="ctr">
              <a:buNone/>
            </a:lvl2pPr>
            <a:lvl3pPr marL="1097280" indent="0" algn="ctr">
              <a:buNone/>
            </a:lvl3pPr>
            <a:lvl4pPr marL="1645920" indent="0" algn="ctr">
              <a:buNone/>
            </a:lvl4pPr>
            <a:lvl5pPr marL="2194560" indent="0" algn="ctr">
              <a:buNone/>
            </a:lvl5pPr>
            <a:lvl6pPr marL="2743200" indent="0" algn="ctr">
              <a:buNone/>
            </a:lvl6pPr>
            <a:lvl7pPr marL="3291840" indent="0" algn="ctr">
              <a:buNone/>
            </a:lvl7pPr>
            <a:lvl8pPr marL="3840480" indent="0" algn="ctr">
              <a:buNone/>
            </a:lvl8pPr>
            <a:lvl9pPr marL="438912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594360" y="1529314"/>
            <a:ext cx="10797540" cy="2113280"/>
          </a:xfrm>
          <a:ln w="6350" cap="rnd">
            <a:noFill/>
          </a:ln>
        </p:spPr>
        <p:txBody>
          <a:bodyPr>
            <a:noAutofit/>
          </a:bodyPr>
          <a:lstStyle>
            <a:lvl1pPr algn="ctr">
              <a:defRPr lang="en-US" sz="5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endParaRPr lang="id-ID"/>
          </a:p>
        </p:txBody>
      </p:sp>
      <p:sp>
        <p:nvSpPr>
          <p:cNvPr id="8" name="Slide Number Placeholder 15"/>
          <p:cNvSpPr>
            <a:spLocks noGrp="1"/>
          </p:cNvSpPr>
          <p:nvPr>
            <p:ph type="sldNum" sz="quarter" idx="11"/>
          </p:nvPr>
        </p:nvSpPr>
        <p:spPr/>
        <p:txBody>
          <a:bodyPr/>
          <a:lstStyle>
            <a:lvl1pPr>
              <a:defRPr/>
            </a:lvl1pPr>
          </a:lstStyle>
          <a:p>
            <a:pPr>
              <a:defRPr/>
            </a:pPr>
            <a:fld id="{C3C35132-0C1E-4D9E-8C0D-A6753F5F03FD}"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id-ID"/>
          </a:p>
        </p:txBody>
      </p:sp>
    </p:spTree>
    <p:extLst>
      <p:ext uri="{BB962C8B-B14F-4D97-AF65-F5344CB8AC3E}">
        <p14:creationId xmlns:p14="http://schemas.microsoft.com/office/powerpoint/2010/main" val="238679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B494BFBA-5B4D-44C8-A4A3-80ECD2641B33}" type="slidenum">
              <a:rPr lang="en-US"/>
              <a:pPr>
                <a:defRPr/>
              </a:pPr>
              <a:t>‹#›</a:t>
            </a:fld>
            <a:endParaRPr lang="en-US"/>
          </a:p>
        </p:txBody>
      </p:sp>
    </p:spTree>
    <p:extLst>
      <p:ext uri="{BB962C8B-B14F-4D97-AF65-F5344CB8AC3E}">
        <p14:creationId xmlns:p14="http://schemas.microsoft.com/office/powerpoint/2010/main" val="244214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92948"/>
            <a:ext cx="267462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4360" y="292948"/>
            <a:ext cx="782574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D77B33BA-4677-4EC9-BDED-32E07C2644FA}" type="slidenum">
              <a:rPr lang="en-US"/>
              <a:pPr>
                <a:defRPr/>
              </a:pPr>
              <a:t>‹#›</a:t>
            </a:fld>
            <a:endParaRPr lang="en-US"/>
          </a:p>
        </p:txBody>
      </p:sp>
    </p:spTree>
    <p:extLst>
      <p:ext uri="{BB962C8B-B14F-4D97-AF65-F5344CB8AC3E}">
        <p14:creationId xmlns:p14="http://schemas.microsoft.com/office/powerpoint/2010/main" val="346180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594360" y="1625600"/>
            <a:ext cx="1069848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6F686CFD-B6FE-482F-8227-78637E11CEEC}" type="slidenum">
              <a:rPr lang="en-US"/>
              <a:pPr>
                <a:defRPr/>
              </a:pPr>
              <a:t>‹#›</a:t>
            </a:fld>
            <a:endParaRPr lang="en-US"/>
          </a:p>
        </p:txBody>
      </p:sp>
    </p:spTree>
    <p:extLst>
      <p:ext uri="{BB962C8B-B14F-4D97-AF65-F5344CB8AC3E}">
        <p14:creationId xmlns:p14="http://schemas.microsoft.com/office/powerpoint/2010/main" val="296330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892175" y="5245100"/>
            <a:ext cx="10301288" cy="4763"/>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91540" y="3738880"/>
            <a:ext cx="10302240" cy="1463040"/>
          </a:xfrm>
        </p:spPr>
        <p:txBody>
          <a:bodyPr>
            <a:noAutofit/>
          </a:bodyPr>
          <a:lstStyle>
            <a:lvl1pPr algn="l" rtl="0">
              <a:spcBef>
                <a:spcPct val="0"/>
              </a:spcBef>
              <a:buNone/>
              <a:defRPr lang="en-US" sz="5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891540" y="5289455"/>
            <a:ext cx="10302240" cy="1050385"/>
          </a:xfrm>
        </p:spPr>
        <p:txBody>
          <a:bodyPr/>
          <a:lstStyle>
            <a:lvl1pPr marL="0" indent="0">
              <a:buNone/>
              <a:defRPr sz="2400" spc="120" baseline="0">
                <a:solidFill>
                  <a:schemeClr val="tx2"/>
                </a:solidFill>
              </a:defRPr>
            </a:lvl1pPr>
            <a:lvl2pPr>
              <a:buNone/>
              <a:defRPr sz="22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2EF777F-513E-4D49-A8FA-2B7EC28D2F81}" type="slidenum">
              <a:rPr lang="en-US"/>
              <a:pPr>
                <a:defRPr/>
              </a:pPr>
              <a:t>‹#›</a:t>
            </a:fld>
            <a:endParaRPr lang="en-US"/>
          </a:p>
        </p:txBody>
      </p:sp>
    </p:spTree>
    <p:extLst>
      <p:ext uri="{BB962C8B-B14F-4D97-AF65-F5344CB8AC3E}">
        <p14:creationId xmlns:p14="http://schemas.microsoft.com/office/powerpoint/2010/main" val="225239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594360" y="1625600"/>
            <a:ext cx="5277917"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6042660" y="1625600"/>
            <a:ext cx="5277917"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id-ID"/>
          </a:p>
        </p:txBody>
      </p:sp>
      <p:sp>
        <p:nvSpPr>
          <p:cNvPr id="6" name="Footer Placeholder 9"/>
          <p:cNvSpPr>
            <a:spLocks noGrp="1"/>
          </p:cNvSpPr>
          <p:nvPr>
            <p:ph type="ftr" sz="quarter" idx="11"/>
          </p:nvPr>
        </p:nvSpPr>
        <p:spPr/>
        <p:txBody>
          <a:bodyPr/>
          <a:lstStyle>
            <a:lvl1pPr>
              <a:defRPr/>
            </a:lvl1pPr>
          </a:lstStyle>
          <a:p>
            <a:pPr>
              <a:defRPr/>
            </a:pPr>
            <a:endParaRPr lang="id-ID"/>
          </a:p>
        </p:txBody>
      </p:sp>
      <p:sp>
        <p:nvSpPr>
          <p:cNvPr id="7" name="Slide Number Placeholder 21"/>
          <p:cNvSpPr>
            <a:spLocks noGrp="1"/>
          </p:cNvSpPr>
          <p:nvPr>
            <p:ph type="sldNum" sz="quarter" idx="12"/>
          </p:nvPr>
        </p:nvSpPr>
        <p:spPr/>
        <p:txBody>
          <a:bodyPr/>
          <a:lstStyle>
            <a:lvl1pPr>
              <a:defRPr/>
            </a:lvl1pPr>
          </a:lstStyle>
          <a:p>
            <a:pPr>
              <a:defRPr/>
            </a:pPr>
            <a:fld id="{63C5F65B-CF77-47EE-83EF-F3C5CE56D552}" type="slidenum">
              <a:rPr lang="en-US"/>
              <a:pPr>
                <a:defRPr/>
              </a:pPr>
              <a:t>‹#›</a:t>
            </a:fld>
            <a:endParaRPr lang="en-US"/>
          </a:p>
        </p:txBody>
      </p:sp>
    </p:spTree>
    <p:extLst>
      <p:ext uri="{BB962C8B-B14F-4D97-AF65-F5344CB8AC3E}">
        <p14:creationId xmlns:p14="http://schemas.microsoft.com/office/powerpoint/2010/main" val="189773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31838" y="2325688"/>
            <a:ext cx="487362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81725" y="2325688"/>
            <a:ext cx="487362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594360" y="1492899"/>
            <a:ext cx="5252244" cy="8128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3100" b="1">
                <a:solidFill>
                  <a:schemeClr val="tx2"/>
                </a:solidFill>
              </a:defRPr>
            </a:lvl1pPr>
            <a:lvl2pPr>
              <a:buNone/>
              <a:defRPr sz="2400" b="1"/>
            </a:lvl2pPr>
            <a:lvl3pPr>
              <a:buNone/>
              <a:defRPr sz="2200" b="1"/>
            </a:lvl3pPr>
            <a:lvl4pPr>
              <a:buNone/>
              <a:defRPr sz="1900" b="1"/>
            </a:lvl4pPr>
            <a:lvl5pPr>
              <a:buNone/>
              <a:defRPr sz="1900" b="1"/>
            </a:lvl5pPr>
          </a:lstStyle>
          <a:p>
            <a:pPr lvl="0"/>
            <a:r>
              <a:rPr lang="en-US" smtClean="0"/>
              <a:t>Click to edit Master text styles</a:t>
            </a:r>
          </a:p>
        </p:txBody>
      </p:sp>
      <p:sp>
        <p:nvSpPr>
          <p:cNvPr id="32" name="Content Placeholder 31"/>
          <p:cNvSpPr>
            <a:spLocks noGrp="1"/>
          </p:cNvSpPr>
          <p:nvPr>
            <p:ph sz="half" idx="2"/>
          </p:nvPr>
        </p:nvSpPr>
        <p:spPr>
          <a:xfrm>
            <a:off x="594360" y="2348689"/>
            <a:ext cx="5250180" cy="41745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6044724" y="2348689"/>
            <a:ext cx="5250180" cy="41745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594360" y="165811"/>
            <a:ext cx="10698480" cy="12192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6042660" y="1492899"/>
            <a:ext cx="5252244" cy="8128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3100" b="1" baseline="0">
                <a:solidFill>
                  <a:schemeClr val="tx2"/>
                </a:solidFill>
              </a:defRPr>
            </a:lvl1pPr>
            <a:lvl2pPr>
              <a:buNone/>
              <a:defRPr sz="2400" b="1"/>
            </a:lvl2pPr>
            <a:lvl3pPr>
              <a:buNone/>
              <a:defRPr sz="2200" b="1"/>
            </a:lvl3pPr>
            <a:lvl4pPr>
              <a:buNone/>
              <a:defRPr sz="1900" b="1"/>
            </a:lvl4pPr>
            <a:lvl5pPr>
              <a:buNone/>
              <a:defRPr sz="19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487EF46-8038-4B48-8185-CBFD3CE3ABD7}"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id-ID"/>
          </a:p>
        </p:txBody>
      </p:sp>
      <p:sp>
        <p:nvSpPr>
          <p:cNvPr id="11" name="Date Placeholder 6"/>
          <p:cNvSpPr>
            <a:spLocks noGrp="1"/>
          </p:cNvSpPr>
          <p:nvPr>
            <p:ph type="dt" sz="half" idx="12"/>
          </p:nvPr>
        </p:nvSpPr>
        <p:spPr/>
        <p:txBody>
          <a:bodyPr/>
          <a:lstStyle>
            <a:lvl1pPr>
              <a:defRPr/>
            </a:lvl1pPr>
          </a:lstStyle>
          <a:p>
            <a:pPr>
              <a:defRPr/>
            </a:pPr>
            <a:endParaRPr lang="id-ID"/>
          </a:p>
        </p:txBody>
      </p:sp>
    </p:spTree>
    <p:extLst>
      <p:ext uri="{BB962C8B-B14F-4D97-AF65-F5344CB8AC3E}">
        <p14:creationId xmlns:p14="http://schemas.microsoft.com/office/powerpoint/2010/main" val="1234449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id-ID"/>
          </a:p>
        </p:txBody>
      </p:sp>
      <p:sp>
        <p:nvSpPr>
          <p:cNvPr id="4" name="Footer Placeholder 9"/>
          <p:cNvSpPr>
            <a:spLocks noGrp="1"/>
          </p:cNvSpPr>
          <p:nvPr>
            <p:ph type="ftr" sz="quarter" idx="11"/>
          </p:nvPr>
        </p:nvSpPr>
        <p:spPr/>
        <p:txBody>
          <a:bodyPr/>
          <a:lstStyle>
            <a:lvl1pPr>
              <a:defRPr/>
            </a:lvl1pPr>
          </a:lstStyle>
          <a:p>
            <a:pPr>
              <a:defRPr/>
            </a:pPr>
            <a:endParaRPr lang="id-ID"/>
          </a:p>
        </p:txBody>
      </p:sp>
      <p:sp>
        <p:nvSpPr>
          <p:cNvPr id="5" name="Slide Number Placeholder 21"/>
          <p:cNvSpPr>
            <a:spLocks noGrp="1"/>
          </p:cNvSpPr>
          <p:nvPr>
            <p:ph type="sldNum" sz="quarter" idx="12"/>
          </p:nvPr>
        </p:nvSpPr>
        <p:spPr/>
        <p:txBody>
          <a:bodyPr/>
          <a:lstStyle>
            <a:lvl1pPr>
              <a:defRPr/>
            </a:lvl1pPr>
          </a:lstStyle>
          <a:p>
            <a:pPr>
              <a:defRPr/>
            </a:pPr>
            <a:fld id="{E14478D7-061D-4A59-9C23-A5A60CF8A0B1}" type="slidenum">
              <a:rPr lang="en-US"/>
              <a:pPr>
                <a:defRPr/>
              </a:pPr>
              <a:t>‹#›</a:t>
            </a:fld>
            <a:endParaRPr lang="en-US"/>
          </a:p>
        </p:txBody>
      </p:sp>
    </p:spTree>
    <p:extLst>
      <p:ext uri="{BB962C8B-B14F-4D97-AF65-F5344CB8AC3E}">
        <p14:creationId xmlns:p14="http://schemas.microsoft.com/office/powerpoint/2010/main" val="324730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id-ID"/>
          </a:p>
        </p:txBody>
      </p:sp>
      <p:sp>
        <p:nvSpPr>
          <p:cNvPr id="3" name="Footer Placeholder 9"/>
          <p:cNvSpPr>
            <a:spLocks noGrp="1"/>
          </p:cNvSpPr>
          <p:nvPr>
            <p:ph type="ftr" sz="quarter" idx="11"/>
          </p:nvPr>
        </p:nvSpPr>
        <p:spPr/>
        <p:txBody>
          <a:bodyPr/>
          <a:lstStyle>
            <a:lvl1pPr>
              <a:defRPr/>
            </a:lvl1pPr>
          </a:lstStyle>
          <a:p>
            <a:pPr>
              <a:defRPr/>
            </a:pPr>
            <a:endParaRPr lang="id-ID"/>
          </a:p>
        </p:txBody>
      </p:sp>
      <p:sp>
        <p:nvSpPr>
          <p:cNvPr id="4" name="Slide Number Placeholder 21"/>
          <p:cNvSpPr>
            <a:spLocks noGrp="1"/>
          </p:cNvSpPr>
          <p:nvPr>
            <p:ph type="sldNum" sz="quarter" idx="12"/>
          </p:nvPr>
        </p:nvSpPr>
        <p:spPr/>
        <p:txBody>
          <a:bodyPr/>
          <a:lstStyle>
            <a:lvl1pPr>
              <a:defRPr/>
            </a:lvl1pPr>
          </a:lstStyle>
          <a:p>
            <a:pPr>
              <a:defRPr/>
            </a:pPr>
            <a:fld id="{10D8FB00-92C1-44C8-9940-E4050AEF32A5}" type="slidenum">
              <a:rPr lang="en-US"/>
              <a:pPr>
                <a:defRPr/>
              </a:pPr>
              <a:t>‹#›</a:t>
            </a:fld>
            <a:endParaRPr lang="en-US"/>
          </a:p>
        </p:txBody>
      </p:sp>
    </p:spTree>
    <p:extLst>
      <p:ext uri="{BB962C8B-B14F-4D97-AF65-F5344CB8AC3E}">
        <p14:creationId xmlns:p14="http://schemas.microsoft.com/office/powerpoint/2010/main" val="18971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594360" y="487680"/>
            <a:ext cx="812292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8816340" y="1706880"/>
            <a:ext cx="2579522" cy="3982720"/>
          </a:xfrm>
        </p:spPr>
        <p:txBody>
          <a:bodyPr/>
          <a:lstStyle>
            <a:lvl1pPr marL="0" indent="0">
              <a:lnSpc>
                <a:spcPct val="125000"/>
              </a:lnSpc>
              <a:spcAft>
                <a:spcPts val="1200"/>
              </a:spcAft>
              <a:buNone/>
              <a:defRPr sz="1900">
                <a:solidFill>
                  <a:schemeClr val="tx2"/>
                </a:solidFill>
              </a:defRPr>
            </a:lvl1pPr>
            <a:lvl2pPr>
              <a:buNone/>
              <a:defRPr sz="1400"/>
            </a:lvl2pPr>
            <a:lvl3pPr>
              <a:buNone/>
              <a:defRPr sz="1200"/>
            </a:lvl3pPr>
            <a:lvl4pPr>
              <a:buNone/>
              <a:defRPr sz="1100"/>
            </a:lvl4pPr>
            <a:lvl5pPr>
              <a:buNone/>
              <a:defRPr sz="1100"/>
            </a:lvl5pPr>
          </a:lstStyle>
          <a:p>
            <a:pPr lvl="0"/>
            <a:r>
              <a:rPr lang="en-US" smtClean="0"/>
              <a:t>Click to edit Master text styles</a:t>
            </a:r>
          </a:p>
        </p:txBody>
      </p:sp>
      <p:sp>
        <p:nvSpPr>
          <p:cNvPr id="31" name="Title 30"/>
          <p:cNvSpPr>
            <a:spLocks noGrp="1"/>
          </p:cNvSpPr>
          <p:nvPr>
            <p:ph type="title"/>
          </p:nvPr>
        </p:nvSpPr>
        <p:spPr>
          <a:xfrm>
            <a:off x="8816340" y="487680"/>
            <a:ext cx="2575560" cy="1137920"/>
          </a:xfrm>
        </p:spPr>
        <p:txBody>
          <a:bodyPr tIns="109728"/>
          <a:lstStyle>
            <a:lvl1pPr algn="l">
              <a:buNone/>
              <a:defRPr sz="2200" b="1" spc="-6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id-ID"/>
          </a:p>
        </p:txBody>
      </p:sp>
      <p:sp>
        <p:nvSpPr>
          <p:cNvPr id="6" name="Footer Placeholder 9"/>
          <p:cNvSpPr>
            <a:spLocks noGrp="1"/>
          </p:cNvSpPr>
          <p:nvPr>
            <p:ph type="ftr" sz="quarter" idx="11"/>
          </p:nvPr>
        </p:nvSpPr>
        <p:spPr/>
        <p:txBody>
          <a:bodyPr/>
          <a:lstStyle>
            <a:lvl1pPr>
              <a:defRPr/>
            </a:lvl1pPr>
          </a:lstStyle>
          <a:p>
            <a:pPr>
              <a:defRPr/>
            </a:pPr>
            <a:endParaRPr lang="id-ID"/>
          </a:p>
        </p:txBody>
      </p:sp>
      <p:sp>
        <p:nvSpPr>
          <p:cNvPr id="7" name="Slide Number Placeholder 21"/>
          <p:cNvSpPr>
            <a:spLocks noGrp="1"/>
          </p:cNvSpPr>
          <p:nvPr>
            <p:ph type="sldNum" sz="quarter" idx="12"/>
          </p:nvPr>
        </p:nvSpPr>
        <p:spPr/>
        <p:txBody>
          <a:bodyPr/>
          <a:lstStyle>
            <a:lvl1pPr>
              <a:defRPr/>
            </a:lvl1pPr>
          </a:lstStyle>
          <a:p>
            <a:pPr>
              <a:defRPr/>
            </a:pPr>
            <a:fld id="{A6B245CD-3A51-443F-BD3F-109CF0639F01}" type="slidenum">
              <a:rPr lang="en-US"/>
              <a:pPr>
                <a:defRPr/>
              </a:pPr>
              <a:t>‹#›</a:t>
            </a:fld>
            <a:endParaRPr lang="en-US"/>
          </a:p>
        </p:txBody>
      </p:sp>
    </p:spTree>
    <p:extLst>
      <p:ext uri="{BB962C8B-B14F-4D97-AF65-F5344CB8AC3E}">
        <p14:creationId xmlns:p14="http://schemas.microsoft.com/office/powerpoint/2010/main" val="195719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18220" y="487680"/>
            <a:ext cx="2674620" cy="1137920"/>
          </a:xfrm>
        </p:spPr>
        <p:txBody>
          <a:bodyPr tIns="109728"/>
          <a:lstStyle>
            <a:lvl1pPr algn="l">
              <a:buNone/>
              <a:defRPr sz="2200" b="1" spc="-6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594360" y="487680"/>
            <a:ext cx="7825740" cy="593344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8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618220" y="1706880"/>
            <a:ext cx="2674620" cy="4714240"/>
          </a:xfrm>
        </p:spPr>
        <p:txBody>
          <a:bodyPr/>
          <a:lstStyle>
            <a:lvl1pPr marL="0" indent="0">
              <a:lnSpc>
                <a:spcPct val="125000"/>
              </a:lnSpc>
              <a:spcAft>
                <a:spcPts val="1200"/>
              </a:spcAft>
              <a:buFontTx/>
              <a:buNone/>
              <a:defRPr sz="1900" b="0">
                <a:solidFill>
                  <a:schemeClr val="tx2"/>
                </a:solidFill>
              </a:defRPr>
            </a:lvl1pPr>
            <a:lvl2pPr>
              <a:defRPr sz="1400"/>
            </a:lvl2pPr>
            <a:lvl3pPr>
              <a:defRPr sz="1200"/>
            </a:lvl3pPr>
            <a:lvl4pPr>
              <a:defRPr sz="1100"/>
            </a:lvl4pPr>
            <a:lvl5pPr>
              <a:defRPr sz="11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id-ID"/>
          </a:p>
        </p:txBody>
      </p:sp>
      <p:sp>
        <p:nvSpPr>
          <p:cNvPr id="6" name="Footer Placeholder 9"/>
          <p:cNvSpPr>
            <a:spLocks noGrp="1"/>
          </p:cNvSpPr>
          <p:nvPr>
            <p:ph type="ftr" sz="quarter" idx="11"/>
          </p:nvPr>
        </p:nvSpPr>
        <p:spPr/>
        <p:txBody>
          <a:bodyPr/>
          <a:lstStyle>
            <a:lvl1pPr>
              <a:defRPr/>
            </a:lvl1pPr>
          </a:lstStyle>
          <a:p>
            <a:pPr>
              <a:defRPr/>
            </a:pPr>
            <a:endParaRPr lang="id-ID"/>
          </a:p>
        </p:txBody>
      </p:sp>
      <p:sp>
        <p:nvSpPr>
          <p:cNvPr id="7" name="Slide Number Placeholder 21"/>
          <p:cNvSpPr>
            <a:spLocks noGrp="1"/>
          </p:cNvSpPr>
          <p:nvPr>
            <p:ph type="sldNum" sz="quarter" idx="12"/>
          </p:nvPr>
        </p:nvSpPr>
        <p:spPr/>
        <p:txBody>
          <a:bodyPr/>
          <a:lstStyle>
            <a:lvl1pPr>
              <a:defRPr/>
            </a:lvl1pPr>
          </a:lstStyle>
          <a:p>
            <a:pPr>
              <a:defRPr/>
            </a:pPr>
            <a:fld id="{F53E6ED1-2F1C-4F04-84F2-4DFA8D480517}" type="slidenum">
              <a:rPr lang="en-US"/>
              <a:pPr>
                <a:defRPr/>
              </a:pPr>
              <a:t>‹#›</a:t>
            </a:fld>
            <a:endParaRPr lang="en-US"/>
          </a:p>
        </p:txBody>
      </p:sp>
    </p:spTree>
    <p:extLst>
      <p:ext uri="{BB962C8B-B14F-4D97-AF65-F5344CB8AC3E}">
        <p14:creationId xmlns:p14="http://schemas.microsoft.com/office/powerpoint/2010/main" val="98116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593725" y="1544638"/>
            <a:ext cx="1069975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7527925" y="6616700"/>
            <a:ext cx="3368675" cy="409575"/>
          </a:xfrm>
          <a:prstGeom prst="rect">
            <a:avLst/>
          </a:prstGeom>
        </p:spPr>
        <p:txBody>
          <a:bodyPr vert="horz" lIns="109728" tIns="54864" rIns="109728" bIns="54864" anchor="ctr" anchorCtr="0"/>
          <a:lstStyle>
            <a:lvl1pPr algn="l" eaLnBrk="1" latinLnBrk="0" hangingPunct="1">
              <a:defRPr kumimoji="0" sz="1400">
                <a:solidFill>
                  <a:schemeClr val="tx2"/>
                </a:solidFill>
              </a:defRPr>
            </a:lvl1pPr>
          </a:lstStyle>
          <a:p>
            <a:pPr>
              <a:defRPr/>
            </a:pPr>
            <a:endParaRPr lang="id-ID"/>
          </a:p>
        </p:txBody>
      </p:sp>
      <p:sp>
        <p:nvSpPr>
          <p:cNvPr id="10" name="Footer Placeholder 9"/>
          <p:cNvSpPr>
            <a:spLocks noGrp="1"/>
          </p:cNvSpPr>
          <p:nvPr>
            <p:ph type="ftr" sz="quarter" idx="3"/>
          </p:nvPr>
        </p:nvSpPr>
        <p:spPr>
          <a:xfrm>
            <a:off x="2773363" y="6616700"/>
            <a:ext cx="4656137" cy="409575"/>
          </a:xfrm>
          <a:prstGeom prst="rect">
            <a:avLst/>
          </a:prstGeom>
        </p:spPr>
        <p:txBody>
          <a:bodyPr vert="horz" lIns="109728" tIns="54864" rIns="109728" bIns="54864" anchor="ctr" anchorCtr="0"/>
          <a:lstStyle>
            <a:lvl1pPr algn="r" eaLnBrk="1" latinLnBrk="0" hangingPunct="1">
              <a:defRPr kumimoji="0" sz="1400">
                <a:solidFill>
                  <a:schemeClr val="tx2"/>
                </a:solidFill>
              </a:defRPr>
            </a:lvl1pPr>
          </a:lstStyle>
          <a:p>
            <a:pPr>
              <a:defRPr/>
            </a:pPr>
            <a:endParaRPr lang="id-ID"/>
          </a:p>
        </p:txBody>
      </p:sp>
      <p:sp>
        <p:nvSpPr>
          <p:cNvPr id="22" name="Slide Number Placeholder 21"/>
          <p:cNvSpPr>
            <a:spLocks noGrp="1"/>
          </p:cNvSpPr>
          <p:nvPr>
            <p:ph type="sldNum" sz="quarter" idx="4"/>
          </p:nvPr>
        </p:nvSpPr>
        <p:spPr>
          <a:xfrm>
            <a:off x="10933113" y="6592888"/>
            <a:ext cx="793750" cy="488950"/>
          </a:xfrm>
          <a:prstGeom prst="rect">
            <a:avLst/>
          </a:prstGeom>
          <a:noFill/>
        </p:spPr>
        <p:txBody>
          <a:bodyPr vert="horz" lIns="0" tIns="0" rIns="0" bIns="0" anchor="ctr" anchorCtr="0">
            <a:noAutofit/>
          </a:bodyPr>
          <a:lstStyle>
            <a:lvl1pPr algn="ctr" eaLnBrk="1" latinLnBrk="0" hangingPunct="1">
              <a:defRPr kumimoji="0" sz="1900" baseline="0">
                <a:solidFill>
                  <a:schemeClr val="tx2"/>
                </a:solidFill>
              </a:defRPr>
            </a:lvl1pPr>
          </a:lstStyle>
          <a:p>
            <a:pPr>
              <a:defRPr/>
            </a:pPr>
            <a:fld id="{BE8975B1-C789-4CFC-AA37-806E946F0E66}" type="slidenum">
              <a:rPr lang="en-US"/>
              <a:pPr>
                <a:defRPr/>
              </a:pPr>
              <a:t>‹#›</a:t>
            </a:fld>
            <a:endParaRPr lang="en-US"/>
          </a:p>
        </p:txBody>
      </p:sp>
      <p:sp>
        <p:nvSpPr>
          <p:cNvPr id="5" name="Title Placeholder 4"/>
          <p:cNvSpPr>
            <a:spLocks noGrp="1"/>
          </p:cNvSpPr>
          <p:nvPr>
            <p:ph type="title"/>
          </p:nvPr>
        </p:nvSpPr>
        <p:spPr>
          <a:xfrm>
            <a:off x="593725" y="161925"/>
            <a:ext cx="10699750" cy="1301750"/>
          </a:xfrm>
          <a:prstGeom prst="rect">
            <a:avLst/>
          </a:prstGeom>
          <a:ln w="6350" cap="rnd">
            <a:noFill/>
          </a:ln>
        </p:spPr>
        <p:txBody>
          <a:bodyPr vert="horz" lIns="109728" tIns="54864" rIns="109728" bIns="54864"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42" r:id="rId1"/>
    <p:sldLayoutId id="2147483734" r:id="rId2"/>
    <p:sldLayoutId id="2147483743" r:id="rId3"/>
    <p:sldLayoutId id="2147483735" r:id="rId4"/>
    <p:sldLayoutId id="2147483744"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rtl="0" eaLnBrk="0" fontAlgn="base" hangingPunct="0">
        <a:spcBef>
          <a:spcPct val="0"/>
        </a:spcBef>
        <a:spcAft>
          <a:spcPct val="0"/>
        </a:spcAft>
        <a:defRPr lang="en-US" sz="5000" kern="1200" spc="-12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5000">
          <a:solidFill>
            <a:srgbClr val="F9F9F9"/>
          </a:solidFill>
          <a:latin typeface="Constantia" pitchFamily="18" charset="0"/>
        </a:defRPr>
      </a:lvl2pPr>
      <a:lvl3pPr algn="l" rtl="0" eaLnBrk="0" fontAlgn="base" hangingPunct="0">
        <a:spcBef>
          <a:spcPct val="0"/>
        </a:spcBef>
        <a:spcAft>
          <a:spcPct val="0"/>
        </a:spcAft>
        <a:defRPr sz="5000">
          <a:solidFill>
            <a:srgbClr val="F9F9F9"/>
          </a:solidFill>
          <a:latin typeface="Constantia" pitchFamily="18" charset="0"/>
        </a:defRPr>
      </a:lvl3pPr>
      <a:lvl4pPr algn="l" rtl="0" eaLnBrk="0" fontAlgn="base" hangingPunct="0">
        <a:spcBef>
          <a:spcPct val="0"/>
        </a:spcBef>
        <a:spcAft>
          <a:spcPct val="0"/>
        </a:spcAft>
        <a:defRPr sz="5000">
          <a:solidFill>
            <a:srgbClr val="F9F9F9"/>
          </a:solidFill>
          <a:latin typeface="Constantia" pitchFamily="18" charset="0"/>
        </a:defRPr>
      </a:lvl4pPr>
      <a:lvl5pPr algn="l" rtl="0" eaLnBrk="0" fontAlgn="base" hangingPunct="0">
        <a:spcBef>
          <a:spcPct val="0"/>
        </a:spcBef>
        <a:spcAft>
          <a:spcPct val="0"/>
        </a:spcAft>
        <a:defRPr sz="5000">
          <a:solidFill>
            <a:srgbClr val="F9F9F9"/>
          </a:solidFill>
          <a:latin typeface="Constantia" pitchFamily="18" charset="0"/>
        </a:defRPr>
      </a:lvl5pPr>
      <a:lvl6pPr marL="457200" algn="l" rtl="0" fontAlgn="base">
        <a:spcBef>
          <a:spcPct val="0"/>
        </a:spcBef>
        <a:spcAft>
          <a:spcPct val="0"/>
        </a:spcAft>
        <a:defRPr sz="5000">
          <a:solidFill>
            <a:srgbClr val="F9F9F9"/>
          </a:solidFill>
          <a:latin typeface="Constantia" pitchFamily="18" charset="0"/>
        </a:defRPr>
      </a:lvl6pPr>
      <a:lvl7pPr marL="914400" algn="l" rtl="0" fontAlgn="base">
        <a:spcBef>
          <a:spcPct val="0"/>
        </a:spcBef>
        <a:spcAft>
          <a:spcPct val="0"/>
        </a:spcAft>
        <a:defRPr sz="5000">
          <a:solidFill>
            <a:srgbClr val="F9F9F9"/>
          </a:solidFill>
          <a:latin typeface="Constantia" pitchFamily="18" charset="0"/>
        </a:defRPr>
      </a:lvl7pPr>
      <a:lvl8pPr marL="1371600" algn="l" rtl="0" fontAlgn="base">
        <a:spcBef>
          <a:spcPct val="0"/>
        </a:spcBef>
        <a:spcAft>
          <a:spcPct val="0"/>
        </a:spcAft>
        <a:defRPr sz="5000">
          <a:solidFill>
            <a:srgbClr val="F9F9F9"/>
          </a:solidFill>
          <a:latin typeface="Constantia" pitchFamily="18" charset="0"/>
        </a:defRPr>
      </a:lvl8pPr>
      <a:lvl9pPr marL="1828800" algn="l" rtl="0" fontAlgn="base">
        <a:spcBef>
          <a:spcPct val="0"/>
        </a:spcBef>
        <a:spcAft>
          <a:spcPct val="0"/>
        </a:spcAft>
        <a:defRPr sz="5000">
          <a:solidFill>
            <a:srgbClr val="F9F9F9"/>
          </a:solidFill>
          <a:latin typeface="Constantia" pitchFamily="18" charset="0"/>
        </a:defRPr>
      </a:lvl9pPr>
    </p:titleStyle>
    <p:bodyStyle>
      <a:lvl1pPr marL="328613" indent="-328613" algn="l" rtl="0" eaLnBrk="0" fontAlgn="base" hangingPunct="0">
        <a:spcBef>
          <a:spcPts val="725"/>
        </a:spcBef>
        <a:spcAft>
          <a:spcPct val="0"/>
        </a:spcAft>
        <a:buClr>
          <a:schemeClr val="accent2"/>
        </a:buClr>
        <a:buSzPct val="85000"/>
        <a:buFont typeface="Wingdings 2" pitchFamily="18" charset="2"/>
        <a:buChar char=""/>
        <a:defRPr sz="3100" kern="1200">
          <a:solidFill>
            <a:schemeClr val="tx1"/>
          </a:solidFill>
          <a:latin typeface="+mn-lt"/>
          <a:ea typeface="+mn-ea"/>
          <a:cs typeface="+mn-cs"/>
        </a:defRPr>
      </a:lvl1pPr>
      <a:lvl2pPr marL="766763" indent="-328613" algn="l" rtl="0" eaLnBrk="0" fontAlgn="base" hangingPunct="0">
        <a:spcBef>
          <a:spcPts val="363"/>
        </a:spcBef>
        <a:spcAft>
          <a:spcPct val="0"/>
        </a:spcAft>
        <a:buClr>
          <a:srgbClr val="D6903D"/>
        </a:buClr>
        <a:buSzPct val="85000"/>
        <a:buFont typeface="Wingdings 2" pitchFamily="18" charset="2"/>
        <a:buChar char=""/>
        <a:defRPr sz="2900" kern="1200">
          <a:solidFill>
            <a:schemeClr val="tx2"/>
          </a:solidFill>
          <a:latin typeface="+mn-lt"/>
          <a:ea typeface="+mn-ea"/>
          <a:cs typeface="+mn-cs"/>
        </a:defRPr>
      </a:lvl2pPr>
      <a:lvl3pPr marL="1206500" indent="-273050" algn="l" rtl="0" eaLnBrk="0" fontAlgn="base" hangingPunct="0">
        <a:spcBef>
          <a:spcPts val="363"/>
        </a:spcBef>
        <a:spcAft>
          <a:spcPct val="0"/>
        </a:spcAft>
        <a:buClr>
          <a:srgbClr val="B37732"/>
        </a:buClr>
        <a:buSzPct val="85000"/>
        <a:buFont typeface="Wingdings 2" pitchFamily="18" charset="2"/>
        <a:buChar char=""/>
        <a:defRPr sz="2500" kern="1200">
          <a:solidFill>
            <a:schemeClr val="tx1"/>
          </a:solidFill>
          <a:latin typeface="+mn-lt"/>
          <a:ea typeface="+mn-ea"/>
          <a:cs typeface="+mn-cs"/>
        </a:defRPr>
      </a:lvl3pPr>
      <a:lvl4pPr marL="1535113" indent="-273050" algn="l" rtl="0" eaLnBrk="0" fontAlgn="base" hangingPunct="0">
        <a:spcBef>
          <a:spcPts val="363"/>
        </a:spcBef>
        <a:spcAft>
          <a:spcPct val="0"/>
        </a:spcAft>
        <a:buClr>
          <a:srgbClr val="D6903D"/>
        </a:buClr>
        <a:buSzPct val="85000"/>
        <a:buFont typeface="Wingdings 2" pitchFamily="18" charset="2"/>
        <a:buChar char=""/>
        <a:defRPr sz="2300" kern="1200">
          <a:solidFill>
            <a:schemeClr val="tx1"/>
          </a:solidFill>
          <a:latin typeface="+mn-lt"/>
          <a:ea typeface="+mn-ea"/>
          <a:cs typeface="+mn-cs"/>
        </a:defRPr>
      </a:lvl4pPr>
      <a:lvl5pPr marL="1865313" indent="-273050" algn="l" rtl="0" eaLnBrk="0" fontAlgn="base" hangingPunct="0">
        <a:spcBef>
          <a:spcPts val="413"/>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5pPr>
      <a:lvl6pPr marL="2194560" indent="-274320" algn="l" rtl="0" eaLnBrk="1" latinLnBrk="0" hangingPunct="1">
        <a:spcBef>
          <a:spcPts val="408"/>
        </a:spcBef>
        <a:buClr>
          <a:schemeClr val="accent2">
            <a:shade val="75000"/>
          </a:schemeClr>
        </a:buClr>
        <a:buSzPct val="85000"/>
        <a:buFont typeface="Wingdings 2" pitchFamily="18" charset="2"/>
        <a:buChar char="?"/>
        <a:defRPr kumimoji="0" sz="2000" kern="1200">
          <a:solidFill>
            <a:schemeClr val="tx1"/>
          </a:solidFill>
          <a:latin typeface="+mn-lt"/>
          <a:ea typeface="+mn-ea"/>
          <a:cs typeface="+mn-cs"/>
        </a:defRPr>
      </a:lvl6pPr>
      <a:lvl7pPr marL="2414016" indent="-219456" algn="l" rtl="0" eaLnBrk="1" latinLnBrk="0" hangingPunct="1">
        <a:spcBef>
          <a:spcPts val="408"/>
        </a:spcBef>
        <a:buClr>
          <a:schemeClr val="accent2">
            <a:shade val="75000"/>
          </a:schemeClr>
        </a:buClr>
        <a:buSzPct val="85000"/>
        <a:buFont typeface="Wingdings 2" pitchFamily="18" charset="2"/>
        <a:buChar char="?"/>
        <a:defRPr kumimoji="0" sz="1900" kern="1200" baseline="0">
          <a:solidFill>
            <a:schemeClr val="tx1"/>
          </a:solidFill>
          <a:latin typeface="+mn-lt"/>
          <a:ea typeface="+mn-ea"/>
          <a:cs typeface="+mn-cs"/>
        </a:defRPr>
      </a:lvl7pPr>
      <a:lvl8pPr marL="2743200" indent="-219456" algn="l" rtl="0" eaLnBrk="1" latinLnBrk="0" hangingPunct="1">
        <a:spcBef>
          <a:spcPts val="408"/>
        </a:spcBef>
        <a:buClr>
          <a:schemeClr val="accent2">
            <a:shade val="75000"/>
          </a:schemeClr>
        </a:buClr>
        <a:buSzPct val="85000"/>
        <a:buFont typeface="Wingdings 2" pitchFamily="18" charset="2"/>
        <a:buChar char="?"/>
        <a:defRPr kumimoji="0" sz="1800" kern="1200">
          <a:solidFill>
            <a:schemeClr val="tx1"/>
          </a:solidFill>
          <a:latin typeface="+mn-lt"/>
          <a:ea typeface="+mn-ea"/>
          <a:cs typeface="+mn-cs"/>
        </a:defRPr>
      </a:lvl8pPr>
      <a:lvl9pPr marL="3072384" indent="-219456" algn="l" rtl="0" eaLnBrk="1" latinLnBrk="0" hangingPunct="1">
        <a:spcBef>
          <a:spcPts val="408"/>
        </a:spcBef>
        <a:buClr>
          <a:schemeClr val="accent2">
            <a:shade val="75000"/>
          </a:schemeClr>
        </a:buClr>
        <a:buSzPct val="85000"/>
        <a:buFont typeface="Wingdings 2" pitchFamily="18" charset="2"/>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48640" algn="l" rtl="0" eaLnBrk="1" latinLnBrk="0" hangingPunct="1">
        <a:defRPr kumimoji="0" kern="1200">
          <a:solidFill>
            <a:schemeClr val="tx1"/>
          </a:solidFill>
          <a:latin typeface="+mn-lt"/>
          <a:ea typeface="+mn-ea"/>
          <a:cs typeface="+mn-cs"/>
        </a:defRPr>
      </a:lvl2pPr>
      <a:lvl3pPr marL="1097280" algn="l" rtl="0" eaLnBrk="1" latinLnBrk="0" hangingPunct="1">
        <a:defRPr kumimoji="0" kern="1200">
          <a:solidFill>
            <a:schemeClr val="tx1"/>
          </a:solidFill>
          <a:latin typeface="+mn-lt"/>
          <a:ea typeface="+mn-ea"/>
          <a:cs typeface="+mn-cs"/>
        </a:defRPr>
      </a:lvl3pPr>
      <a:lvl4pPr marL="1645920" algn="l" rtl="0" eaLnBrk="1" latinLnBrk="0" hangingPunct="1">
        <a:defRPr kumimoji="0" kern="1200">
          <a:solidFill>
            <a:schemeClr val="tx1"/>
          </a:solidFill>
          <a:latin typeface="+mn-lt"/>
          <a:ea typeface="+mn-ea"/>
          <a:cs typeface="+mn-cs"/>
        </a:defRPr>
      </a:lvl4pPr>
      <a:lvl5pPr marL="2194560" algn="l" rtl="0" eaLnBrk="1" latinLnBrk="0" hangingPunct="1">
        <a:defRPr kumimoji="0" kern="1200">
          <a:solidFill>
            <a:schemeClr val="tx1"/>
          </a:solidFill>
          <a:latin typeface="+mn-lt"/>
          <a:ea typeface="+mn-ea"/>
          <a:cs typeface="+mn-cs"/>
        </a:defRPr>
      </a:lvl5pPr>
      <a:lvl6pPr marL="2743200" algn="l" rtl="0" eaLnBrk="1" latinLnBrk="0" hangingPunct="1">
        <a:defRPr kumimoji="0" kern="1200">
          <a:solidFill>
            <a:schemeClr val="tx1"/>
          </a:solidFill>
          <a:latin typeface="+mn-lt"/>
          <a:ea typeface="+mn-ea"/>
          <a:cs typeface="+mn-cs"/>
        </a:defRPr>
      </a:lvl6pPr>
      <a:lvl7pPr marL="3291840" algn="l" rtl="0" eaLnBrk="1" latinLnBrk="0" hangingPunct="1">
        <a:defRPr kumimoji="0" kern="1200">
          <a:solidFill>
            <a:schemeClr val="tx1"/>
          </a:solidFill>
          <a:latin typeface="+mn-lt"/>
          <a:ea typeface="+mn-ea"/>
          <a:cs typeface="+mn-cs"/>
        </a:defRPr>
      </a:lvl7pPr>
      <a:lvl8pPr marL="3840480" algn="l" rtl="0" eaLnBrk="1" latinLnBrk="0" hangingPunct="1">
        <a:defRPr kumimoji="0" kern="1200">
          <a:solidFill>
            <a:schemeClr val="tx1"/>
          </a:solidFill>
          <a:latin typeface="+mn-lt"/>
          <a:ea typeface="+mn-ea"/>
          <a:cs typeface="+mn-cs"/>
        </a:defRPr>
      </a:lvl8pPr>
      <a:lvl9pPr marL="43891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112EDC2F-81B1-493C-A067-15D46E3A96F9}" type="slidenum">
              <a:rPr lang="en-US" sz="1900" smtClean="0">
                <a:solidFill>
                  <a:schemeClr val="tx2"/>
                </a:solidFill>
              </a:rPr>
              <a:pPr/>
              <a:t>1</a:t>
            </a:fld>
            <a:endParaRPr lang="en-US" sz="1900" smtClean="0">
              <a:solidFill>
                <a:schemeClr val="tx2"/>
              </a:solidFill>
            </a:endParaRPr>
          </a:p>
        </p:txBody>
      </p:sp>
      <p:sp>
        <p:nvSpPr>
          <p:cNvPr id="34822" name="Rectangle 6"/>
          <p:cNvSpPr>
            <a:spLocks noGrp="1" noChangeArrowheads="1"/>
          </p:cNvSpPr>
          <p:nvPr>
            <p:ph type="title"/>
          </p:nvPr>
        </p:nvSpPr>
        <p:spPr>
          <a:xfrm>
            <a:off x="0" y="0"/>
            <a:ext cx="10698480" cy="1300480"/>
          </a:xfrm>
        </p:spPr>
        <p:txBody>
          <a:bodyPr/>
          <a:lstStyle/>
          <a:p>
            <a:pPr algn="ctr" eaLnBrk="1" fontAlgn="auto" hangingPunct="1">
              <a:spcAft>
                <a:spcPts val="0"/>
              </a:spcAft>
              <a:defRPr/>
            </a:pPr>
            <a:r>
              <a:rPr err="1" smtClean="0">
                <a:effectLst/>
              </a:rPr>
              <a:t>Studi</a:t>
            </a:r>
            <a:r>
              <a:rPr smtClean="0">
                <a:effectLst/>
              </a:rPr>
              <a:t> </a:t>
            </a:r>
            <a:r>
              <a:rPr lang="id-ID" smtClean="0">
                <a:effectLst/>
              </a:rPr>
              <a:t>d</a:t>
            </a:r>
            <a:r>
              <a:rPr err="1" smtClean="0">
                <a:effectLst/>
              </a:rPr>
              <a:t>alam</a:t>
            </a:r>
            <a:r>
              <a:rPr smtClean="0">
                <a:effectLst/>
              </a:rPr>
              <a:t> </a:t>
            </a:r>
            <a:r>
              <a:rPr err="1" smtClean="0">
                <a:effectLst/>
              </a:rPr>
              <a:t>Berorganisasi</a:t>
            </a:r>
            <a:endParaRPr smtClean="0">
              <a:effectLst/>
            </a:endParaRPr>
          </a:p>
        </p:txBody>
      </p:sp>
      <p:sp>
        <p:nvSpPr>
          <p:cNvPr id="34821" name="Rectangle 5"/>
          <p:cNvSpPr>
            <a:spLocks noChangeArrowheads="1"/>
          </p:cNvSpPr>
          <p:nvPr/>
        </p:nvSpPr>
        <p:spPr bwMode="auto">
          <a:xfrm>
            <a:off x="1892300" y="4937125"/>
            <a:ext cx="7680325" cy="1870075"/>
          </a:xfrm>
          <a:prstGeom prst="rect">
            <a:avLst/>
          </a:prstGeom>
          <a:noFill/>
          <a:ln w="9525">
            <a:noFill/>
            <a:miter lim="800000"/>
            <a:headEnd/>
            <a:tailEnd/>
          </a:ln>
          <a:effectLst/>
        </p:spPr>
        <p:txBody>
          <a:bodyPr lIns="104735" tIns="52368" rIns="104735" bIns="52368"/>
          <a:lstStyle/>
          <a:p>
            <a:pPr marL="392113" indent="-392113" algn="ctr" defTabSz="1047750" eaLnBrk="1" hangingPunct="1">
              <a:lnSpc>
                <a:spcPct val="80000"/>
              </a:lnSpc>
              <a:spcBef>
                <a:spcPct val="20000"/>
              </a:spcBef>
              <a:buClr>
                <a:schemeClr val="hlink"/>
              </a:buClr>
              <a:buFont typeface="Wingdings" pitchFamily="2" charset="2"/>
              <a:buNone/>
              <a:defRPr/>
            </a:pPr>
            <a:r>
              <a:rPr lang="en-US" sz="2700" b="1" dirty="0">
                <a:effectLst>
                  <a:outerShdw blurRad="38100" dist="38100" dir="2700000" algn="tl">
                    <a:srgbClr val="000000"/>
                  </a:outerShdw>
                </a:effectLst>
                <a:latin typeface="Tahoma" pitchFamily="34" charset="0"/>
              </a:rPr>
              <a:t>Program </a:t>
            </a:r>
            <a:r>
              <a:rPr lang="en-US" sz="2700" b="1" dirty="0" err="1">
                <a:effectLst>
                  <a:outerShdw blurRad="38100" dist="38100" dir="2700000" algn="tl">
                    <a:srgbClr val="000000"/>
                  </a:outerShdw>
                </a:effectLst>
                <a:latin typeface="Tahoma" pitchFamily="34" charset="0"/>
              </a:rPr>
              <a:t>Studi</a:t>
            </a:r>
            <a:r>
              <a:rPr lang="en-US" sz="2700" b="1" dirty="0">
                <a:effectLst>
                  <a:outerShdw blurRad="38100" dist="38100" dir="2700000" algn="tl">
                    <a:srgbClr val="000000"/>
                  </a:outerShdw>
                </a:effectLst>
                <a:latin typeface="Tahoma" pitchFamily="34" charset="0"/>
              </a:rPr>
              <a:t> </a:t>
            </a:r>
            <a:r>
              <a:rPr lang="en-US" sz="2700" b="1" dirty="0" err="1" smtClean="0">
                <a:effectLst>
                  <a:outerShdw blurRad="38100" dist="38100" dir="2700000" algn="tl">
                    <a:srgbClr val="000000"/>
                  </a:outerShdw>
                </a:effectLst>
                <a:latin typeface="Tahoma" pitchFamily="34" charset="0"/>
              </a:rPr>
              <a:t>Sistem</a:t>
            </a:r>
            <a:r>
              <a:rPr lang="en-US" sz="2700" b="1" dirty="0" smtClean="0">
                <a:effectLst>
                  <a:outerShdw blurRad="38100" dist="38100" dir="2700000" algn="tl">
                    <a:srgbClr val="000000"/>
                  </a:outerShdw>
                </a:effectLst>
                <a:latin typeface="Tahoma" pitchFamily="34" charset="0"/>
              </a:rPr>
              <a:t> </a:t>
            </a:r>
            <a:r>
              <a:rPr lang="en-US" sz="2700" b="1" dirty="0" err="1" smtClean="0">
                <a:effectLst>
                  <a:outerShdw blurRad="38100" dist="38100" dir="2700000" algn="tl">
                    <a:srgbClr val="000000"/>
                  </a:outerShdw>
                </a:effectLst>
                <a:latin typeface="Tahoma" pitchFamily="34" charset="0"/>
              </a:rPr>
              <a:t>Informasi</a:t>
            </a:r>
            <a:endParaRPr lang="en-US" sz="2700" b="1" dirty="0">
              <a:effectLst>
                <a:outerShdw blurRad="38100" dist="38100" dir="2700000" algn="tl">
                  <a:srgbClr val="000000"/>
                </a:outerShdw>
              </a:effectLst>
              <a:latin typeface="Tahoma" pitchFamily="34" charset="0"/>
            </a:endParaRPr>
          </a:p>
          <a:p>
            <a:pPr marL="392113" indent="-392113" algn="ctr" defTabSz="1047750" eaLnBrk="1" hangingPunct="1">
              <a:lnSpc>
                <a:spcPct val="80000"/>
              </a:lnSpc>
              <a:spcBef>
                <a:spcPct val="20000"/>
              </a:spcBef>
              <a:buClr>
                <a:schemeClr val="hlink"/>
              </a:buClr>
              <a:buFont typeface="Wingdings" pitchFamily="2" charset="2"/>
              <a:buNone/>
              <a:defRPr/>
            </a:pPr>
            <a:r>
              <a:rPr lang="en-US" sz="2700" b="1" dirty="0" err="1">
                <a:effectLst>
                  <a:outerShdw blurRad="38100" dist="38100" dir="2700000" algn="tl">
                    <a:srgbClr val="000000"/>
                  </a:outerShdw>
                </a:effectLst>
                <a:latin typeface="Tahoma" pitchFamily="34" charset="0"/>
              </a:rPr>
              <a:t>Fakultas</a:t>
            </a:r>
            <a:r>
              <a:rPr lang="en-US" sz="2700" b="1" dirty="0">
                <a:effectLst>
                  <a:outerShdw blurRad="38100" dist="38100" dir="2700000" algn="tl">
                    <a:srgbClr val="000000"/>
                  </a:outerShdw>
                </a:effectLst>
                <a:latin typeface="Tahoma" pitchFamily="34" charset="0"/>
              </a:rPr>
              <a:t> </a:t>
            </a:r>
            <a:r>
              <a:rPr lang="en-US" sz="2700" b="1" dirty="0" err="1">
                <a:effectLst>
                  <a:outerShdw blurRad="38100" dist="38100" dir="2700000" algn="tl">
                    <a:srgbClr val="000000"/>
                  </a:outerShdw>
                </a:effectLst>
                <a:latin typeface="Tahoma" pitchFamily="34" charset="0"/>
              </a:rPr>
              <a:t>Teknik</a:t>
            </a:r>
            <a:r>
              <a:rPr lang="en-US" sz="2700" b="1" dirty="0">
                <a:effectLst>
                  <a:outerShdw blurRad="38100" dist="38100" dir="2700000" algn="tl">
                    <a:srgbClr val="000000"/>
                  </a:outerShdw>
                </a:effectLst>
                <a:latin typeface="Tahoma" pitchFamily="34" charset="0"/>
              </a:rPr>
              <a:t> </a:t>
            </a:r>
            <a:r>
              <a:rPr lang="en-US" sz="2700" b="1" dirty="0" err="1">
                <a:effectLst>
                  <a:outerShdw blurRad="38100" dist="38100" dir="2700000" algn="tl">
                    <a:srgbClr val="000000"/>
                  </a:outerShdw>
                </a:effectLst>
                <a:latin typeface="Tahoma" pitchFamily="34" charset="0"/>
              </a:rPr>
              <a:t>dan</a:t>
            </a:r>
            <a:r>
              <a:rPr lang="en-US" sz="2700" b="1" dirty="0">
                <a:effectLst>
                  <a:outerShdw blurRad="38100" dist="38100" dir="2700000" algn="tl">
                    <a:srgbClr val="000000"/>
                  </a:outerShdw>
                </a:effectLst>
                <a:latin typeface="Tahoma" pitchFamily="34" charset="0"/>
              </a:rPr>
              <a:t> </a:t>
            </a:r>
            <a:r>
              <a:rPr lang="en-US" sz="2700" b="1" dirty="0" err="1">
                <a:effectLst>
                  <a:outerShdw blurRad="38100" dist="38100" dir="2700000" algn="tl">
                    <a:srgbClr val="000000"/>
                  </a:outerShdw>
                </a:effectLst>
                <a:latin typeface="Tahoma" pitchFamily="34" charset="0"/>
              </a:rPr>
              <a:t>Ilmu</a:t>
            </a:r>
            <a:r>
              <a:rPr lang="en-US" sz="2700" b="1" dirty="0">
                <a:effectLst>
                  <a:outerShdw blurRad="38100" dist="38100" dir="2700000" algn="tl">
                    <a:srgbClr val="000000"/>
                  </a:outerShdw>
                </a:effectLst>
                <a:latin typeface="Tahoma" pitchFamily="34" charset="0"/>
              </a:rPr>
              <a:t> </a:t>
            </a:r>
            <a:r>
              <a:rPr lang="en-US" sz="2700" b="1" dirty="0" err="1">
                <a:effectLst>
                  <a:outerShdw blurRad="38100" dist="38100" dir="2700000" algn="tl">
                    <a:srgbClr val="000000"/>
                  </a:outerShdw>
                </a:effectLst>
                <a:latin typeface="Tahoma" pitchFamily="34" charset="0"/>
              </a:rPr>
              <a:t>Komputer</a:t>
            </a:r>
            <a:endParaRPr lang="en-US" sz="2700" b="1" dirty="0">
              <a:effectLst>
                <a:outerShdw blurRad="38100" dist="38100" dir="2700000" algn="tl">
                  <a:srgbClr val="000000"/>
                </a:outerShdw>
              </a:effectLst>
              <a:latin typeface="Tahoma" pitchFamily="34" charset="0"/>
            </a:endParaRPr>
          </a:p>
          <a:p>
            <a:pPr marL="392113" indent="-392113" algn="ctr" defTabSz="1047750" eaLnBrk="1" hangingPunct="1">
              <a:lnSpc>
                <a:spcPct val="80000"/>
              </a:lnSpc>
              <a:spcBef>
                <a:spcPct val="20000"/>
              </a:spcBef>
              <a:buClr>
                <a:schemeClr val="hlink"/>
              </a:buClr>
              <a:buFont typeface="Wingdings" pitchFamily="2" charset="2"/>
              <a:buNone/>
              <a:defRPr/>
            </a:pPr>
            <a:r>
              <a:rPr lang="en-US" sz="2700" b="1" dirty="0" err="1">
                <a:effectLst>
                  <a:outerShdw blurRad="38100" dist="38100" dir="2700000" algn="tl">
                    <a:srgbClr val="000000"/>
                  </a:outerShdw>
                </a:effectLst>
                <a:latin typeface="Tahoma" pitchFamily="34" charset="0"/>
              </a:rPr>
              <a:t>Universitas</a:t>
            </a:r>
            <a:r>
              <a:rPr lang="en-US" sz="2700" b="1" dirty="0">
                <a:effectLst>
                  <a:outerShdw blurRad="38100" dist="38100" dir="2700000" algn="tl">
                    <a:srgbClr val="000000"/>
                  </a:outerShdw>
                </a:effectLst>
                <a:latin typeface="Tahoma" pitchFamily="34" charset="0"/>
              </a:rPr>
              <a:t> </a:t>
            </a:r>
            <a:r>
              <a:rPr lang="en-US" sz="2700" b="1" dirty="0" err="1">
                <a:effectLst>
                  <a:outerShdw blurRad="38100" dist="38100" dir="2700000" algn="tl">
                    <a:srgbClr val="000000"/>
                  </a:outerShdw>
                </a:effectLst>
                <a:latin typeface="Tahoma" pitchFamily="34" charset="0"/>
              </a:rPr>
              <a:t>Komputer</a:t>
            </a:r>
            <a:r>
              <a:rPr lang="en-US" sz="2700" b="1" dirty="0">
                <a:effectLst>
                  <a:outerShdw blurRad="38100" dist="38100" dir="2700000" algn="tl">
                    <a:srgbClr val="000000"/>
                  </a:outerShdw>
                </a:effectLst>
                <a:latin typeface="Tahoma" pitchFamily="34" charset="0"/>
              </a:rPr>
              <a:t> Indonesia</a:t>
            </a:r>
          </a:p>
          <a:p>
            <a:pPr marL="392113" indent="-392113" algn="ctr" defTabSz="1047750" eaLnBrk="1" hangingPunct="1">
              <a:lnSpc>
                <a:spcPct val="80000"/>
              </a:lnSpc>
              <a:spcBef>
                <a:spcPct val="20000"/>
              </a:spcBef>
              <a:buClr>
                <a:schemeClr val="hlink"/>
              </a:buClr>
              <a:buFont typeface="Wingdings" pitchFamily="2" charset="2"/>
              <a:buNone/>
              <a:defRPr/>
            </a:pPr>
            <a:r>
              <a:rPr lang="en-US" sz="2700" b="1" dirty="0">
                <a:effectLst>
                  <a:outerShdw blurRad="38100" dist="38100" dir="2700000" algn="tl">
                    <a:srgbClr val="000000"/>
                  </a:outerShdw>
                </a:effectLst>
                <a:latin typeface="Tahoma" pitchFamily="34" charset="0"/>
              </a:rPr>
              <a:t>Bandung </a:t>
            </a:r>
          </a:p>
          <a:p>
            <a:pPr marL="392113" indent="-392113" algn="ctr" defTabSz="1047750" eaLnBrk="1" hangingPunct="1">
              <a:lnSpc>
                <a:spcPct val="80000"/>
              </a:lnSpc>
              <a:spcBef>
                <a:spcPct val="20000"/>
              </a:spcBef>
              <a:buClr>
                <a:schemeClr val="hlink"/>
              </a:buClr>
              <a:buFont typeface="Wingdings" pitchFamily="2" charset="2"/>
              <a:buNone/>
              <a:defRPr/>
            </a:pPr>
            <a:r>
              <a:rPr lang="en-US" sz="2700" b="1" dirty="0">
                <a:effectLst>
                  <a:outerShdw blurRad="38100" dist="38100" dir="2700000" algn="tl">
                    <a:srgbClr val="000000"/>
                  </a:outerShdw>
                </a:effectLst>
                <a:latin typeface="Tahoma" pitchFamily="34" charset="0"/>
              </a:rPr>
              <a:t>20</a:t>
            </a:r>
            <a:r>
              <a:rPr lang="id-ID" sz="2700" b="1" dirty="0">
                <a:effectLst>
                  <a:outerShdw blurRad="38100" dist="38100" dir="2700000" algn="tl">
                    <a:srgbClr val="000000"/>
                  </a:outerShdw>
                </a:effectLst>
                <a:latin typeface="Tahoma" pitchFamily="34" charset="0"/>
              </a:rPr>
              <a:t>10</a:t>
            </a:r>
            <a:endParaRPr lang="en-US" sz="2700" b="1" dirty="0">
              <a:effectLst>
                <a:outerShdw blurRad="38100" dist="38100" dir="2700000" algn="tl">
                  <a:srgbClr val="000000"/>
                </a:outerShdw>
              </a:effectLst>
              <a:latin typeface="Tahoma" pitchFamily="34" charset="0"/>
            </a:endParaRPr>
          </a:p>
        </p:txBody>
      </p:sp>
      <p:pic>
        <p:nvPicPr>
          <p:cNvPr id="5126" name="Picture 8" descr="Graphi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650" y="2889250"/>
            <a:ext cx="190182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9"/>
          <p:cNvSpPr txBox="1">
            <a:spLocks noChangeArrowheads="1"/>
          </p:cNvSpPr>
          <p:nvPr/>
        </p:nvSpPr>
        <p:spPr bwMode="auto">
          <a:xfrm>
            <a:off x="4286250" y="128588"/>
            <a:ext cx="27368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lgn="ctr">
              <a:spcBef>
                <a:spcPct val="50000"/>
              </a:spcBef>
            </a:pPr>
            <a:r>
              <a:rPr lang="en-US"/>
              <a:t>Pertemuan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4822"/>
                                        </p:tgtEl>
                                        <p:attrNameLst>
                                          <p:attrName>style.visibility</p:attrName>
                                        </p:attrNameLst>
                                      </p:cBhvr>
                                      <p:to>
                                        <p:strVal val="visible"/>
                                      </p:to>
                                    </p:set>
                                    <p:animEffect transition="in" filter="fade">
                                      <p:cBhvr>
                                        <p:cTn id="7" dur="500"/>
                                        <p:tgtEl>
                                          <p:spTgt spid="34822"/>
                                        </p:tgtEl>
                                      </p:cBhvr>
                                    </p:animEffect>
                                    <p:anim calcmode="lin" valueType="num">
                                      <p:cBhvr>
                                        <p:cTn id="8" dur="500" fill="hold"/>
                                        <p:tgtEl>
                                          <p:spTgt spid="34822"/>
                                        </p:tgtEl>
                                        <p:attrNameLst>
                                          <p:attrName>ppt_w</p:attrName>
                                        </p:attrNameLst>
                                      </p:cBhvr>
                                      <p:tavLst>
                                        <p:tav tm="0" fmla="#ppt_w*sin(2.5*pi*$)">
                                          <p:val>
                                            <p:fltVal val="0"/>
                                          </p:val>
                                        </p:tav>
                                        <p:tav tm="100000">
                                          <p:val>
                                            <p:fltVal val="1"/>
                                          </p:val>
                                        </p:tav>
                                      </p:tavLst>
                                    </p:anim>
                                    <p:anim calcmode="lin" valueType="num">
                                      <p:cBhvr>
                                        <p:cTn id="9" dur="500" fill="hold"/>
                                        <p:tgtEl>
                                          <p:spTgt spid="348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D54FF102-43DF-4911-B0E2-B61037795CD3}" type="slidenum">
              <a:rPr lang="en-US" sz="1900" smtClean="0">
                <a:solidFill>
                  <a:schemeClr val="tx2"/>
                </a:solidFill>
              </a:rPr>
              <a:pPr/>
              <a:t>10</a:t>
            </a:fld>
            <a:endParaRPr lang="en-US" sz="1900" smtClean="0">
              <a:solidFill>
                <a:schemeClr val="tx2"/>
              </a:solidFill>
            </a:endParaRPr>
          </a:p>
        </p:txBody>
      </p:sp>
      <p:sp>
        <p:nvSpPr>
          <p:cNvPr id="27652" name="Rectangle 4"/>
          <p:cNvSpPr>
            <a:spLocks noChangeArrowheads="1"/>
          </p:cNvSpPr>
          <p:nvPr/>
        </p:nvSpPr>
        <p:spPr bwMode="auto">
          <a:xfrm>
            <a:off x="982663" y="431800"/>
            <a:ext cx="2528887" cy="515938"/>
          </a:xfrm>
          <a:prstGeom prst="rect">
            <a:avLst/>
          </a:prstGeom>
          <a:solidFill>
            <a:schemeClr val="folHlink"/>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104735" tIns="52368" rIns="104735" bIns="52368">
            <a:spAutoFit/>
          </a:bodyPr>
          <a:lstStyle/>
          <a:p>
            <a:pPr defTabSz="1047750">
              <a:spcBef>
                <a:spcPct val="50000"/>
              </a:spcBef>
            </a:pPr>
            <a:r>
              <a:rPr lang="en-US" sz="2700" b="1">
                <a:solidFill>
                  <a:srgbClr val="000000"/>
                </a:solidFill>
                <a:latin typeface="Tahoma" pitchFamily="34" charset="0"/>
              </a:rPr>
              <a:t>Individual</a:t>
            </a:r>
          </a:p>
        </p:txBody>
      </p:sp>
      <p:sp>
        <p:nvSpPr>
          <p:cNvPr id="27653" name="Rectangle 5"/>
          <p:cNvSpPr>
            <a:spLocks noChangeArrowheads="1"/>
          </p:cNvSpPr>
          <p:nvPr/>
        </p:nvSpPr>
        <p:spPr bwMode="auto">
          <a:xfrm>
            <a:off x="1169988" y="4900613"/>
            <a:ext cx="3559175" cy="515937"/>
          </a:xfrm>
          <a:prstGeom prst="rect">
            <a:avLst/>
          </a:prstGeom>
          <a:solidFill>
            <a:schemeClr val="folHlink"/>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lIns="104735" tIns="52368" rIns="104735" bIns="52368">
            <a:spAutoFit/>
          </a:bodyPr>
          <a:lstStyle/>
          <a:p>
            <a:pPr defTabSz="1047750">
              <a:spcBef>
                <a:spcPct val="50000"/>
              </a:spcBef>
            </a:pPr>
            <a:r>
              <a:rPr lang="en-US" sz="2700">
                <a:solidFill>
                  <a:srgbClr val="000000"/>
                </a:solidFill>
                <a:latin typeface="Tahoma" pitchFamily="34" charset="0"/>
              </a:rPr>
              <a:t>Imbalan dan Penilaian</a:t>
            </a:r>
          </a:p>
        </p:txBody>
      </p:sp>
      <p:sp>
        <p:nvSpPr>
          <p:cNvPr id="27654" name="Rectangle 6"/>
          <p:cNvSpPr>
            <a:spLocks noChangeArrowheads="1"/>
          </p:cNvSpPr>
          <p:nvPr/>
        </p:nvSpPr>
        <p:spPr bwMode="auto">
          <a:xfrm>
            <a:off x="1639888" y="1027113"/>
            <a:ext cx="9923462" cy="1247775"/>
          </a:xfrm>
          <a:prstGeom prst="rect">
            <a:avLst/>
          </a:prstGeom>
          <a:solidFill>
            <a:srgbClr val="CCECFF"/>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104735" tIns="52368" rIns="104735" bIns="52368">
            <a:spAutoFit/>
          </a:bodyPr>
          <a:lstStyle/>
          <a:p>
            <a:pPr algn="just" defTabSz="1047750">
              <a:spcBef>
                <a:spcPct val="50000"/>
              </a:spcBef>
            </a:pPr>
            <a:r>
              <a:rPr lang="en-US" sz="2500">
                <a:solidFill>
                  <a:srgbClr val="000000"/>
                </a:solidFill>
                <a:latin typeface="Tahoma" pitchFamily="34" charset="0"/>
              </a:rPr>
              <a:t>Kinerja individual adalah dasar dari kinerja organisasi. Memahami perilaku individu adalah, oleh karena itu, kritis terhadap manajemen efektif. </a:t>
            </a:r>
          </a:p>
        </p:txBody>
      </p:sp>
      <p:sp>
        <p:nvSpPr>
          <p:cNvPr id="14342" name="Rectangle 7"/>
          <p:cNvSpPr>
            <a:spLocks noChangeArrowheads="1"/>
          </p:cNvSpPr>
          <p:nvPr/>
        </p:nvSpPr>
        <p:spPr bwMode="auto">
          <a:xfrm>
            <a:off x="1169988" y="2598738"/>
            <a:ext cx="3263900" cy="4857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735" tIns="52368" rIns="104735" bIns="52368">
            <a:spAutoFit/>
          </a:bodyPr>
          <a:lstStyle/>
          <a:p>
            <a:pPr defTabSz="1047750">
              <a:spcBef>
                <a:spcPct val="50000"/>
              </a:spcBef>
            </a:pPr>
            <a:r>
              <a:rPr lang="en-US" sz="2500" b="1">
                <a:solidFill>
                  <a:srgbClr val="000000"/>
                </a:solidFill>
                <a:latin typeface="Tahoma" pitchFamily="34" charset="0"/>
              </a:rPr>
              <a:t>Motivasi Individual</a:t>
            </a:r>
          </a:p>
        </p:txBody>
      </p:sp>
      <p:sp>
        <p:nvSpPr>
          <p:cNvPr id="27656" name="Rectangle 8"/>
          <p:cNvSpPr>
            <a:spLocks noChangeArrowheads="1"/>
          </p:cNvSpPr>
          <p:nvPr/>
        </p:nvSpPr>
        <p:spPr bwMode="auto">
          <a:xfrm>
            <a:off x="1963738" y="3197225"/>
            <a:ext cx="9691687" cy="1628775"/>
          </a:xfrm>
          <a:prstGeom prst="rect">
            <a:avLst/>
          </a:prstGeom>
          <a:solidFill>
            <a:srgbClr val="CCECFF"/>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104735" tIns="52368" rIns="104735" bIns="52368">
            <a:spAutoFit/>
          </a:bodyPr>
          <a:lstStyle/>
          <a:p>
            <a:pPr algn="just" defTabSz="1047750">
              <a:spcBef>
                <a:spcPct val="50000"/>
              </a:spcBef>
            </a:pPr>
            <a:r>
              <a:rPr lang="en-US" sz="2500">
                <a:solidFill>
                  <a:srgbClr val="000000"/>
                </a:solidFill>
                <a:latin typeface="Tahoma" pitchFamily="34" charset="0"/>
              </a:rPr>
              <a:t>Motivasi dan kemampuan untuk bekerja berpengaruh untuk mene</a:t>
            </a:r>
            <a:r>
              <a:rPr lang="id-ID" sz="2500">
                <a:solidFill>
                  <a:srgbClr val="000000"/>
                </a:solidFill>
                <a:latin typeface="Tahoma" pitchFamily="34" charset="0"/>
              </a:rPr>
              <a:t>n</a:t>
            </a:r>
            <a:r>
              <a:rPr lang="en-US" sz="2500">
                <a:solidFill>
                  <a:srgbClr val="000000"/>
                </a:solidFill>
                <a:latin typeface="Tahoma" pitchFamily="34" charset="0"/>
              </a:rPr>
              <a:t>tukan kinerja. Teori motivasi mencoba menjelaskan dan meramalkan bagaimana perilaku individu digerakkan, ditahan dan dihentikan. </a:t>
            </a:r>
          </a:p>
        </p:txBody>
      </p:sp>
      <p:sp>
        <p:nvSpPr>
          <p:cNvPr id="27657" name="Rectangle 9"/>
          <p:cNvSpPr>
            <a:spLocks noChangeArrowheads="1"/>
          </p:cNvSpPr>
          <p:nvPr/>
        </p:nvSpPr>
        <p:spPr bwMode="auto">
          <a:xfrm>
            <a:off x="1963738" y="5502275"/>
            <a:ext cx="9691687" cy="1247775"/>
          </a:xfrm>
          <a:prstGeom prst="rect">
            <a:avLst/>
          </a:prstGeom>
          <a:solidFill>
            <a:srgbClr val="CCECFF"/>
          </a:solidFill>
          <a:ln>
            <a:noFill/>
          </a:ln>
          <a:extLst>
            <a:ext uri="{91240B29-F687-4F45-9708-019B960494DF}">
              <a14:hiddenLine xmlns:a14="http://schemas.microsoft.com/office/drawing/2010/main" w="28575">
                <a:solidFill>
                  <a:srgbClr val="000000"/>
                </a:solidFill>
                <a:miter lim="800000"/>
                <a:headEnd/>
                <a:tailEnd/>
              </a14:hiddenLine>
            </a:ext>
          </a:extLst>
        </p:spPr>
        <p:txBody>
          <a:bodyPr lIns="104735" tIns="52368" rIns="104735" bIns="52368">
            <a:spAutoFit/>
          </a:bodyPr>
          <a:lstStyle/>
          <a:p>
            <a:pPr algn="just" defTabSz="1047750">
              <a:spcBef>
                <a:spcPct val="50000"/>
              </a:spcBef>
            </a:pPr>
            <a:r>
              <a:rPr lang="en-US" sz="2500">
                <a:solidFill>
                  <a:srgbClr val="000000"/>
                </a:solidFill>
                <a:latin typeface="Tahoma" pitchFamily="34" charset="0"/>
              </a:rPr>
              <a:t>Salah satu pengaruh yang paling kuat terhadap kinerja individual adalah sistem </a:t>
            </a:r>
            <a:r>
              <a:rPr lang="id-ID" sz="2500">
                <a:solidFill>
                  <a:srgbClr val="000000"/>
                </a:solidFill>
                <a:latin typeface="Tahoma" pitchFamily="34" charset="0"/>
              </a:rPr>
              <a:t>i</a:t>
            </a:r>
            <a:r>
              <a:rPr lang="en-US" sz="2500">
                <a:solidFill>
                  <a:srgbClr val="000000"/>
                </a:solidFill>
                <a:latin typeface="Tahoma" pitchFamily="34" charset="0"/>
              </a:rPr>
              <a:t>mbalan sebuah organisasi. Manajemen dapat menggunakan </a:t>
            </a:r>
            <a:r>
              <a:rPr lang="id-ID" sz="2500">
                <a:solidFill>
                  <a:srgbClr val="000000"/>
                </a:solidFill>
                <a:latin typeface="Tahoma" pitchFamily="34" charset="0"/>
              </a:rPr>
              <a:t>i</a:t>
            </a:r>
            <a:r>
              <a:rPr lang="en-US" sz="2500">
                <a:solidFill>
                  <a:srgbClr val="000000"/>
                </a:solidFill>
                <a:latin typeface="Tahoma" pitchFamily="34" charset="0"/>
              </a:rPr>
              <a:t>mbalan untuk meningkatkan kinerja karyawan.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slide(fromTop)">
                                      <p:cBhvr>
                                        <p:cTn id="7" dur="1000"/>
                                        <p:tgtEl>
                                          <p:spTgt spid="2765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27653"/>
                                        </p:tgtEl>
                                        <p:attrNameLst>
                                          <p:attrName>style.visibility</p:attrName>
                                        </p:attrNameLst>
                                      </p:cBhvr>
                                      <p:to>
                                        <p:strVal val="visible"/>
                                      </p:to>
                                    </p:set>
                                    <p:animEffect transition="in" filter="slide(fromTop)">
                                      <p:cBhvr>
                                        <p:cTn id="10" dur="1000"/>
                                        <p:tgtEl>
                                          <p:spTgt spid="27653"/>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27654"/>
                                        </p:tgtEl>
                                        <p:attrNameLst>
                                          <p:attrName>style.visibility</p:attrName>
                                        </p:attrNameLst>
                                      </p:cBhvr>
                                      <p:to>
                                        <p:strVal val="visible"/>
                                      </p:to>
                                    </p:set>
                                    <p:animEffect transition="in" filter="slide(fromTop)">
                                      <p:cBhvr>
                                        <p:cTn id="13" dur="1000"/>
                                        <p:tgtEl>
                                          <p:spTgt spid="27654"/>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27656"/>
                                        </p:tgtEl>
                                        <p:attrNameLst>
                                          <p:attrName>style.visibility</p:attrName>
                                        </p:attrNameLst>
                                      </p:cBhvr>
                                      <p:to>
                                        <p:strVal val="visible"/>
                                      </p:to>
                                    </p:set>
                                    <p:animEffect transition="in" filter="slide(fromTop)">
                                      <p:cBhvr>
                                        <p:cTn id="16" dur="1000"/>
                                        <p:tgtEl>
                                          <p:spTgt spid="27656"/>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27657"/>
                                        </p:tgtEl>
                                        <p:attrNameLst>
                                          <p:attrName>style.visibility</p:attrName>
                                        </p:attrNameLst>
                                      </p:cBhvr>
                                      <p:to>
                                        <p:strVal val="visible"/>
                                      </p:to>
                                    </p:set>
                                    <p:animEffect transition="in" filter="slide(fromTop)">
                                      <p:cBhvr>
                                        <p:cTn id="19" dur="10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6" grpId="0" animBg="1"/>
      <p:bldP spid="276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66C65FED-023C-4DD7-9FD7-5F278421D642}" type="slidenum">
              <a:rPr lang="en-US" sz="1900" smtClean="0">
                <a:solidFill>
                  <a:schemeClr val="tx2"/>
                </a:solidFill>
              </a:rPr>
              <a:pPr/>
              <a:t>11</a:t>
            </a:fld>
            <a:endParaRPr lang="en-US" sz="1900" smtClean="0">
              <a:solidFill>
                <a:schemeClr val="tx2"/>
              </a:solidFill>
            </a:endParaRPr>
          </a:p>
        </p:txBody>
      </p:sp>
      <p:sp>
        <p:nvSpPr>
          <p:cNvPr id="12298" name="Line 10"/>
          <p:cNvSpPr>
            <a:spLocks noChangeShapeType="1"/>
          </p:cNvSpPr>
          <p:nvPr/>
        </p:nvSpPr>
        <p:spPr bwMode="auto">
          <a:xfrm flipH="1">
            <a:off x="1355725" y="3133725"/>
            <a:ext cx="6350" cy="20621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2" name="Text Box 4"/>
          <p:cNvSpPr txBox="1">
            <a:spLocks noChangeArrowheads="1"/>
          </p:cNvSpPr>
          <p:nvPr/>
        </p:nvSpPr>
        <p:spPr bwMode="auto">
          <a:xfrm>
            <a:off x="2763838" y="431800"/>
            <a:ext cx="6083300" cy="739775"/>
          </a:xfrm>
          <a:prstGeom prst="rect">
            <a:avLst/>
          </a:prstGeom>
          <a:solidFill>
            <a:schemeClr val="accent1"/>
          </a:solidFill>
          <a:ln w="9525">
            <a:solidFill>
              <a:schemeClr val="tx1"/>
            </a:solidFill>
            <a:miter lim="800000"/>
            <a:headEnd/>
            <a:tailEnd/>
          </a:ln>
          <a:effectLst/>
        </p:spPr>
        <p:txBody>
          <a:bodyPr lIns="104735" tIns="52368" rIns="104735" bIns="52368">
            <a:spAutoFit/>
          </a:bodyPr>
          <a:lstStyle/>
          <a:p>
            <a:pPr algn="ctr" defTabSz="1047750">
              <a:spcBef>
                <a:spcPct val="50000"/>
              </a:spcBef>
              <a:defRPr/>
            </a:pPr>
            <a:r>
              <a:rPr lang="en-US" sz="4100" b="1">
                <a:effectLst>
                  <a:outerShdw blurRad="38100" dist="38100" dir="2700000" algn="tl">
                    <a:srgbClr val="000000"/>
                  </a:outerShdw>
                </a:effectLst>
                <a:latin typeface="Tahoma" pitchFamily="34" charset="0"/>
              </a:rPr>
              <a:t>2.    STRUKTUR </a:t>
            </a:r>
          </a:p>
        </p:txBody>
      </p:sp>
      <p:sp>
        <p:nvSpPr>
          <p:cNvPr id="12293" name="Text Box 5"/>
          <p:cNvSpPr txBox="1">
            <a:spLocks noChangeArrowheads="1"/>
          </p:cNvSpPr>
          <p:nvPr/>
        </p:nvSpPr>
        <p:spPr bwMode="auto">
          <a:xfrm>
            <a:off x="327025" y="1660525"/>
            <a:ext cx="11139488" cy="1576388"/>
          </a:xfrm>
          <a:prstGeom prst="rect">
            <a:avLst/>
          </a:prstGeom>
          <a:solidFill>
            <a:srgbClr val="CCECFF"/>
          </a:solidFill>
          <a:ln w="9525">
            <a:solidFill>
              <a:schemeClr val="tx1"/>
            </a:solidFill>
            <a:miter lim="800000"/>
            <a:headEnd/>
            <a:tailEnd/>
          </a:ln>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lgn="just">
              <a:spcBef>
                <a:spcPct val="50000"/>
              </a:spcBef>
            </a:pPr>
            <a:r>
              <a:rPr lang="en-US" sz="3200">
                <a:solidFill>
                  <a:srgbClr val="000000"/>
                </a:solidFill>
                <a:latin typeface="Tahoma" pitchFamily="34" charset="0"/>
              </a:rPr>
              <a:t>Sebuah struktur organisasi adalah pola formal dari aktivitas dan hubungan timbal balik antara bermacam sub unit organisasi</a:t>
            </a:r>
            <a:r>
              <a:rPr lang="id-ID" sz="3200">
                <a:solidFill>
                  <a:srgbClr val="000000"/>
                </a:solidFill>
                <a:latin typeface="Tahoma" pitchFamily="34" charset="0"/>
              </a:rPr>
              <a:t>.</a:t>
            </a:r>
            <a:endParaRPr lang="en-US" sz="3200">
              <a:solidFill>
                <a:srgbClr val="000000"/>
              </a:solidFill>
              <a:latin typeface="Tahoma" pitchFamily="34" charset="0"/>
            </a:endParaRPr>
          </a:p>
        </p:txBody>
      </p:sp>
      <p:sp>
        <p:nvSpPr>
          <p:cNvPr id="12294" name="Text Box 6"/>
          <p:cNvSpPr txBox="1">
            <a:spLocks noChangeArrowheads="1"/>
          </p:cNvSpPr>
          <p:nvPr/>
        </p:nvSpPr>
        <p:spPr bwMode="auto">
          <a:xfrm>
            <a:off x="2105025" y="5192713"/>
            <a:ext cx="95504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lgn="just">
              <a:spcBef>
                <a:spcPct val="50000"/>
              </a:spcBef>
            </a:pPr>
            <a:r>
              <a:rPr lang="en-US" sz="2700" b="1">
                <a:latin typeface="Tahoma" pitchFamily="34" charset="0"/>
              </a:rPr>
              <a:t>RANCANGAN ORGANISASI </a:t>
            </a:r>
            <a:r>
              <a:rPr lang="en-US">
                <a:sym typeface="Wingdings" pitchFamily="2" charset="2"/>
              </a:rPr>
              <a:t> </a:t>
            </a:r>
            <a:r>
              <a:rPr lang="en-US" sz="2500">
                <a:latin typeface="Tahoma" pitchFamily="34" charset="0"/>
                <a:sym typeface="Wingdings" pitchFamily="2" charset="2"/>
              </a:rPr>
              <a:t>Rancangan organisasi merujuk pada struktur organisasi secara keseluruhan</a:t>
            </a:r>
            <a:r>
              <a:rPr lang="id-ID">
                <a:sym typeface="Wingdings" pitchFamily="2" charset="2"/>
              </a:rPr>
              <a:t>.</a:t>
            </a:r>
            <a:endParaRPr lang="en-US" sz="2500">
              <a:latin typeface="Tahoma" pitchFamily="34" charset="0"/>
              <a:sym typeface="Wingdings" pitchFamily="2" charset="2"/>
            </a:endParaRPr>
          </a:p>
        </p:txBody>
      </p:sp>
      <p:sp>
        <p:nvSpPr>
          <p:cNvPr id="12295" name="Rectangle 7"/>
          <p:cNvSpPr>
            <a:spLocks noChangeArrowheads="1"/>
          </p:cNvSpPr>
          <p:nvPr/>
        </p:nvSpPr>
        <p:spPr bwMode="auto">
          <a:xfrm>
            <a:off x="2063750" y="3503613"/>
            <a:ext cx="9499600"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algn="just" defTabSz="1047750">
              <a:spcBef>
                <a:spcPct val="50000"/>
              </a:spcBef>
            </a:pPr>
            <a:r>
              <a:rPr lang="en-US" sz="2700" b="1">
                <a:latin typeface="Tahoma" pitchFamily="34" charset="0"/>
              </a:rPr>
              <a:t>RANCANGAN KERJA</a:t>
            </a:r>
            <a:r>
              <a:rPr lang="en-US" sz="2700">
                <a:latin typeface="Tahoma" pitchFamily="34" charset="0"/>
              </a:rPr>
              <a:t>   </a:t>
            </a:r>
            <a:r>
              <a:rPr lang="en-US" sz="2700">
                <a:latin typeface="Tahoma" pitchFamily="34" charset="0"/>
                <a:sym typeface="Wingdings" pitchFamily="2" charset="2"/>
              </a:rPr>
              <a:t>  </a:t>
            </a:r>
            <a:r>
              <a:rPr lang="en-US" sz="2500">
                <a:latin typeface="Tahoma" pitchFamily="34" charset="0"/>
                <a:sym typeface="Wingdings" pitchFamily="2" charset="2"/>
              </a:rPr>
              <a:t>Rancangan kerja merujuk pada proses dimana manajer menentukan isi, metode dan hubungan dalam pekerjaan untuk memenuhi persyaratan individu dan organisasi</a:t>
            </a:r>
            <a:r>
              <a:rPr lang="id-ID" sz="2500">
                <a:latin typeface="Tahoma" pitchFamily="34" charset="0"/>
                <a:sym typeface="Wingdings" pitchFamily="2" charset="2"/>
              </a:rPr>
              <a:t>.</a:t>
            </a:r>
            <a:endParaRPr lang="en-US" sz="2500">
              <a:latin typeface="Tahoma" pitchFamily="34" charset="0"/>
              <a:sym typeface="Wingdings" pitchFamily="2" charset="2"/>
            </a:endParaRPr>
          </a:p>
        </p:txBody>
      </p:sp>
      <p:sp>
        <p:nvSpPr>
          <p:cNvPr id="12296" name="AutoShape 8"/>
          <p:cNvSpPr>
            <a:spLocks noChangeArrowheads="1"/>
          </p:cNvSpPr>
          <p:nvPr/>
        </p:nvSpPr>
        <p:spPr bwMode="auto">
          <a:xfrm>
            <a:off x="1263650" y="3351213"/>
            <a:ext cx="468313" cy="844550"/>
          </a:xfrm>
          <a:prstGeom prst="curvedRightArrow">
            <a:avLst>
              <a:gd name="adj1" fmla="val 36068"/>
              <a:gd name="adj2" fmla="val 72136"/>
              <a:gd name="adj3" fmla="val 33333"/>
            </a:avLst>
          </a:prstGeom>
          <a:solidFill>
            <a:srgbClr val="FFCC66"/>
          </a:solidFill>
          <a:ln w="9525">
            <a:solidFill>
              <a:schemeClr val="tx1"/>
            </a:solidFill>
            <a:miter lim="800000"/>
            <a:headEnd/>
            <a:tailEnd/>
          </a:ln>
        </p:spPr>
        <p:txBody>
          <a:bodyPr wrap="none" anchor="ctr"/>
          <a:lstStyle/>
          <a:p>
            <a:endParaRPr lang="id-ID"/>
          </a:p>
        </p:txBody>
      </p:sp>
      <p:sp>
        <p:nvSpPr>
          <p:cNvPr id="12297" name="AutoShape 9"/>
          <p:cNvSpPr>
            <a:spLocks noChangeArrowheads="1"/>
          </p:cNvSpPr>
          <p:nvPr/>
        </p:nvSpPr>
        <p:spPr bwMode="auto">
          <a:xfrm>
            <a:off x="1263650" y="4764088"/>
            <a:ext cx="468313" cy="844550"/>
          </a:xfrm>
          <a:prstGeom prst="curvedRightArrow">
            <a:avLst>
              <a:gd name="adj1" fmla="val 36068"/>
              <a:gd name="adj2" fmla="val 72136"/>
              <a:gd name="adj3" fmla="val 33333"/>
            </a:avLst>
          </a:prstGeom>
          <a:solidFill>
            <a:srgbClr val="FFCC66"/>
          </a:solidFill>
          <a:ln w="9525">
            <a:solidFill>
              <a:schemeClr val="tx1"/>
            </a:solidFill>
            <a:miter lim="800000"/>
            <a:headEnd/>
            <a:tailEnd/>
          </a:ln>
        </p:spPr>
        <p:txBody>
          <a:bodyPr wrap="none" anchor="ctr"/>
          <a:lstStyle/>
          <a:p>
            <a:endParaRPr lang="id-ID"/>
          </a:p>
        </p:txBody>
      </p:sp>
      <p:sp>
        <p:nvSpPr>
          <p:cNvPr id="12299" name="Text Box 11"/>
          <p:cNvSpPr txBox="1">
            <a:spLocks noChangeArrowheads="1"/>
          </p:cNvSpPr>
          <p:nvPr/>
        </p:nvSpPr>
        <p:spPr bwMode="auto">
          <a:xfrm>
            <a:off x="420688" y="6499225"/>
            <a:ext cx="51498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Gibson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childTnLst>
                          </p:cTn>
                        </p:par>
                        <p:par>
                          <p:cTn id="8" fill="hold" nodeType="afterGroup">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12293"/>
                                        </p:tgtEl>
                                        <p:attrNameLst>
                                          <p:attrName>style.visibility</p:attrName>
                                        </p:attrNameLst>
                                      </p:cBhvr>
                                      <p:to>
                                        <p:strVal val="visible"/>
                                      </p:to>
                                    </p:set>
                                    <p:anim calcmode="lin" valueType="num">
                                      <p:cBhvr>
                                        <p:cTn id="11" dur="1000" fill="hold"/>
                                        <p:tgtEl>
                                          <p:spTgt spid="12293"/>
                                        </p:tgtEl>
                                        <p:attrNameLst>
                                          <p:attrName>ppt_w</p:attrName>
                                        </p:attrNameLst>
                                      </p:cBhvr>
                                      <p:tavLst>
                                        <p:tav tm="0">
                                          <p:val>
                                            <p:strVal val="#ppt_w*0.70"/>
                                          </p:val>
                                        </p:tav>
                                        <p:tav tm="100000">
                                          <p:val>
                                            <p:strVal val="#ppt_w"/>
                                          </p:val>
                                        </p:tav>
                                      </p:tavLst>
                                    </p:anim>
                                    <p:anim calcmode="lin" valueType="num">
                                      <p:cBhvr>
                                        <p:cTn id="12" dur="1000" fill="hold"/>
                                        <p:tgtEl>
                                          <p:spTgt spid="12293"/>
                                        </p:tgtEl>
                                        <p:attrNameLst>
                                          <p:attrName>ppt_h</p:attrName>
                                        </p:attrNameLst>
                                      </p:cBhvr>
                                      <p:tavLst>
                                        <p:tav tm="0">
                                          <p:val>
                                            <p:strVal val="#ppt_h"/>
                                          </p:val>
                                        </p:tav>
                                        <p:tav tm="100000">
                                          <p:val>
                                            <p:strVal val="#ppt_h"/>
                                          </p:val>
                                        </p:tav>
                                      </p:tavLst>
                                    </p:anim>
                                    <p:animEffect transition="in" filter="fade">
                                      <p:cBhvr>
                                        <p:cTn id="13" dur="1000"/>
                                        <p:tgtEl>
                                          <p:spTgt spid="12293"/>
                                        </p:tgtEl>
                                      </p:cBhvr>
                                    </p:animEffect>
                                  </p:childTnLst>
                                </p:cTn>
                              </p:par>
                            </p:childTnLst>
                          </p:cTn>
                        </p:par>
                        <p:par>
                          <p:cTn id="14" fill="hold" nodeType="afterGroup">
                            <p:stCondLst>
                              <p:cond delay="3000"/>
                            </p:stCondLst>
                            <p:childTnLst>
                              <p:par>
                                <p:cTn id="15" presetID="12" presetClass="entr" presetSubtype="1" fill="hold" grpId="0" nodeType="after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slide(fromTop)">
                                      <p:cBhvr>
                                        <p:cTn id="17" dur="1000"/>
                                        <p:tgtEl>
                                          <p:spTgt spid="12298"/>
                                        </p:tgtEl>
                                      </p:cBhvr>
                                    </p:animEffect>
                                  </p:childTnLst>
                                </p:cTn>
                              </p:par>
                            </p:childTnLst>
                          </p:cTn>
                        </p:par>
                        <p:par>
                          <p:cTn id="18" fill="hold" nodeType="afterGroup">
                            <p:stCondLst>
                              <p:cond delay="4000"/>
                            </p:stCondLst>
                            <p:childTnLst>
                              <p:par>
                                <p:cTn id="19" presetID="20" presetClass="entr" presetSubtype="0" fill="hold" grpId="0" nodeType="afterEffect">
                                  <p:stCondLst>
                                    <p:cond delay="0"/>
                                  </p:stCondLst>
                                  <p:childTnLst>
                                    <p:set>
                                      <p:cBhvr>
                                        <p:cTn id="20" dur="1" fill="hold">
                                          <p:stCondLst>
                                            <p:cond delay="0"/>
                                          </p:stCondLst>
                                        </p:cTn>
                                        <p:tgtEl>
                                          <p:spTgt spid="12296"/>
                                        </p:tgtEl>
                                        <p:attrNameLst>
                                          <p:attrName>style.visibility</p:attrName>
                                        </p:attrNameLst>
                                      </p:cBhvr>
                                      <p:to>
                                        <p:strVal val="visible"/>
                                      </p:to>
                                    </p:set>
                                    <p:animEffect transition="in" filter="wedge">
                                      <p:cBhvr>
                                        <p:cTn id="21" dur="1000"/>
                                        <p:tgtEl>
                                          <p:spTgt spid="12296"/>
                                        </p:tgtEl>
                                      </p:cBhvr>
                                    </p:animEffect>
                                  </p:childTnLst>
                                </p:cTn>
                              </p:par>
                            </p:childTnLst>
                          </p:cTn>
                        </p:par>
                        <p:par>
                          <p:cTn id="22" fill="hold" nodeType="afterGroup">
                            <p:stCondLst>
                              <p:cond delay="5000"/>
                            </p:stCondLst>
                            <p:childTnLst>
                              <p:par>
                                <p:cTn id="23" presetID="12" presetClass="entr" presetSubtype="8" fill="hold" grpId="0" nodeType="afterEffect">
                                  <p:stCondLst>
                                    <p:cond delay="0"/>
                                  </p:stCondLst>
                                  <p:childTnLst>
                                    <p:set>
                                      <p:cBhvr>
                                        <p:cTn id="24" dur="1" fill="hold">
                                          <p:stCondLst>
                                            <p:cond delay="0"/>
                                          </p:stCondLst>
                                        </p:cTn>
                                        <p:tgtEl>
                                          <p:spTgt spid="12295"/>
                                        </p:tgtEl>
                                        <p:attrNameLst>
                                          <p:attrName>style.visibility</p:attrName>
                                        </p:attrNameLst>
                                      </p:cBhvr>
                                      <p:to>
                                        <p:strVal val="visible"/>
                                      </p:to>
                                    </p:set>
                                    <p:animEffect transition="in" filter="slide(fromLeft)">
                                      <p:cBhvr>
                                        <p:cTn id="25" dur="1000"/>
                                        <p:tgtEl>
                                          <p:spTgt spid="12295"/>
                                        </p:tgtEl>
                                      </p:cBhvr>
                                    </p:animEffect>
                                  </p:childTnLst>
                                </p:cTn>
                              </p:par>
                            </p:childTnLst>
                          </p:cTn>
                        </p:par>
                        <p:par>
                          <p:cTn id="26" fill="hold" nodeType="afterGroup">
                            <p:stCondLst>
                              <p:cond delay="6000"/>
                            </p:stCondLst>
                            <p:childTnLst>
                              <p:par>
                                <p:cTn id="27" presetID="20" presetClass="entr" presetSubtype="0" fill="hold" grpId="0" nodeType="afterEffect">
                                  <p:stCondLst>
                                    <p:cond delay="0"/>
                                  </p:stCondLst>
                                  <p:childTnLst>
                                    <p:set>
                                      <p:cBhvr>
                                        <p:cTn id="28" dur="1" fill="hold">
                                          <p:stCondLst>
                                            <p:cond delay="0"/>
                                          </p:stCondLst>
                                        </p:cTn>
                                        <p:tgtEl>
                                          <p:spTgt spid="12297"/>
                                        </p:tgtEl>
                                        <p:attrNameLst>
                                          <p:attrName>style.visibility</p:attrName>
                                        </p:attrNameLst>
                                      </p:cBhvr>
                                      <p:to>
                                        <p:strVal val="visible"/>
                                      </p:to>
                                    </p:set>
                                    <p:animEffect transition="in" filter="wedge">
                                      <p:cBhvr>
                                        <p:cTn id="29" dur="1000"/>
                                        <p:tgtEl>
                                          <p:spTgt spid="12297"/>
                                        </p:tgtEl>
                                      </p:cBhvr>
                                    </p:animEffect>
                                  </p:childTnLst>
                                </p:cTn>
                              </p:par>
                            </p:childTnLst>
                          </p:cTn>
                        </p:par>
                        <p:par>
                          <p:cTn id="30" fill="hold" nodeType="afterGroup">
                            <p:stCondLst>
                              <p:cond delay="7000"/>
                            </p:stCondLst>
                            <p:childTnLst>
                              <p:par>
                                <p:cTn id="31" presetID="12" presetClass="entr" presetSubtype="8" fill="hold" grpId="0" nodeType="afterEffect">
                                  <p:stCondLst>
                                    <p:cond delay="0"/>
                                  </p:stCondLst>
                                  <p:childTnLst>
                                    <p:set>
                                      <p:cBhvr>
                                        <p:cTn id="32" dur="1" fill="hold">
                                          <p:stCondLst>
                                            <p:cond delay="0"/>
                                          </p:stCondLst>
                                        </p:cTn>
                                        <p:tgtEl>
                                          <p:spTgt spid="12294"/>
                                        </p:tgtEl>
                                        <p:attrNameLst>
                                          <p:attrName>style.visibility</p:attrName>
                                        </p:attrNameLst>
                                      </p:cBhvr>
                                      <p:to>
                                        <p:strVal val="visible"/>
                                      </p:to>
                                    </p:set>
                                    <p:animEffect transition="in" filter="slide(fromLeft)">
                                      <p:cBhvr>
                                        <p:cTn id="33" dur="1000"/>
                                        <p:tgtEl>
                                          <p:spTgt spid="12294"/>
                                        </p:tgtEl>
                                      </p:cBhvr>
                                    </p:animEffect>
                                  </p:childTnLst>
                                </p:cTn>
                              </p:par>
                            </p:childTnLst>
                          </p:cTn>
                        </p:par>
                        <p:par>
                          <p:cTn id="34" fill="hold" nodeType="afterGroup">
                            <p:stCondLst>
                              <p:cond delay="8000"/>
                            </p:stCondLst>
                            <p:childTnLst>
                              <p:par>
                                <p:cTn id="35" presetID="10" presetClass="entr" presetSubtype="0" fill="hold" grpId="0" nodeType="afterEffect">
                                  <p:stCondLst>
                                    <p:cond delay="0"/>
                                  </p:stCondLst>
                                  <p:childTnLst>
                                    <p:set>
                                      <p:cBhvr>
                                        <p:cTn id="36" dur="1" fill="hold">
                                          <p:stCondLst>
                                            <p:cond delay="0"/>
                                          </p:stCondLst>
                                        </p:cTn>
                                        <p:tgtEl>
                                          <p:spTgt spid="12299"/>
                                        </p:tgtEl>
                                        <p:attrNameLst>
                                          <p:attrName>style.visibility</p:attrName>
                                        </p:attrNameLst>
                                      </p:cBhvr>
                                      <p:to>
                                        <p:strVal val="visible"/>
                                      </p:to>
                                    </p:set>
                                    <p:animEffect transition="in" filter="fade">
                                      <p:cBhvr>
                                        <p:cTn id="37" dur="20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nimBg="1"/>
      <p:bldP spid="12292" grpId="0" animBg="1"/>
      <p:bldP spid="12293" grpId="0" animBg="1"/>
      <p:bldP spid="12294" grpId="0"/>
      <p:bldP spid="12295" grpId="0"/>
      <p:bldP spid="12296" grpId="0" animBg="1"/>
      <p:bldP spid="12297" grpId="0" animBg="1"/>
      <p:bldP spid="122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37207D45-283A-457D-A9B7-C6955C870C2C}" type="slidenum">
              <a:rPr lang="en-US" sz="1900" smtClean="0">
                <a:solidFill>
                  <a:schemeClr val="tx2"/>
                </a:solidFill>
              </a:rPr>
              <a:pPr/>
              <a:t>12</a:t>
            </a:fld>
            <a:endParaRPr lang="en-US" sz="1900" smtClean="0">
              <a:solidFill>
                <a:schemeClr val="tx2"/>
              </a:solidFill>
            </a:endParaRPr>
          </a:p>
        </p:txBody>
      </p:sp>
      <p:sp>
        <p:nvSpPr>
          <p:cNvPr id="13316" name="Rectangle 4"/>
          <p:cNvSpPr>
            <a:spLocks noChangeArrowheads="1"/>
          </p:cNvSpPr>
          <p:nvPr/>
        </p:nvSpPr>
        <p:spPr bwMode="auto">
          <a:xfrm>
            <a:off x="609600" y="3887788"/>
            <a:ext cx="751363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defTabSz="1047750"/>
            <a:r>
              <a:rPr lang="en-US" sz="2900" b="1">
                <a:latin typeface="Tahoma" pitchFamily="34" charset="0"/>
              </a:rPr>
              <a:t>PENGAMBILAN KEPUTUSAN</a:t>
            </a:r>
          </a:p>
        </p:txBody>
      </p:sp>
      <p:sp>
        <p:nvSpPr>
          <p:cNvPr id="13317" name="Rectangle 5"/>
          <p:cNvSpPr>
            <a:spLocks noChangeArrowheads="1"/>
          </p:cNvSpPr>
          <p:nvPr/>
        </p:nvSpPr>
        <p:spPr bwMode="auto">
          <a:xfrm>
            <a:off x="2949575" y="355600"/>
            <a:ext cx="5943600" cy="8667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algn="ctr" defTabSz="1047750"/>
            <a:r>
              <a:rPr lang="en-US" sz="5000">
                <a:latin typeface="Tahoma" pitchFamily="34" charset="0"/>
              </a:rPr>
              <a:t>3.   PROSES</a:t>
            </a:r>
          </a:p>
        </p:txBody>
      </p:sp>
      <p:sp>
        <p:nvSpPr>
          <p:cNvPr id="13318" name="Rectangle 6"/>
          <p:cNvSpPr>
            <a:spLocks noChangeArrowheads="1"/>
          </p:cNvSpPr>
          <p:nvPr/>
        </p:nvSpPr>
        <p:spPr bwMode="auto">
          <a:xfrm>
            <a:off x="514350" y="1854200"/>
            <a:ext cx="273367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735" tIns="52368" rIns="104735" bIns="52368">
            <a:spAutoFit/>
          </a:bodyPr>
          <a:lstStyle/>
          <a:p>
            <a:pPr defTabSz="1047750"/>
            <a:r>
              <a:rPr lang="en-US" sz="2900" b="1">
                <a:latin typeface="Tahoma" pitchFamily="34" charset="0"/>
              </a:rPr>
              <a:t>KOMUNIKASI</a:t>
            </a:r>
          </a:p>
        </p:txBody>
      </p:sp>
      <p:sp>
        <p:nvSpPr>
          <p:cNvPr id="13320" name="Text Box 8"/>
          <p:cNvSpPr txBox="1">
            <a:spLocks noChangeArrowheads="1"/>
          </p:cNvSpPr>
          <p:nvPr/>
        </p:nvSpPr>
        <p:spPr bwMode="auto">
          <a:xfrm>
            <a:off x="420688" y="2659063"/>
            <a:ext cx="11142662" cy="876300"/>
          </a:xfrm>
          <a:prstGeom prst="rect">
            <a:avLst/>
          </a:prstGeom>
          <a:solidFill>
            <a:srgbClr val="CCECFF"/>
          </a:solidFill>
          <a:ln w="9525">
            <a:solidFill>
              <a:schemeClr val="tx1"/>
            </a:solidFill>
            <a:miter lim="800000"/>
            <a:headEnd/>
            <a:tailEnd/>
          </a:ln>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lgn="just">
              <a:spcBef>
                <a:spcPct val="50000"/>
              </a:spcBef>
            </a:pPr>
            <a:r>
              <a:rPr lang="en-US" sz="2500">
                <a:solidFill>
                  <a:srgbClr val="000000"/>
                </a:solidFill>
                <a:latin typeface="Tahoma" pitchFamily="34" charset="0"/>
              </a:rPr>
              <a:t>Kelangsungan organisasi berhubungan dengan kemampuan manajemen untuk menerima, mengirimkan, dan bertindak terhadap informasi</a:t>
            </a:r>
          </a:p>
        </p:txBody>
      </p:sp>
      <p:sp>
        <p:nvSpPr>
          <p:cNvPr id="13321" name="Text Box 9"/>
          <p:cNvSpPr txBox="1">
            <a:spLocks noChangeArrowheads="1"/>
          </p:cNvSpPr>
          <p:nvPr/>
        </p:nvSpPr>
        <p:spPr bwMode="auto">
          <a:xfrm>
            <a:off x="420688" y="4633913"/>
            <a:ext cx="11142662" cy="1939925"/>
          </a:xfrm>
          <a:prstGeom prst="rect">
            <a:avLst/>
          </a:prstGeom>
          <a:solidFill>
            <a:srgbClr val="CCECFF"/>
          </a:solidFill>
          <a:ln w="9525">
            <a:solidFill>
              <a:schemeClr val="tx1"/>
            </a:solidFill>
            <a:miter lim="800000"/>
            <a:headEnd/>
            <a:tailEnd/>
          </a:ln>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lgn="just">
              <a:spcBef>
                <a:spcPct val="50000"/>
              </a:spcBef>
            </a:pPr>
            <a:r>
              <a:rPr lang="en-US" sz="2400">
                <a:solidFill>
                  <a:srgbClr val="000000"/>
                </a:solidFill>
                <a:latin typeface="Tahoma" pitchFamily="34" charset="0"/>
              </a:rPr>
              <a:t>Kualitas pengambilan keputusan dalam sebuah organisasi tergantung pada memilih tujuan yang sesuai dan mengidentifikasi maksud untuk mencapainya. Dengan integrasi yang bagus antara faktor perilaku dan struktur, manajemen dapat meningkatkan probabilitas bahwa keputusan yang berkualitas tinggi yang dibuat. </a:t>
            </a:r>
          </a:p>
        </p:txBody>
      </p:sp>
      <p:sp>
        <p:nvSpPr>
          <p:cNvPr id="13322" name="Text Box 10"/>
          <p:cNvSpPr txBox="1">
            <a:spLocks noChangeArrowheads="1"/>
          </p:cNvSpPr>
          <p:nvPr/>
        </p:nvSpPr>
        <p:spPr bwMode="auto">
          <a:xfrm>
            <a:off x="420688" y="6653213"/>
            <a:ext cx="51498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Gibson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fade">
                                      <p:cBhvr>
                                        <p:cTn id="7" dur="1000"/>
                                        <p:tgtEl>
                                          <p:spTgt spid="13317"/>
                                        </p:tgtEl>
                                      </p:cBhvr>
                                    </p:animEffect>
                                  </p:childTnLst>
                                </p:cTn>
                              </p:par>
                            </p:childTnLst>
                          </p:cTn>
                        </p:par>
                        <p:par>
                          <p:cTn id="8" fill="hold" nodeType="afterGroup">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3318"/>
                                        </p:tgtEl>
                                        <p:attrNameLst>
                                          <p:attrName>style.visibility</p:attrName>
                                        </p:attrNameLst>
                                      </p:cBhvr>
                                      <p:to>
                                        <p:strVal val="visible"/>
                                      </p:to>
                                    </p:set>
                                    <p:animEffect transition="in" filter="dissolve">
                                      <p:cBhvr>
                                        <p:cTn id="11" dur="1000"/>
                                        <p:tgtEl>
                                          <p:spTgt spid="1331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3316"/>
                                        </p:tgtEl>
                                        <p:attrNameLst>
                                          <p:attrName>style.visibility</p:attrName>
                                        </p:attrNameLst>
                                      </p:cBhvr>
                                      <p:to>
                                        <p:strVal val="visible"/>
                                      </p:to>
                                    </p:set>
                                    <p:animEffect transition="in" filter="dissolve">
                                      <p:cBhvr>
                                        <p:cTn id="14" dur="500"/>
                                        <p:tgtEl>
                                          <p:spTgt spid="13316"/>
                                        </p:tgtEl>
                                      </p:cBhvr>
                                    </p:animEffect>
                                  </p:childTnLst>
                                </p:cTn>
                              </p:par>
                            </p:childTnLst>
                          </p:cTn>
                        </p:par>
                        <p:par>
                          <p:cTn id="15" fill="hold" nodeType="afterGroup">
                            <p:stCondLst>
                              <p:cond delay="2000"/>
                            </p:stCondLst>
                            <p:childTnLst>
                              <p:par>
                                <p:cTn id="16" presetID="18" presetClass="entr" presetSubtype="6" fill="hold" grpId="0" nodeType="afterEffect">
                                  <p:stCondLst>
                                    <p:cond delay="0"/>
                                  </p:stCondLst>
                                  <p:childTnLst>
                                    <p:set>
                                      <p:cBhvr>
                                        <p:cTn id="17" dur="1" fill="hold">
                                          <p:stCondLst>
                                            <p:cond delay="0"/>
                                          </p:stCondLst>
                                        </p:cTn>
                                        <p:tgtEl>
                                          <p:spTgt spid="13320"/>
                                        </p:tgtEl>
                                        <p:attrNameLst>
                                          <p:attrName>style.visibility</p:attrName>
                                        </p:attrNameLst>
                                      </p:cBhvr>
                                      <p:to>
                                        <p:strVal val="visible"/>
                                      </p:to>
                                    </p:set>
                                    <p:animEffect transition="in" filter="strips(downRight)">
                                      <p:cBhvr>
                                        <p:cTn id="18" dur="1000"/>
                                        <p:tgtEl>
                                          <p:spTgt spid="13320"/>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3321"/>
                                        </p:tgtEl>
                                        <p:attrNameLst>
                                          <p:attrName>style.visibility</p:attrName>
                                        </p:attrNameLst>
                                      </p:cBhvr>
                                      <p:to>
                                        <p:strVal val="visible"/>
                                      </p:to>
                                    </p:set>
                                    <p:animEffect transition="in" filter="strips(downRight)">
                                      <p:cBhvr>
                                        <p:cTn id="21" dur="500"/>
                                        <p:tgtEl>
                                          <p:spTgt spid="13321"/>
                                        </p:tgtEl>
                                      </p:cBhvr>
                                    </p:animEffect>
                                  </p:childTnLst>
                                </p:cTn>
                              </p:par>
                            </p:childTnLst>
                          </p:cTn>
                        </p:par>
                        <p:par>
                          <p:cTn id="22" fill="hold" nodeType="afterGroup">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13322"/>
                                        </p:tgtEl>
                                        <p:attrNameLst>
                                          <p:attrName>style.visibility</p:attrName>
                                        </p:attrNameLst>
                                      </p:cBhvr>
                                      <p:to>
                                        <p:strVal val="visible"/>
                                      </p:to>
                                    </p:set>
                                    <p:anim calcmode="lin" valueType="num">
                                      <p:cBhvr>
                                        <p:cTn id="25" dur="1000" fill="hold"/>
                                        <p:tgtEl>
                                          <p:spTgt spid="13322"/>
                                        </p:tgtEl>
                                        <p:attrNameLst>
                                          <p:attrName>ppt_w</p:attrName>
                                        </p:attrNameLst>
                                      </p:cBhvr>
                                      <p:tavLst>
                                        <p:tav tm="0">
                                          <p:val>
                                            <p:strVal val="#ppt_w*0.70"/>
                                          </p:val>
                                        </p:tav>
                                        <p:tav tm="100000">
                                          <p:val>
                                            <p:strVal val="#ppt_w"/>
                                          </p:val>
                                        </p:tav>
                                      </p:tavLst>
                                    </p:anim>
                                    <p:anim calcmode="lin" valueType="num">
                                      <p:cBhvr>
                                        <p:cTn id="26" dur="1000" fill="hold"/>
                                        <p:tgtEl>
                                          <p:spTgt spid="13322"/>
                                        </p:tgtEl>
                                        <p:attrNameLst>
                                          <p:attrName>ppt_h</p:attrName>
                                        </p:attrNameLst>
                                      </p:cBhvr>
                                      <p:tavLst>
                                        <p:tav tm="0">
                                          <p:val>
                                            <p:strVal val="#ppt_h"/>
                                          </p:val>
                                        </p:tav>
                                        <p:tav tm="100000">
                                          <p:val>
                                            <p:strVal val="#ppt_h"/>
                                          </p:val>
                                        </p:tav>
                                      </p:tavLst>
                                    </p:anim>
                                    <p:animEffect transition="in" filter="fade">
                                      <p:cBhvr>
                                        <p:cTn id="27" dur="10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animBg="1"/>
      <p:bldP spid="13318" grpId="0"/>
      <p:bldP spid="13320" grpId="0" animBg="1"/>
      <p:bldP spid="13321" grpId="0" animBg="1"/>
      <p:bldP spid="133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idx="1"/>
          </p:nvPr>
        </p:nvSpPr>
        <p:spPr>
          <a:xfrm>
            <a:off x="609600" y="2259013"/>
            <a:ext cx="10971213" cy="4470400"/>
          </a:xfrm>
        </p:spPr>
        <p:txBody>
          <a:bodyPr/>
          <a:lstStyle/>
          <a:p>
            <a:pPr eaLnBrk="1" hangingPunct="1"/>
            <a:r>
              <a:rPr lang="en-US" sz="3400" smtClean="0">
                <a:latin typeface="Tahoma" pitchFamily="34" charset="0"/>
              </a:rPr>
              <a:t>Pengertian organisasi</a:t>
            </a:r>
          </a:p>
          <a:p>
            <a:pPr eaLnBrk="1" hangingPunct="1"/>
            <a:r>
              <a:rPr lang="en-US" sz="3400" smtClean="0">
                <a:latin typeface="Tahoma" pitchFamily="34" charset="0"/>
              </a:rPr>
              <a:t>Organisasi sebagai suatu sistem</a:t>
            </a:r>
          </a:p>
          <a:p>
            <a:pPr eaLnBrk="1" hangingPunct="1"/>
            <a:r>
              <a:rPr lang="en-US" sz="3400" smtClean="0">
                <a:latin typeface="Tahoma" pitchFamily="34" charset="0"/>
              </a:rPr>
              <a:t>Model organisasi: Perilaku, struktur dan proses</a:t>
            </a:r>
          </a:p>
          <a:p>
            <a:pPr eaLnBrk="1" hangingPunct="1"/>
            <a:r>
              <a:rPr lang="en-US" sz="3400" smtClean="0">
                <a:latin typeface="Tahoma" pitchFamily="34" charset="0"/>
              </a:rPr>
              <a:t>Lingkungan </a:t>
            </a:r>
            <a:r>
              <a:rPr lang="id-ID" sz="3400" smtClean="0">
                <a:latin typeface="Tahoma" pitchFamily="34" charset="0"/>
              </a:rPr>
              <a:t>o</a:t>
            </a:r>
            <a:r>
              <a:rPr lang="en-US" sz="3400" smtClean="0">
                <a:latin typeface="Tahoma" pitchFamily="34" charset="0"/>
              </a:rPr>
              <a:t>rganisasi</a:t>
            </a: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CAB0BD3D-FB21-4E6E-A5B3-B367FEC5ED23}" type="slidenum">
              <a:rPr lang="en-US" sz="1900" smtClean="0">
                <a:solidFill>
                  <a:schemeClr val="tx2"/>
                </a:solidFill>
              </a:rPr>
              <a:pPr/>
              <a:t>2</a:t>
            </a:fld>
            <a:endParaRPr lang="en-US" sz="1900" smtClean="0">
              <a:solidFill>
                <a:schemeClr val="tx2"/>
              </a:solidFill>
            </a:endParaRPr>
          </a:p>
        </p:txBody>
      </p:sp>
      <p:sp>
        <p:nvSpPr>
          <p:cNvPr id="3074" name="Rectangle 2"/>
          <p:cNvSpPr>
            <a:spLocks noGrp="1" noRot="1" noChangeArrowheads="1"/>
          </p:cNvSpPr>
          <p:nvPr>
            <p:ph type="title"/>
          </p:nvPr>
        </p:nvSpPr>
        <p:spPr>
          <a:xfrm>
            <a:off x="420688" y="669925"/>
            <a:ext cx="10902950" cy="1528763"/>
          </a:xfrm>
        </p:spPr>
        <p:txBody>
          <a:bodyPr/>
          <a:lstStyle/>
          <a:p>
            <a:pPr eaLnBrk="1" fontAlgn="auto" hangingPunct="1">
              <a:spcAft>
                <a:spcPts val="0"/>
              </a:spcAft>
              <a:defRPr/>
            </a:pPr>
            <a:r>
              <a:rPr smtClean="0">
                <a:latin typeface="Tahoma" pitchFamily="34" charset="0"/>
              </a:rPr>
              <a:t>Tujuan Pengajaran</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0.70"/>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p:cTn id="13" dur="1000" fill="hold"/>
                                        <p:tgtEl>
                                          <p:spTgt spid="307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075">
                                            <p:txEl>
                                              <p:pRg st="0" end="0"/>
                                            </p:txEl>
                                          </p:spTgt>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p:cTn id="18" dur="1000" fill="hold"/>
                                        <p:tgtEl>
                                          <p:spTgt spid="3075">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075">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075">
                                            <p:txEl>
                                              <p:pRg st="1" end="1"/>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3075">
                                            <p:txEl>
                                              <p:pRg st="2" end="2"/>
                                            </p:txEl>
                                          </p:spTgt>
                                        </p:tgtEl>
                                        <p:attrNameLst>
                                          <p:attrName>style.visibility</p:attrName>
                                        </p:attrNameLst>
                                      </p:cBhvr>
                                      <p:to>
                                        <p:strVal val="visible"/>
                                      </p:to>
                                    </p:set>
                                    <p:anim calcmode="lin" valueType="num">
                                      <p:cBhvr>
                                        <p:cTn id="23" dur="1000" fill="hold"/>
                                        <p:tgtEl>
                                          <p:spTgt spid="3075">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075">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075">
                                            <p:txEl>
                                              <p:pRg st="2" end="2"/>
                                            </p:txEl>
                                          </p:spTgt>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 calcmode="lin" valueType="num">
                                      <p:cBhvr>
                                        <p:cTn id="28" dur="1000" fill="hold"/>
                                        <p:tgtEl>
                                          <p:spTgt spid="307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07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96E7E6B1-993E-4E4D-B19E-D7E935D850C9}" type="slidenum">
              <a:rPr lang="en-US" sz="1900" smtClean="0">
                <a:solidFill>
                  <a:schemeClr val="tx2"/>
                </a:solidFill>
              </a:rPr>
              <a:pPr/>
              <a:t>3</a:t>
            </a:fld>
            <a:endParaRPr lang="en-US" sz="1900" smtClean="0">
              <a:solidFill>
                <a:schemeClr val="tx2"/>
              </a:solidFill>
            </a:endParaRPr>
          </a:p>
        </p:txBody>
      </p:sp>
      <p:sp>
        <p:nvSpPr>
          <p:cNvPr id="8194" name="Rectangle 2"/>
          <p:cNvSpPr>
            <a:spLocks noGrp="1" noRot="1" noChangeArrowheads="1"/>
          </p:cNvSpPr>
          <p:nvPr>
            <p:ph type="title"/>
          </p:nvPr>
        </p:nvSpPr>
        <p:spPr>
          <a:xfrm>
            <a:off x="327025" y="752475"/>
            <a:ext cx="10699750" cy="1214438"/>
          </a:xfrm>
        </p:spPr>
        <p:txBody>
          <a:bodyPr/>
          <a:lstStyle/>
          <a:p>
            <a:pPr eaLnBrk="1" fontAlgn="auto" hangingPunct="1">
              <a:spcAft>
                <a:spcPts val="0"/>
              </a:spcAft>
              <a:defRPr/>
            </a:pPr>
            <a:r>
              <a:rPr smtClean="0">
                <a:latin typeface="Tahoma" pitchFamily="34" charset="0"/>
              </a:rPr>
              <a:t>Pengertian Organisasi</a:t>
            </a:r>
          </a:p>
        </p:txBody>
      </p:sp>
      <p:sp>
        <p:nvSpPr>
          <p:cNvPr id="8196" name="Text Box 4"/>
          <p:cNvSpPr txBox="1">
            <a:spLocks noChangeArrowheads="1"/>
          </p:cNvSpPr>
          <p:nvPr/>
        </p:nvSpPr>
        <p:spPr bwMode="auto">
          <a:xfrm>
            <a:off x="701675" y="2736850"/>
            <a:ext cx="10582275" cy="2025650"/>
          </a:xfrm>
          <a:prstGeom prst="rect">
            <a:avLst/>
          </a:prstGeom>
          <a:noFill/>
          <a:ln w="9525">
            <a:noFill/>
            <a:miter lim="800000"/>
            <a:headEnd/>
            <a:tailEnd/>
          </a:ln>
          <a:effectLst/>
        </p:spPr>
        <p:txBody>
          <a:bodyPr lIns="104735" tIns="52368" rIns="104735" bIns="52368">
            <a:spAutoFit/>
          </a:bodyPr>
          <a:lstStyle/>
          <a:p>
            <a:pPr algn="just" defTabSz="1047750" eaLnBrk="1" hangingPunct="1">
              <a:lnSpc>
                <a:spcPct val="130000"/>
              </a:lnSpc>
              <a:buClr>
                <a:schemeClr val="accent1"/>
              </a:buClr>
              <a:buSzPct val="65000"/>
              <a:buFont typeface="Wingdings" pitchFamily="2" charset="2"/>
              <a:buNone/>
              <a:defRPr/>
            </a:pPr>
            <a:r>
              <a:rPr lang="en-US" sz="3200" b="1" dirty="0" err="1">
                <a:effectLst>
                  <a:outerShdw blurRad="38100" dist="38100" dir="2700000" algn="tl">
                    <a:srgbClr val="000000"/>
                  </a:outerShdw>
                </a:effectLst>
                <a:latin typeface="Tahoma" pitchFamily="34" charset="0"/>
              </a:rPr>
              <a:t>Kesungguhan</a:t>
            </a:r>
            <a:r>
              <a:rPr lang="en-US" sz="3200" b="1" dirty="0">
                <a:effectLst>
                  <a:outerShdw blurRad="38100" dist="38100" dir="2700000" algn="tl">
                    <a:srgbClr val="000000"/>
                  </a:outerShdw>
                </a:effectLst>
                <a:latin typeface="Tahoma" pitchFamily="34" charset="0"/>
              </a:rPr>
              <a:t> yang </a:t>
            </a:r>
            <a:r>
              <a:rPr lang="en-US" sz="3200" b="1" dirty="0" err="1">
                <a:effectLst>
                  <a:outerShdw blurRad="38100" dist="38100" dir="2700000" algn="tl">
                    <a:srgbClr val="000000"/>
                  </a:outerShdw>
                </a:effectLst>
                <a:latin typeface="Tahoma" pitchFamily="34" charset="0"/>
              </a:rPr>
              <a:t>memungkinkan</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masyarakat</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untuk</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mencapai</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prestasi</a:t>
            </a:r>
            <a:r>
              <a:rPr lang="en-US" sz="3200" b="1" dirty="0">
                <a:effectLst>
                  <a:outerShdw blurRad="38100" dist="38100" dir="2700000" algn="tl">
                    <a:srgbClr val="000000"/>
                  </a:outerShdw>
                </a:effectLst>
                <a:latin typeface="Tahoma" pitchFamily="34" charset="0"/>
              </a:rPr>
              <a:t> yang </a:t>
            </a:r>
            <a:r>
              <a:rPr lang="en-US" sz="3200" b="1" dirty="0" err="1">
                <a:effectLst>
                  <a:outerShdw blurRad="38100" dist="38100" dir="2700000" algn="tl">
                    <a:srgbClr val="000000"/>
                  </a:outerShdw>
                </a:effectLst>
                <a:latin typeface="Tahoma" pitchFamily="34" charset="0"/>
              </a:rPr>
              <a:t>tidak</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dapat</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dicapai</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dengan</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bertindak</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sendiri</a:t>
            </a:r>
            <a:r>
              <a:rPr lang="en-US" sz="3200" b="1" dirty="0">
                <a:effectLst>
                  <a:outerShdw blurRad="38100" dist="38100" dir="2700000" algn="tl">
                    <a:srgbClr val="000000"/>
                  </a:outerShdw>
                </a:effectLst>
                <a:latin typeface="Tahoma" pitchFamily="34" charset="0"/>
              </a:rPr>
              <a:t> </a:t>
            </a:r>
            <a:r>
              <a:rPr lang="en-US" sz="3200" b="1" dirty="0" err="1">
                <a:effectLst>
                  <a:outerShdw blurRad="38100" dist="38100" dir="2700000" algn="tl">
                    <a:srgbClr val="000000"/>
                  </a:outerShdw>
                </a:effectLst>
                <a:latin typeface="Tahoma" pitchFamily="34" charset="0"/>
              </a:rPr>
              <a:t>secara</a:t>
            </a:r>
            <a:r>
              <a:rPr lang="en-US" sz="3200" b="1" dirty="0">
                <a:effectLst>
                  <a:outerShdw blurRad="38100" dist="38100" dir="2700000" algn="tl">
                    <a:srgbClr val="000000"/>
                  </a:outerShdw>
                </a:effectLst>
                <a:latin typeface="Tahoma" pitchFamily="34" charset="0"/>
              </a:rPr>
              <a:t> individual</a:t>
            </a:r>
            <a:r>
              <a:rPr lang="id-ID" sz="3200" b="1" dirty="0">
                <a:effectLst>
                  <a:outerShdw blurRad="38100" dist="38100" dir="2700000" algn="tl">
                    <a:srgbClr val="000000"/>
                  </a:outerShdw>
                </a:effectLst>
                <a:latin typeface="Tahoma" pitchFamily="34" charset="0"/>
              </a:rPr>
              <a:t>.</a:t>
            </a:r>
            <a:endParaRPr lang="en-US" sz="3200" b="1" dirty="0">
              <a:effectLst>
                <a:outerShdw blurRad="38100" dist="38100" dir="2700000" algn="tl">
                  <a:srgbClr val="000000"/>
                </a:outerShdw>
              </a:effectLst>
              <a:latin typeface="Tahoma" pitchFamily="34" charset="0"/>
            </a:endParaRPr>
          </a:p>
        </p:txBody>
      </p:sp>
      <p:sp>
        <p:nvSpPr>
          <p:cNvPr id="8197" name="Text Box 5"/>
          <p:cNvSpPr txBox="1">
            <a:spLocks noChangeArrowheads="1"/>
          </p:cNvSpPr>
          <p:nvPr/>
        </p:nvSpPr>
        <p:spPr bwMode="auto">
          <a:xfrm>
            <a:off x="420688" y="6613525"/>
            <a:ext cx="51498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Gibson</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21600000">
                                      <p:cBhvr>
                                        <p:cTn id="6" dur="2000" fill="hold"/>
                                        <p:tgtEl>
                                          <p:spTgt spid="8194"/>
                                        </p:tgtEl>
                                        <p:attrNameLst>
                                          <p:attrName>r</p:attrName>
                                        </p:attrNameLst>
                                      </p:cBhvr>
                                    </p:animRot>
                                  </p:childTnLst>
                                </p:cTn>
                              </p:par>
                            </p:childTnLst>
                          </p:cTn>
                        </p:par>
                        <p:par>
                          <p:cTn id="7" fill="hold" nodeType="afterGroup">
                            <p:stCondLst>
                              <p:cond delay="2000"/>
                            </p:stCondLst>
                            <p:childTnLst>
                              <p:par>
                                <p:cTn id="8" presetID="18" presetClass="entr" presetSubtype="6" fill="hold" grpId="0" nodeType="afterEffect">
                                  <p:stCondLst>
                                    <p:cond delay="0"/>
                                  </p:stCondLst>
                                  <p:childTnLst>
                                    <p:set>
                                      <p:cBhvr>
                                        <p:cTn id="9" dur="1" fill="hold">
                                          <p:stCondLst>
                                            <p:cond delay="0"/>
                                          </p:stCondLst>
                                        </p:cTn>
                                        <p:tgtEl>
                                          <p:spTgt spid="8196"/>
                                        </p:tgtEl>
                                        <p:attrNameLst>
                                          <p:attrName>style.visibility</p:attrName>
                                        </p:attrNameLst>
                                      </p:cBhvr>
                                      <p:to>
                                        <p:strVal val="visible"/>
                                      </p:to>
                                    </p:set>
                                    <p:animEffect transition="in" filter="strips(downRight)">
                                      <p:cBhvr>
                                        <p:cTn id="10" dur="1000"/>
                                        <p:tgtEl>
                                          <p:spTgt spid="8196"/>
                                        </p:tgtEl>
                                      </p:cBhvr>
                                    </p:animEffect>
                                  </p:childTnLst>
                                </p:cTn>
                              </p:par>
                            </p:childTnLst>
                          </p:cTn>
                        </p:par>
                        <p:par>
                          <p:cTn id="11" fill="hold" nodeType="afterGroup">
                            <p:stCondLst>
                              <p:cond delay="3000"/>
                            </p:stCondLst>
                            <p:childTnLst>
                              <p:par>
                                <p:cTn id="12" presetID="12" presetClass="entr" presetSubtype="8" fill="hold" grpId="0" nodeType="after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slide(fromLeft)">
                                      <p:cBhvr>
                                        <p:cTn id="14"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43950466-B547-4EEF-919D-74C852BE97C1}" type="slidenum">
              <a:rPr lang="en-US" sz="1900" smtClean="0">
                <a:solidFill>
                  <a:schemeClr val="tx2"/>
                </a:solidFill>
              </a:rPr>
              <a:pPr/>
              <a:t>4</a:t>
            </a:fld>
            <a:endParaRPr lang="en-US" sz="1900" smtClean="0">
              <a:solidFill>
                <a:schemeClr val="tx2"/>
              </a:solidFill>
            </a:endParaRPr>
          </a:p>
        </p:txBody>
      </p:sp>
      <p:sp>
        <p:nvSpPr>
          <p:cNvPr id="2" name="Rectangle 2"/>
          <p:cNvSpPr>
            <a:spLocks noGrp="1" noRot="1" noChangeArrowheads="1"/>
          </p:cNvSpPr>
          <p:nvPr>
            <p:ph type="title"/>
          </p:nvPr>
        </p:nvSpPr>
        <p:spPr>
          <a:xfrm>
            <a:off x="593725" y="508000"/>
            <a:ext cx="10902950" cy="1527175"/>
          </a:xfrm>
        </p:spPr>
        <p:txBody>
          <a:bodyPr/>
          <a:lstStyle/>
          <a:p>
            <a:pPr algn="ctr" eaLnBrk="1" fontAlgn="auto" hangingPunct="1">
              <a:spcAft>
                <a:spcPts val="0"/>
              </a:spcAft>
              <a:defRPr/>
            </a:pPr>
            <a:r>
              <a:rPr smtClean="0">
                <a:latin typeface="Tahoma" pitchFamily="34" charset="0"/>
              </a:rPr>
              <a:t>Perilaku Organisasi</a:t>
            </a:r>
          </a:p>
        </p:txBody>
      </p:sp>
      <p:sp>
        <p:nvSpPr>
          <p:cNvPr id="10244" name="Rectangle 4"/>
          <p:cNvSpPr>
            <a:spLocks noChangeArrowheads="1"/>
          </p:cNvSpPr>
          <p:nvPr/>
        </p:nvSpPr>
        <p:spPr bwMode="auto">
          <a:xfrm>
            <a:off x="609600" y="2276475"/>
            <a:ext cx="10953750" cy="2382838"/>
          </a:xfrm>
          <a:prstGeom prst="rect">
            <a:avLst/>
          </a:prstGeom>
          <a:noFill/>
          <a:ln w="9525">
            <a:noFill/>
            <a:miter lim="800000"/>
            <a:headEnd/>
            <a:tailEnd/>
          </a:ln>
          <a:effectLst/>
        </p:spPr>
        <p:txBody>
          <a:bodyPr lIns="104735" tIns="52368" rIns="104735" bIns="52368">
            <a:spAutoFit/>
          </a:bodyPr>
          <a:lstStyle/>
          <a:p>
            <a:pPr algn="just" defTabSz="1047750" eaLnBrk="1" hangingPunct="1">
              <a:defRPr/>
            </a:pPr>
            <a:r>
              <a:rPr lang="en-US" sz="3700" dirty="0" err="1">
                <a:effectLst>
                  <a:outerShdw blurRad="38100" dist="38100" dir="2700000" algn="tl">
                    <a:srgbClr val="000000"/>
                  </a:outerShdw>
                </a:effectLst>
                <a:latin typeface="Tahoma" pitchFamily="34" charset="0"/>
              </a:rPr>
              <a:t>Cakupan</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studi</a:t>
            </a:r>
            <a:r>
              <a:rPr lang="en-US" sz="3700" dirty="0">
                <a:effectLst>
                  <a:outerShdw blurRad="38100" dist="38100" dir="2700000" algn="tl">
                    <a:srgbClr val="000000"/>
                  </a:outerShdw>
                </a:effectLst>
                <a:latin typeface="Tahoma" pitchFamily="34" charset="0"/>
              </a:rPr>
              <a:t> yang </a:t>
            </a:r>
            <a:r>
              <a:rPr lang="en-US" sz="3700" dirty="0" err="1">
                <a:effectLst>
                  <a:outerShdw blurRad="38100" dist="38100" dir="2700000" algn="tl">
                    <a:srgbClr val="000000"/>
                  </a:outerShdw>
                </a:effectLst>
                <a:latin typeface="Tahoma" pitchFamily="34" charset="0"/>
              </a:rPr>
              <a:t>menyelidiki</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dampak</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perilaku</a:t>
            </a:r>
            <a:r>
              <a:rPr lang="en-US" sz="3700" dirty="0">
                <a:effectLst>
                  <a:outerShdw blurRad="38100" dist="38100" dir="2700000" algn="tl">
                    <a:srgbClr val="000000"/>
                  </a:outerShdw>
                </a:effectLst>
                <a:latin typeface="Tahoma" pitchFamily="34" charset="0"/>
              </a:rPr>
              <a:t> individual, </a:t>
            </a:r>
            <a:r>
              <a:rPr lang="en-US" sz="3700" dirty="0" err="1">
                <a:effectLst>
                  <a:outerShdw blurRad="38100" dist="38100" dir="2700000" algn="tl">
                    <a:srgbClr val="000000"/>
                  </a:outerShdw>
                </a:effectLst>
                <a:latin typeface="Tahoma" pitchFamily="34" charset="0"/>
              </a:rPr>
              <a:t>kelompok</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dan</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struktur</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dalam</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organisasi</a:t>
            </a:r>
            <a:r>
              <a:rPr lang="en-US" sz="3700" dirty="0">
                <a:effectLst>
                  <a:outerShdw blurRad="38100" dist="38100" dir="2700000" algn="tl">
                    <a:srgbClr val="000000"/>
                  </a:outerShdw>
                </a:effectLst>
                <a:latin typeface="Tahoma" pitchFamily="34" charset="0"/>
              </a:rPr>
              <a:t> yang </a:t>
            </a:r>
            <a:r>
              <a:rPr lang="en-US" sz="3700" dirty="0" err="1">
                <a:effectLst>
                  <a:outerShdw blurRad="38100" dist="38100" dir="2700000" algn="tl">
                    <a:srgbClr val="000000"/>
                  </a:outerShdw>
                </a:effectLst>
                <a:latin typeface="Tahoma" pitchFamily="34" charset="0"/>
              </a:rPr>
              <a:t>bermaksud</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menggunakan</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ilmu</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pengetahuan</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terhadap</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perbaikan</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efektivitas</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sebuah</a:t>
            </a:r>
            <a:r>
              <a:rPr lang="en-US" sz="3700" dirty="0">
                <a:effectLst>
                  <a:outerShdw blurRad="38100" dist="38100" dir="2700000" algn="tl">
                    <a:srgbClr val="000000"/>
                  </a:outerShdw>
                </a:effectLst>
                <a:latin typeface="Tahoma" pitchFamily="34" charset="0"/>
              </a:rPr>
              <a:t> </a:t>
            </a:r>
            <a:r>
              <a:rPr lang="en-US" sz="3700" dirty="0" err="1">
                <a:effectLst>
                  <a:outerShdw blurRad="38100" dist="38100" dir="2700000" algn="tl">
                    <a:srgbClr val="000000"/>
                  </a:outerShdw>
                </a:effectLst>
                <a:latin typeface="Tahoma" pitchFamily="34" charset="0"/>
              </a:rPr>
              <a:t>perusahaan</a:t>
            </a:r>
            <a:r>
              <a:rPr lang="id-ID" sz="3700" dirty="0">
                <a:effectLst>
                  <a:outerShdw blurRad="38100" dist="38100" dir="2700000" algn="tl">
                    <a:srgbClr val="000000"/>
                  </a:outerShdw>
                </a:effectLst>
                <a:latin typeface="Tahoma" pitchFamily="34" charset="0"/>
              </a:rPr>
              <a:t>.</a:t>
            </a:r>
            <a:endParaRPr lang="en-US" sz="3700" dirty="0">
              <a:effectLst>
                <a:outerShdw blurRad="38100" dist="38100" dir="2700000" algn="tl">
                  <a:srgbClr val="000000"/>
                </a:outerShdw>
              </a:effectLst>
              <a:latin typeface="Tahoma" pitchFamily="34" charset="0"/>
            </a:endParaRPr>
          </a:p>
        </p:txBody>
      </p:sp>
      <p:sp>
        <p:nvSpPr>
          <p:cNvPr id="10245" name="Text Box 5"/>
          <p:cNvSpPr txBox="1">
            <a:spLocks noChangeArrowheads="1"/>
          </p:cNvSpPr>
          <p:nvPr/>
        </p:nvSpPr>
        <p:spPr bwMode="auto">
          <a:xfrm>
            <a:off x="420688" y="6577013"/>
            <a:ext cx="51498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Stephen P. Robbins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2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slide(fromTop)">
                                      <p:cBhvr>
                                        <p:cTn id="10" dur="2000"/>
                                        <p:tgtEl>
                                          <p:spTgt spid="10244"/>
                                        </p:tgtEl>
                                      </p:cBhvr>
                                    </p:animEffect>
                                  </p:childTnLst>
                                </p:cTn>
                              </p:par>
                            </p:childTnLst>
                          </p:cTn>
                        </p:par>
                        <p:par>
                          <p:cTn id="11" fill="hold" nodeType="afterGroup">
                            <p:stCondLst>
                              <p:cond delay="2000"/>
                            </p:stCondLst>
                            <p:childTnLst>
                              <p:par>
                                <p:cTn id="12" presetID="12" presetClass="entr" presetSubtype="8" fill="hold" grpId="0" nodeType="afterEffect">
                                  <p:stCondLst>
                                    <p:cond delay="0"/>
                                  </p:stCondLst>
                                  <p:childTnLst>
                                    <p:set>
                                      <p:cBhvr>
                                        <p:cTn id="13" dur="1" fill="hold">
                                          <p:stCondLst>
                                            <p:cond delay="0"/>
                                          </p:stCondLst>
                                        </p:cTn>
                                        <p:tgtEl>
                                          <p:spTgt spid="10245"/>
                                        </p:tgtEl>
                                        <p:attrNameLst>
                                          <p:attrName>style.visibility</p:attrName>
                                        </p:attrNameLst>
                                      </p:cBhvr>
                                      <p:to>
                                        <p:strVal val="visible"/>
                                      </p:to>
                                    </p:set>
                                    <p:animEffect transition="in" filter="slide(fromLeft)">
                                      <p:cBhvr>
                                        <p:cTn id="14"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39B2C310-2944-43BF-AD20-3E3F8B4D11F2}" type="slidenum">
              <a:rPr lang="en-US" sz="1900" smtClean="0">
                <a:solidFill>
                  <a:schemeClr val="tx2"/>
                </a:solidFill>
              </a:rPr>
              <a:pPr/>
              <a:t>5</a:t>
            </a:fld>
            <a:endParaRPr lang="en-US" sz="1900" smtClean="0">
              <a:solidFill>
                <a:schemeClr val="tx2"/>
              </a:solidFill>
            </a:endParaRPr>
          </a:p>
        </p:txBody>
      </p:sp>
      <p:sp>
        <p:nvSpPr>
          <p:cNvPr id="25604" name="Rectangle 4"/>
          <p:cNvSpPr>
            <a:spLocks noChangeArrowheads="1"/>
          </p:cNvSpPr>
          <p:nvPr/>
        </p:nvSpPr>
        <p:spPr bwMode="auto">
          <a:xfrm>
            <a:off x="279400" y="268288"/>
            <a:ext cx="11466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algn="just" defTabSz="1047750" eaLnBrk="1" hangingPunct="1"/>
            <a:r>
              <a:rPr lang="en-US" sz="3200" b="1">
                <a:solidFill>
                  <a:schemeClr val="tx2"/>
                </a:solidFill>
                <a:latin typeface="Tahoma" pitchFamily="34" charset="0"/>
              </a:rPr>
              <a:t>Struktur dan proses mempengaruhi perilaku organisasi dan budaya</a:t>
            </a:r>
          </a:p>
        </p:txBody>
      </p:sp>
      <p:sp>
        <p:nvSpPr>
          <p:cNvPr id="25605" name="Rectangle 5"/>
          <p:cNvSpPr>
            <a:spLocks noChangeArrowheads="1"/>
          </p:cNvSpPr>
          <p:nvPr/>
        </p:nvSpPr>
        <p:spPr bwMode="auto">
          <a:xfrm>
            <a:off x="982663" y="1582738"/>
            <a:ext cx="1655762" cy="515937"/>
          </a:xfrm>
          <a:prstGeom prst="rect">
            <a:avLst/>
          </a:prstGeom>
          <a:noFill/>
          <a:ln w="9525">
            <a:noFill/>
            <a:miter lim="800000"/>
            <a:headEnd/>
            <a:tailEnd/>
          </a:ln>
          <a:effectLst/>
        </p:spPr>
        <p:txBody>
          <a:bodyPr wrap="none" lIns="104735" tIns="52368" rIns="104735" bIns="52368">
            <a:spAutoFit/>
          </a:bodyPr>
          <a:lstStyle/>
          <a:p>
            <a:pPr defTabSz="1047750">
              <a:defRPr/>
            </a:pPr>
            <a:r>
              <a:rPr lang="en-US" sz="2700" b="1" u="sng">
                <a:effectLst>
                  <a:outerShdw blurRad="38100" dist="38100" dir="2700000" algn="tl">
                    <a:srgbClr val="000000"/>
                  </a:outerShdw>
                </a:effectLst>
                <a:latin typeface="Tahoma" pitchFamily="34" charset="0"/>
              </a:rPr>
              <a:t>Struktur</a:t>
            </a:r>
          </a:p>
        </p:txBody>
      </p:sp>
      <p:sp>
        <p:nvSpPr>
          <p:cNvPr id="25606" name="Rectangle 6"/>
          <p:cNvSpPr>
            <a:spLocks noChangeArrowheads="1"/>
          </p:cNvSpPr>
          <p:nvPr/>
        </p:nvSpPr>
        <p:spPr bwMode="auto">
          <a:xfrm>
            <a:off x="982663" y="3933825"/>
            <a:ext cx="1350962"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735" tIns="52368" rIns="104735" bIns="52368">
            <a:spAutoFit/>
          </a:bodyPr>
          <a:lstStyle/>
          <a:p>
            <a:pPr defTabSz="1047750"/>
            <a:r>
              <a:rPr lang="en-US" sz="2700" b="1" u="sng">
                <a:latin typeface="Tahoma" pitchFamily="34" charset="0"/>
              </a:rPr>
              <a:t>Proses</a:t>
            </a:r>
          </a:p>
        </p:txBody>
      </p:sp>
      <p:grpSp>
        <p:nvGrpSpPr>
          <p:cNvPr id="2" name="Group 11"/>
          <p:cNvGrpSpPr>
            <a:grpSpLocks/>
          </p:cNvGrpSpPr>
          <p:nvPr/>
        </p:nvGrpSpPr>
        <p:grpSpPr bwMode="auto">
          <a:xfrm>
            <a:off x="1169988" y="2119313"/>
            <a:ext cx="10202862" cy="1938337"/>
            <a:chOff x="566" y="1252"/>
            <a:chExt cx="4945" cy="1038"/>
          </a:xfrm>
        </p:grpSpPr>
        <p:sp>
          <p:nvSpPr>
            <p:cNvPr id="9227" name="AutoShape 9"/>
            <p:cNvSpPr>
              <a:spLocks noChangeArrowheads="1"/>
            </p:cNvSpPr>
            <p:nvPr/>
          </p:nvSpPr>
          <p:spPr bwMode="auto">
            <a:xfrm>
              <a:off x="566" y="1252"/>
              <a:ext cx="4945" cy="998"/>
            </a:xfrm>
            <a:prstGeom prst="bevel">
              <a:avLst>
                <a:gd name="adj" fmla="val 4519"/>
              </a:avLst>
            </a:prstGeom>
            <a:solidFill>
              <a:schemeClr val="hlink"/>
            </a:solidFill>
            <a:ln w="9525">
              <a:solidFill>
                <a:schemeClr val="tx1"/>
              </a:solidFill>
              <a:miter lim="800000"/>
              <a:headEnd/>
              <a:tailEnd/>
            </a:ln>
          </p:spPr>
          <p:txBody>
            <a:bodyPr wrap="none" anchor="ctr"/>
            <a:lstStyle/>
            <a:p>
              <a:endParaRPr lang="id-ID"/>
            </a:p>
          </p:txBody>
        </p:sp>
        <p:sp>
          <p:nvSpPr>
            <p:cNvPr id="9228" name="Rectangle 7"/>
            <p:cNvSpPr>
              <a:spLocks noChangeArrowheads="1"/>
            </p:cNvSpPr>
            <p:nvPr/>
          </p:nvSpPr>
          <p:spPr bwMode="auto">
            <a:xfrm>
              <a:off x="612" y="1343"/>
              <a:ext cx="4808"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defTabSz="1047750"/>
              <a:r>
                <a:rPr lang="en-US" sz="2700" b="1">
                  <a:solidFill>
                    <a:srgbClr val="000000"/>
                  </a:solidFill>
                  <a:latin typeface="Tahoma" pitchFamily="34" charset="0"/>
                </a:rPr>
                <a:t>Cetakbiru yang mengindikasikan bagaimana orang-orang dan pekerjaan dikelompokkan bersama dalam sebuah organisasi. Struktur digambarkan oleh sebuah diagram organisasi.  </a:t>
              </a:r>
            </a:p>
          </p:txBody>
        </p:sp>
      </p:grpSp>
      <p:grpSp>
        <p:nvGrpSpPr>
          <p:cNvPr id="3" name="Group 12"/>
          <p:cNvGrpSpPr>
            <a:grpSpLocks/>
          </p:cNvGrpSpPr>
          <p:nvPr/>
        </p:nvGrpSpPr>
        <p:grpSpPr bwMode="auto">
          <a:xfrm>
            <a:off x="1074738" y="4500563"/>
            <a:ext cx="10209212" cy="1998662"/>
            <a:chOff x="521" y="2658"/>
            <a:chExt cx="4945" cy="1180"/>
          </a:xfrm>
        </p:grpSpPr>
        <p:sp>
          <p:nvSpPr>
            <p:cNvPr id="9225" name="AutoShape 10"/>
            <p:cNvSpPr>
              <a:spLocks noChangeArrowheads="1"/>
            </p:cNvSpPr>
            <p:nvPr/>
          </p:nvSpPr>
          <p:spPr bwMode="auto">
            <a:xfrm>
              <a:off x="521" y="2658"/>
              <a:ext cx="4945" cy="1180"/>
            </a:xfrm>
            <a:prstGeom prst="bevel">
              <a:avLst>
                <a:gd name="adj" fmla="val 4519"/>
              </a:avLst>
            </a:prstGeom>
            <a:solidFill>
              <a:schemeClr val="hlink"/>
            </a:solidFill>
            <a:ln w="9525">
              <a:solidFill>
                <a:schemeClr val="tx1"/>
              </a:solidFill>
              <a:miter lim="800000"/>
              <a:headEnd/>
              <a:tailEnd/>
            </a:ln>
          </p:spPr>
          <p:txBody>
            <a:bodyPr wrap="none" anchor="ctr"/>
            <a:lstStyle/>
            <a:p>
              <a:endParaRPr lang="id-ID"/>
            </a:p>
          </p:txBody>
        </p:sp>
        <p:sp>
          <p:nvSpPr>
            <p:cNvPr id="9226" name="Rectangle 8"/>
            <p:cNvSpPr>
              <a:spLocks noChangeArrowheads="1"/>
            </p:cNvSpPr>
            <p:nvPr/>
          </p:nvSpPr>
          <p:spPr bwMode="auto">
            <a:xfrm>
              <a:off x="566" y="2749"/>
              <a:ext cx="4808" cy="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p>
              <a:pPr defTabSz="1047750"/>
              <a:r>
                <a:rPr lang="en-US" sz="2700" b="1">
                  <a:solidFill>
                    <a:srgbClr val="000000"/>
                  </a:solidFill>
                  <a:latin typeface="Tahoma" pitchFamily="34" charset="0"/>
                </a:rPr>
                <a:t>Aktivitas yang meniupkan hidup kedalam struktur organisasi. Proses-proses yang lazim adalah komunikasi, pengambilan keputusan, sosialisasi, dan pengembangan karir</a:t>
              </a:r>
              <a:r>
                <a:rPr lang="id-ID" sz="2700" b="1">
                  <a:solidFill>
                    <a:srgbClr val="000000"/>
                  </a:solidFill>
                  <a:latin typeface="Tahoma" pitchFamily="34" charset="0"/>
                </a:rPr>
                <a:t>.</a:t>
              </a:r>
              <a:endParaRPr lang="en-US" sz="2700" b="1">
                <a:solidFill>
                  <a:srgbClr val="000000"/>
                </a:solidFill>
                <a:latin typeface="Tahoma" pitchFamily="34" charset="0"/>
              </a:endParaRPr>
            </a:p>
          </p:txBody>
        </p:sp>
      </p:grpSp>
      <p:sp>
        <p:nvSpPr>
          <p:cNvPr id="25613" name="Text Box 13"/>
          <p:cNvSpPr txBox="1">
            <a:spLocks noChangeArrowheads="1"/>
          </p:cNvSpPr>
          <p:nvPr/>
        </p:nvSpPr>
        <p:spPr bwMode="auto">
          <a:xfrm>
            <a:off x="420688" y="6767513"/>
            <a:ext cx="51498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Gibson</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wheel(8)">
                                      <p:cBhvr>
                                        <p:cTn id="7" dur="1000"/>
                                        <p:tgtEl>
                                          <p:spTgt spid="25604"/>
                                        </p:tgtEl>
                                      </p:cBhvr>
                                    </p:animEffect>
                                  </p:childTnLst>
                                </p:cTn>
                              </p:par>
                            </p:childTnLst>
                          </p:cTn>
                        </p:par>
                        <p:par>
                          <p:cTn id="8" fill="hold" nodeType="afterGroup">
                            <p:stCondLst>
                              <p:cond delay="1000"/>
                            </p:stCondLst>
                            <p:childTnLst>
                              <p:par>
                                <p:cTn id="9" presetID="24" presetClass="entr" presetSubtype="0" fill="hold" grpId="0" nodeType="afterEffect">
                                  <p:stCondLst>
                                    <p:cond delay="0"/>
                                  </p:stCondLst>
                                  <p:childTnLst>
                                    <p:set>
                                      <p:cBhvr>
                                        <p:cTn id="10" dur="1" fill="hold">
                                          <p:stCondLst>
                                            <p:cond delay="0"/>
                                          </p:stCondLst>
                                        </p:cTn>
                                        <p:tgtEl>
                                          <p:spTgt spid="25605"/>
                                        </p:tgtEl>
                                        <p:attrNameLst>
                                          <p:attrName>style.visibility</p:attrName>
                                        </p:attrNameLst>
                                      </p:cBhvr>
                                      <p:to>
                                        <p:strVal val="visible"/>
                                      </p:to>
                                    </p:set>
                                    <p:anim to="" calcmode="lin" valueType="num">
                                      <p:cBhvr>
                                        <p:cTn id="11" dur="1" fill="hold"/>
                                        <p:tgtEl>
                                          <p:spTgt spid="25605"/>
                                        </p:tgtEl>
                                        <p:attrNameLst>
                                          <p:attrName/>
                                        </p:attrNameLst>
                                      </p:cBhvr>
                                    </p:anim>
                                  </p:childTnLst>
                                </p:cTn>
                              </p:par>
                              <p:par>
                                <p:cTn id="12" presetID="24" presetClass="entr" presetSubtype="0" fill="hold" grpId="0" nodeType="withEffect">
                                  <p:stCondLst>
                                    <p:cond delay="0"/>
                                  </p:stCondLst>
                                  <p:childTnLst>
                                    <p:set>
                                      <p:cBhvr>
                                        <p:cTn id="13" dur="1" fill="hold">
                                          <p:stCondLst>
                                            <p:cond delay="0"/>
                                          </p:stCondLst>
                                        </p:cTn>
                                        <p:tgtEl>
                                          <p:spTgt spid="25606"/>
                                        </p:tgtEl>
                                        <p:attrNameLst>
                                          <p:attrName>style.visibility</p:attrName>
                                        </p:attrNameLst>
                                      </p:cBhvr>
                                      <p:to>
                                        <p:strVal val="visible"/>
                                      </p:to>
                                    </p:set>
                                    <p:anim to="" calcmode="lin" valueType="num">
                                      <p:cBhvr>
                                        <p:cTn id="14" dur="1" fill="hold"/>
                                        <p:tgtEl>
                                          <p:spTgt spid="25606"/>
                                        </p:tgtEl>
                                        <p:attrNameLst>
                                          <p:attrName/>
                                        </p:attrNameLst>
                                      </p:cBhvr>
                                    </p:anim>
                                  </p:childTnLst>
                                </p:cTn>
                              </p:par>
                            </p:childTnLst>
                          </p:cTn>
                        </p:par>
                        <p:par>
                          <p:cTn id="15" fill="hold" nodeType="afterGroup">
                            <p:stCondLst>
                              <p:cond delay="1000"/>
                            </p:stCondLst>
                            <p:childTnLst>
                              <p:par>
                                <p:cTn id="16" presetID="24"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to="" calcmode="lin" valueType="num">
                                      <p:cBhvr>
                                        <p:cTn id="18" dur="1" fill="hold"/>
                                        <p:tgtEl>
                                          <p:spTgt spid="2"/>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to="" calcmode="lin" valueType="num">
                                      <p:cBhvr>
                                        <p:cTn id="21" dur="1" fill="hold"/>
                                        <p:tgtEl>
                                          <p:spTgt spid="3"/>
                                        </p:tgtEl>
                                        <p:attrNameLst>
                                          <p:attrName/>
                                        </p:attrNameLst>
                                      </p:cBhvr>
                                    </p:anim>
                                  </p:childTnLst>
                                </p:cTn>
                              </p:par>
                            </p:childTnLst>
                          </p:cTn>
                        </p:par>
                        <p:par>
                          <p:cTn id="22" fill="hold" nodeType="afterGroup">
                            <p:stCondLst>
                              <p:cond delay="1000"/>
                            </p:stCondLst>
                            <p:childTnLst>
                              <p:par>
                                <p:cTn id="23" presetID="12" presetClass="entr" presetSubtype="8" fill="hold" grpId="0" nodeType="afterEffect">
                                  <p:stCondLst>
                                    <p:cond delay="0"/>
                                  </p:stCondLst>
                                  <p:childTnLst>
                                    <p:set>
                                      <p:cBhvr>
                                        <p:cTn id="24" dur="1" fill="hold">
                                          <p:stCondLst>
                                            <p:cond delay="0"/>
                                          </p:stCondLst>
                                        </p:cTn>
                                        <p:tgtEl>
                                          <p:spTgt spid="25613"/>
                                        </p:tgtEl>
                                        <p:attrNameLst>
                                          <p:attrName>style.visibility</p:attrName>
                                        </p:attrNameLst>
                                      </p:cBhvr>
                                      <p:to>
                                        <p:strVal val="visible"/>
                                      </p:to>
                                    </p:set>
                                    <p:animEffect transition="in" filter="slide(fromLeft)">
                                      <p:cBhvr>
                                        <p:cTn id="25"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6" grpId="0"/>
      <p:bldP spid="256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E5FE254F-17FA-4A7D-86BD-FE3F70E7C500}" type="slidenum">
              <a:rPr lang="en-US" sz="1900" smtClean="0">
                <a:solidFill>
                  <a:schemeClr val="tx2"/>
                </a:solidFill>
              </a:rPr>
              <a:pPr/>
              <a:t>6</a:t>
            </a:fld>
            <a:endParaRPr lang="en-US" sz="1900" smtClean="0">
              <a:solidFill>
                <a:schemeClr val="tx2"/>
              </a:solidFill>
            </a:endParaRPr>
          </a:p>
        </p:txBody>
      </p:sp>
      <p:sp>
        <p:nvSpPr>
          <p:cNvPr id="9218" name="Rectangle 2"/>
          <p:cNvSpPr>
            <a:spLocks noGrp="1" noRot="1" noChangeArrowheads="1"/>
          </p:cNvSpPr>
          <p:nvPr>
            <p:ph type="title"/>
          </p:nvPr>
        </p:nvSpPr>
        <p:spPr>
          <a:xfrm>
            <a:off x="346075" y="585788"/>
            <a:ext cx="11496675" cy="1527175"/>
          </a:xfrm>
        </p:spPr>
        <p:txBody>
          <a:bodyPr/>
          <a:lstStyle/>
          <a:p>
            <a:pPr eaLnBrk="1" fontAlgn="auto" hangingPunct="1">
              <a:spcAft>
                <a:spcPts val="0"/>
              </a:spcAft>
              <a:defRPr/>
            </a:pPr>
            <a:r>
              <a:rPr sz="4600" smtClean="0">
                <a:latin typeface="Tahoma" pitchFamily="34" charset="0"/>
              </a:rPr>
              <a:t>Organisasi sebagai suatu sistem</a:t>
            </a:r>
          </a:p>
        </p:txBody>
      </p:sp>
      <p:sp>
        <p:nvSpPr>
          <p:cNvPr id="9220" name="Rectangle 4"/>
          <p:cNvSpPr>
            <a:spLocks noChangeArrowheads="1"/>
          </p:cNvSpPr>
          <p:nvPr/>
        </p:nvSpPr>
        <p:spPr bwMode="auto">
          <a:xfrm>
            <a:off x="514350" y="2659063"/>
            <a:ext cx="11045825" cy="1814512"/>
          </a:xfrm>
          <a:prstGeom prst="rect">
            <a:avLst/>
          </a:prstGeom>
          <a:noFill/>
          <a:ln w="9525">
            <a:noFill/>
            <a:miter lim="800000"/>
            <a:headEnd/>
            <a:tailEnd/>
          </a:ln>
          <a:effectLst/>
        </p:spPr>
        <p:txBody>
          <a:bodyPr lIns="104735" tIns="52368" rIns="104735" bIns="52368">
            <a:spAutoFit/>
          </a:bodyPr>
          <a:lstStyle/>
          <a:p>
            <a:pPr defTabSz="1047750" eaLnBrk="1" hangingPunct="1">
              <a:spcBef>
                <a:spcPct val="20000"/>
              </a:spcBef>
              <a:buClr>
                <a:schemeClr val="accent1"/>
              </a:buClr>
              <a:buSzPct val="65000"/>
              <a:buFont typeface="Wingdings" pitchFamily="2" charset="2"/>
              <a:buNone/>
              <a:defRPr/>
            </a:pPr>
            <a:r>
              <a:rPr lang="en-US" sz="3700" b="1" dirty="0" err="1">
                <a:effectLst>
                  <a:outerShdw blurRad="38100" dist="38100" dir="2700000" algn="tl">
                    <a:srgbClr val="000000"/>
                  </a:outerShdw>
                </a:effectLst>
                <a:latin typeface="Tahoma" pitchFamily="34" charset="0"/>
              </a:rPr>
              <a:t>Hubungan</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di</a:t>
            </a:r>
            <a:r>
              <a:rPr lang="id-ID"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antara</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individu</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dan</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kelompok</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dalam</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organisasi</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menciptakan</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harapan</a:t>
            </a:r>
            <a:r>
              <a:rPr lang="en-US" sz="3700" b="1" dirty="0">
                <a:effectLst>
                  <a:outerShdw blurRad="38100" dist="38100" dir="2700000" algn="tl">
                    <a:srgbClr val="000000"/>
                  </a:outerShdw>
                </a:effectLst>
                <a:latin typeface="Tahoma" pitchFamily="34" charset="0"/>
              </a:rPr>
              <a:t>/</a:t>
            </a:r>
            <a:r>
              <a:rPr lang="en-US" sz="3700" b="1" dirty="0" err="1">
                <a:effectLst>
                  <a:outerShdw blurRad="38100" dist="38100" dir="2700000" algn="tl">
                    <a:srgbClr val="000000"/>
                  </a:outerShdw>
                </a:effectLst>
                <a:latin typeface="Tahoma" pitchFamily="34" charset="0"/>
              </a:rPr>
              <a:t>dugaan</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akan</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perilaku</a:t>
            </a:r>
            <a:r>
              <a:rPr lang="en-US" sz="3700" b="1" dirty="0">
                <a:effectLst>
                  <a:outerShdw blurRad="38100" dist="38100" dir="2700000" algn="tl">
                    <a:srgbClr val="000000"/>
                  </a:outerShdw>
                </a:effectLst>
                <a:latin typeface="Tahoma" pitchFamily="34" charset="0"/>
              </a:rPr>
              <a:t> </a:t>
            </a:r>
            <a:r>
              <a:rPr lang="en-US" sz="3700" b="1" dirty="0" err="1">
                <a:effectLst>
                  <a:outerShdw blurRad="38100" dist="38100" dir="2700000" algn="tl">
                    <a:srgbClr val="000000"/>
                  </a:outerShdw>
                </a:effectLst>
                <a:latin typeface="Tahoma" pitchFamily="34" charset="0"/>
              </a:rPr>
              <a:t>individu</a:t>
            </a:r>
            <a:r>
              <a:rPr lang="en-US" sz="3700" b="1" dirty="0">
                <a:effectLst>
                  <a:outerShdw blurRad="38100" dist="38100" dir="2700000" algn="tl">
                    <a:srgbClr val="000000"/>
                  </a:outerShdw>
                </a:effectLst>
                <a:latin typeface="Tahoma" pitchFamily="34" charset="0"/>
              </a:rPr>
              <a:t>. </a:t>
            </a:r>
          </a:p>
        </p:txBody>
      </p:sp>
      <p:sp>
        <p:nvSpPr>
          <p:cNvPr id="9221" name="Text Box 5"/>
          <p:cNvSpPr txBox="1">
            <a:spLocks noChangeArrowheads="1"/>
          </p:cNvSpPr>
          <p:nvPr/>
        </p:nvSpPr>
        <p:spPr bwMode="auto">
          <a:xfrm>
            <a:off x="420688" y="6499225"/>
            <a:ext cx="51498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eaLnBrk="1" hangingPunct="1">
              <a:spcBef>
                <a:spcPct val="50000"/>
              </a:spcBef>
            </a:pPr>
            <a:r>
              <a:rPr lang="en-US" sz="2300">
                <a:latin typeface="Tahoma" pitchFamily="34" charset="0"/>
              </a:rPr>
              <a:t>Source : Gibson</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9220"/>
                                        </p:tgtEl>
                                        <p:attrNameLst>
                                          <p:attrName>style.visibility</p:attrName>
                                        </p:attrNameLst>
                                      </p:cBhvr>
                                      <p:to>
                                        <p:strVal val="visible"/>
                                      </p:to>
                                    </p:set>
                                    <p:anim to="" calcmode="lin" valueType="num">
                                      <p:cBhvr>
                                        <p:cTn id="11" dur="1" fill="hold"/>
                                        <p:tgtEl>
                                          <p:spTgt spid="9220"/>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9221"/>
                                        </p:tgtEl>
                                        <p:attrNameLst>
                                          <p:attrName>style.visibility</p:attrName>
                                        </p:attrNameLst>
                                      </p:cBhvr>
                                      <p:to>
                                        <p:strVal val="visible"/>
                                      </p:to>
                                    </p:set>
                                    <p:anim to="" calcmode="lin" valueType="num">
                                      <p:cBhvr>
                                        <p:cTn id="15" dur="1" fill="hold"/>
                                        <p:tgtEl>
                                          <p:spTgt spid="92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62BC4399-913F-40A3-AB6A-B805360068EF}" type="slidenum">
              <a:rPr lang="en-US" sz="1900" smtClean="0">
                <a:solidFill>
                  <a:schemeClr val="tx2"/>
                </a:solidFill>
              </a:rPr>
              <a:pPr/>
              <a:t>7</a:t>
            </a:fld>
            <a:endParaRPr lang="en-US" sz="1900" smtClean="0">
              <a:solidFill>
                <a:schemeClr val="tx2"/>
              </a:solidFill>
            </a:endParaRPr>
          </a:p>
        </p:txBody>
      </p:sp>
      <p:sp>
        <p:nvSpPr>
          <p:cNvPr id="11267" name="Rectangle 4"/>
          <p:cNvSpPr>
            <a:spLocks noChangeArrowheads="1"/>
          </p:cNvSpPr>
          <p:nvPr/>
        </p:nvSpPr>
        <p:spPr bwMode="auto">
          <a:xfrm>
            <a:off x="6602413" y="3141663"/>
            <a:ext cx="1306512" cy="614362"/>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Struktur</a:t>
            </a:r>
          </a:p>
          <a:p>
            <a:pPr algn="ctr" defTabSz="1047750"/>
            <a:r>
              <a:rPr lang="en-US" sz="1600">
                <a:solidFill>
                  <a:srgbClr val="000000"/>
                </a:solidFill>
              </a:rPr>
              <a:t>kelompok</a:t>
            </a:r>
          </a:p>
        </p:txBody>
      </p:sp>
      <p:sp>
        <p:nvSpPr>
          <p:cNvPr id="11268" name="Rectangle 5"/>
          <p:cNvSpPr>
            <a:spLocks noChangeArrowheads="1"/>
          </p:cNvSpPr>
          <p:nvPr/>
        </p:nvSpPr>
        <p:spPr bwMode="auto">
          <a:xfrm>
            <a:off x="9593263" y="3109913"/>
            <a:ext cx="1500187" cy="615950"/>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Kelompok </a:t>
            </a:r>
          </a:p>
          <a:p>
            <a:pPr algn="ctr" defTabSz="1047750"/>
            <a:r>
              <a:rPr lang="en-US" sz="1600">
                <a:solidFill>
                  <a:srgbClr val="000000"/>
                </a:solidFill>
              </a:rPr>
              <a:t>kerja</a:t>
            </a:r>
          </a:p>
        </p:txBody>
      </p:sp>
      <p:sp>
        <p:nvSpPr>
          <p:cNvPr id="11269" name="Rectangle 6"/>
          <p:cNvSpPr>
            <a:spLocks noChangeArrowheads="1"/>
          </p:cNvSpPr>
          <p:nvPr/>
        </p:nvSpPr>
        <p:spPr bwMode="auto">
          <a:xfrm>
            <a:off x="6037263" y="4057650"/>
            <a:ext cx="1309687"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Konflik</a:t>
            </a:r>
          </a:p>
        </p:txBody>
      </p:sp>
      <p:sp>
        <p:nvSpPr>
          <p:cNvPr id="11270" name="Rectangle 7"/>
          <p:cNvSpPr>
            <a:spLocks noChangeArrowheads="1"/>
          </p:cNvSpPr>
          <p:nvPr/>
        </p:nvSpPr>
        <p:spPr bwMode="auto">
          <a:xfrm>
            <a:off x="7429500" y="4057650"/>
            <a:ext cx="1311275"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Kekuatan </a:t>
            </a:r>
          </a:p>
          <a:p>
            <a:pPr algn="ctr" defTabSz="1047750"/>
            <a:r>
              <a:rPr lang="en-US" sz="1600">
                <a:solidFill>
                  <a:srgbClr val="000000"/>
                </a:solidFill>
              </a:rPr>
              <a:t>dan politik</a:t>
            </a:r>
          </a:p>
        </p:txBody>
      </p:sp>
      <p:sp>
        <p:nvSpPr>
          <p:cNvPr id="11271" name="Rectangle 8"/>
          <p:cNvSpPr>
            <a:spLocks noChangeArrowheads="1"/>
          </p:cNvSpPr>
          <p:nvPr/>
        </p:nvSpPr>
        <p:spPr bwMode="auto">
          <a:xfrm>
            <a:off x="4141788" y="4057650"/>
            <a:ext cx="1308100"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Kelompok</a:t>
            </a:r>
          </a:p>
          <a:p>
            <a:pPr algn="ctr" defTabSz="1047750"/>
            <a:r>
              <a:rPr lang="en-US" sz="1600">
                <a:solidFill>
                  <a:srgbClr val="000000"/>
                </a:solidFill>
              </a:rPr>
              <a:t>lain</a:t>
            </a:r>
          </a:p>
        </p:txBody>
      </p:sp>
      <p:sp>
        <p:nvSpPr>
          <p:cNvPr id="11272" name="Rectangle 9"/>
          <p:cNvSpPr>
            <a:spLocks noChangeArrowheads="1"/>
          </p:cNvSpPr>
          <p:nvPr/>
        </p:nvSpPr>
        <p:spPr bwMode="auto">
          <a:xfrm>
            <a:off x="3298825" y="3155950"/>
            <a:ext cx="1778000"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Komunikasi</a:t>
            </a:r>
          </a:p>
        </p:txBody>
      </p:sp>
      <p:sp>
        <p:nvSpPr>
          <p:cNvPr id="11273" name="Rectangle 10"/>
          <p:cNvSpPr>
            <a:spLocks noChangeArrowheads="1"/>
          </p:cNvSpPr>
          <p:nvPr/>
        </p:nvSpPr>
        <p:spPr bwMode="auto">
          <a:xfrm>
            <a:off x="6602413" y="2214563"/>
            <a:ext cx="1719262" cy="614362"/>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Kepemimpinan</a:t>
            </a:r>
          </a:p>
        </p:txBody>
      </p:sp>
      <p:sp>
        <p:nvSpPr>
          <p:cNvPr id="11274" name="Rectangle 11"/>
          <p:cNvSpPr>
            <a:spLocks noChangeArrowheads="1"/>
          </p:cNvSpPr>
          <p:nvPr/>
        </p:nvSpPr>
        <p:spPr bwMode="auto">
          <a:xfrm>
            <a:off x="6223000" y="1277938"/>
            <a:ext cx="2247900" cy="615950"/>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Rancangan dan </a:t>
            </a:r>
          </a:p>
          <a:p>
            <a:pPr algn="ctr" defTabSz="1047750"/>
            <a:r>
              <a:rPr lang="en-US" sz="1600">
                <a:solidFill>
                  <a:srgbClr val="000000"/>
                </a:solidFill>
              </a:rPr>
              <a:t>struktur organisasi</a:t>
            </a:r>
          </a:p>
        </p:txBody>
      </p:sp>
      <p:sp>
        <p:nvSpPr>
          <p:cNvPr id="11275" name="Rectangle 12"/>
          <p:cNvSpPr>
            <a:spLocks noChangeArrowheads="1"/>
          </p:cNvSpPr>
          <p:nvPr/>
        </p:nvSpPr>
        <p:spPr bwMode="auto">
          <a:xfrm>
            <a:off x="5943600" y="354013"/>
            <a:ext cx="2622550" cy="614362"/>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Kebijakan dan </a:t>
            </a:r>
            <a:r>
              <a:rPr lang="id-ID" sz="1600">
                <a:solidFill>
                  <a:srgbClr val="000000"/>
                </a:solidFill>
              </a:rPr>
              <a:t>p</a:t>
            </a:r>
            <a:r>
              <a:rPr lang="en-US" sz="1600">
                <a:solidFill>
                  <a:srgbClr val="000000"/>
                </a:solidFill>
              </a:rPr>
              <a:t>raktek </a:t>
            </a:r>
          </a:p>
          <a:p>
            <a:pPr algn="ctr" defTabSz="1047750"/>
            <a:r>
              <a:rPr lang="en-US" sz="1600">
                <a:solidFill>
                  <a:srgbClr val="000000"/>
                </a:solidFill>
              </a:rPr>
              <a:t>SDM</a:t>
            </a:r>
          </a:p>
        </p:txBody>
      </p:sp>
      <p:sp>
        <p:nvSpPr>
          <p:cNvPr id="11276" name="Rectangle 13"/>
          <p:cNvSpPr>
            <a:spLocks noChangeArrowheads="1"/>
          </p:cNvSpPr>
          <p:nvPr/>
        </p:nvSpPr>
        <p:spPr bwMode="auto">
          <a:xfrm>
            <a:off x="9593263" y="1268413"/>
            <a:ext cx="1592262" cy="614362"/>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Rancangan </a:t>
            </a:r>
          </a:p>
          <a:p>
            <a:pPr algn="ctr" defTabSz="1047750"/>
            <a:r>
              <a:rPr lang="en-US" sz="1600">
                <a:solidFill>
                  <a:srgbClr val="000000"/>
                </a:solidFill>
              </a:rPr>
              <a:t>kerja</a:t>
            </a:r>
          </a:p>
        </p:txBody>
      </p:sp>
      <p:sp>
        <p:nvSpPr>
          <p:cNvPr id="11277" name="Rectangle 14"/>
          <p:cNvSpPr>
            <a:spLocks noChangeArrowheads="1"/>
          </p:cNvSpPr>
          <p:nvPr/>
        </p:nvSpPr>
        <p:spPr bwMode="auto">
          <a:xfrm>
            <a:off x="4165600" y="1270000"/>
            <a:ext cx="1595438"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Budaya </a:t>
            </a:r>
          </a:p>
          <a:p>
            <a:pPr algn="ctr" defTabSz="1047750"/>
            <a:r>
              <a:rPr lang="en-US" sz="1600">
                <a:solidFill>
                  <a:srgbClr val="000000"/>
                </a:solidFill>
              </a:rPr>
              <a:t>organisasi</a:t>
            </a:r>
          </a:p>
        </p:txBody>
      </p:sp>
      <p:sp>
        <p:nvSpPr>
          <p:cNvPr id="11278" name="Rectangle 15"/>
          <p:cNvSpPr>
            <a:spLocks noChangeArrowheads="1"/>
          </p:cNvSpPr>
          <p:nvPr/>
        </p:nvSpPr>
        <p:spPr bwMode="auto">
          <a:xfrm>
            <a:off x="4165600" y="2212975"/>
            <a:ext cx="1589088" cy="6143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Pembuatan</a:t>
            </a:r>
          </a:p>
          <a:p>
            <a:pPr algn="ctr" defTabSz="1047750"/>
            <a:r>
              <a:rPr lang="en-US" sz="1600">
                <a:solidFill>
                  <a:srgbClr val="000000"/>
                </a:solidFill>
              </a:rPr>
              <a:t>kelompok</a:t>
            </a:r>
          </a:p>
        </p:txBody>
      </p:sp>
      <p:sp>
        <p:nvSpPr>
          <p:cNvPr id="11279" name="Rectangle 16"/>
          <p:cNvSpPr>
            <a:spLocks noChangeArrowheads="1"/>
          </p:cNvSpPr>
          <p:nvPr/>
        </p:nvSpPr>
        <p:spPr bwMode="auto">
          <a:xfrm>
            <a:off x="2763838" y="4978400"/>
            <a:ext cx="1776412" cy="498475"/>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Karakteristik </a:t>
            </a:r>
          </a:p>
          <a:p>
            <a:pPr algn="ctr" defTabSz="1047750"/>
            <a:r>
              <a:rPr lang="en-US" sz="1600">
                <a:solidFill>
                  <a:srgbClr val="000000"/>
                </a:solidFill>
              </a:rPr>
              <a:t>biografi</a:t>
            </a:r>
          </a:p>
        </p:txBody>
      </p:sp>
      <p:sp>
        <p:nvSpPr>
          <p:cNvPr id="11280" name="Rectangle 17"/>
          <p:cNvSpPr>
            <a:spLocks noChangeArrowheads="1"/>
          </p:cNvSpPr>
          <p:nvPr/>
        </p:nvSpPr>
        <p:spPr bwMode="auto">
          <a:xfrm>
            <a:off x="2763838" y="5662613"/>
            <a:ext cx="1776412" cy="311150"/>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Kepribadian</a:t>
            </a:r>
          </a:p>
        </p:txBody>
      </p:sp>
      <p:sp>
        <p:nvSpPr>
          <p:cNvPr id="11281" name="Rectangle 18"/>
          <p:cNvSpPr>
            <a:spLocks noChangeArrowheads="1"/>
          </p:cNvSpPr>
          <p:nvPr/>
        </p:nvSpPr>
        <p:spPr bwMode="auto">
          <a:xfrm>
            <a:off x="2763838" y="6053138"/>
            <a:ext cx="1776412" cy="465137"/>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Nilai dan sikap</a:t>
            </a:r>
          </a:p>
        </p:txBody>
      </p:sp>
      <p:sp>
        <p:nvSpPr>
          <p:cNvPr id="11282" name="Rectangle 19"/>
          <p:cNvSpPr>
            <a:spLocks noChangeArrowheads="1"/>
          </p:cNvSpPr>
          <p:nvPr/>
        </p:nvSpPr>
        <p:spPr bwMode="auto">
          <a:xfrm>
            <a:off x="2763838" y="6629400"/>
            <a:ext cx="1776412" cy="352425"/>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Kemampuan</a:t>
            </a:r>
          </a:p>
        </p:txBody>
      </p:sp>
      <p:sp>
        <p:nvSpPr>
          <p:cNvPr id="11283" name="Rectangle 20"/>
          <p:cNvSpPr>
            <a:spLocks noChangeArrowheads="1"/>
          </p:cNvSpPr>
          <p:nvPr/>
        </p:nvSpPr>
        <p:spPr bwMode="auto">
          <a:xfrm>
            <a:off x="4913313" y="5664200"/>
            <a:ext cx="1779587" cy="288925"/>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Persepsi</a:t>
            </a:r>
          </a:p>
        </p:txBody>
      </p:sp>
      <p:sp>
        <p:nvSpPr>
          <p:cNvPr id="11284" name="Rectangle 21"/>
          <p:cNvSpPr>
            <a:spLocks noChangeArrowheads="1"/>
          </p:cNvSpPr>
          <p:nvPr/>
        </p:nvSpPr>
        <p:spPr bwMode="auto">
          <a:xfrm>
            <a:off x="4913313" y="6040438"/>
            <a:ext cx="1779587" cy="384175"/>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Motivasi</a:t>
            </a:r>
          </a:p>
        </p:txBody>
      </p:sp>
      <p:sp>
        <p:nvSpPr>
          <p:cNvPr id="11285" name="Rectangle 22"/>
          <p:cNvSpPr>
            <a:spLocks noChangeArrowheads="1"/>
          </p:cNvSpPr>
          <p:nvPr/>
        </p:nvSpPr>
        <p:spPr bwMode="auto">
          <a:xfrm>
            <a:off x="4913313" y="6542088"/>
            <a:ext cx="1779587" cy="495300"/>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Belajar individu</a:t>
            </a:r>
          </a:p>
        </p:txBody>
      </p:sp>
      <p:sp>
        <p:nvSpPr>
          <p:cNvPr id="11286" name="Rectangle 23"/>
          <p:cNvSpPr>
            <a:spLocks noChangeArrowheads="1"/>
          </p:cNvSpPr>
          <p:nvPr/>
        </p:nvSpPr>
        <p:spPr bwMode="auto">
          <a:xfrm>
            <a:off x="9032875" y="5851525"/>
            <a:ext cx="1779588" cy="693738"/>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Pengambilan </a:t>
            </a:r>
          </a:p>
          <a:p>
            <a:pPr algn="ctr" defTabSz="1047750"/>
            <a:r>
              <a:rPr lang="en-US" sz="1600">
                <a:solidFill>
                  <a:srgbClr val="000000"/>
                </a:solidFill>
              </a:rPr>
              <a:t>keputusan </a:t>
            </a:r>
          </a:p>
          <a:p>
            <a:pPr algn="ctr" defTabSz="1047750"/>
            <a:r>
              <a:rPr lang="en-US" sz="1600">
                <a:solidFill>
                  <a:srgbClr val="000000"/>
                </a:solidFill>
              </a:rPr>
              <a:t>individu</a:t>
            </a:r>
          </a:p>
        </p:txBody>
      </p:sp>
      <p:sp>
        <p:nvSpPr>
          <p:cNvPr id="11287" name="Rectangle 24"/>
          <p:cNvSpPr>
            <a:spLocks noChangeArrowheads="1"/>
          </p:cNvSpPr>
          <p:nvPr/>
        </p:nvSpPr>
        <p:spPr bwMode="auto">
          <a:xfrm>
            <a:off x="609600" y="6630988"/>
            <a:ext cx="1495425" cy="352425"/>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Input Manusia</a:t>
            </a:r>
          </a:p>
        </p:txBody>
      </p:sp>
      <p:sp>
        <p:nvSpPr>
          <p:cNvPr id="11288" name="Rectangle 25"/>
          <p:cNvSpPr>
            <a:spLocks noChangeArrowheads="1"/>
          </p:cNvSpPr>
          <p:nvPr/>
        </p:nvSpPr>
        <p:spPr bwMode="auto">
          <a:xfrm>
            <a:off x="514350" y="2124075"/>
            <a:ext cx="1497013" cy="690563"/>
          </a:xfrm>
          <a:prstGeom prst="rect">
            <a:avLst/>
          </a:prstGeom>
          <a:solidFill>
            <a:schemeClr val="accent1"/>
          </a:solidFill>
          <a:ln w="9525">
            <a:solidFill>
              <a:schemeClr val="tx1"/>
            </a:solidFill>
            <a:miter lim="800000"/>
            <a:headEnd/>
            <a:tailEnd/>
          </a:ln>
        </p:spPr>
        <p:txBody>
          <a:bodyPr wrap="none" lIns="104735" tIns="52368" rIns="104735" bIns="52368" anchor="ctr"/>
          <a:lstStyle/>
          <a:p>
            <a:pPr algn="ctr" defTabSz="1047750"/>
            <a:r>
              <a:rPr lang="en-US" sz="1600">
                <a:solidFill>
                  <a:srgbClr val="000000"/>
                </a:solidFill>
              </a:rPr>
              <a:t>Perubahan </a:t>
            </a:r>
          </a:p>
          <a:p>
            <a:pPr algn="ctr" defTabSz="1047750"/>
            <a:r>
              <a:rPr lang="en-US" sz="1600">
                <a:solidFill>
                  <a:srgbClr val="000000"/>
                </a:solidFill>
              </a:rPr>
              <a:t>dan Tekanan</a:t>
            </a:r>
          </a:p>
        </p:txBody>
      </p:sp>
      <p:grpSp>
        <p:nvGrpSpPr>
          <p:cNvPr id="11289" name="Group 35"/>
          <p:cNvGrpSpPr>
            <a:grpSpLocks/>
          </p:cNvGrpSpPr>
          <p:nvPr/>
        </p:nvGrpSpPr>
        <p:grpSpPr bwMode="auto">
          <a:xfrm>
            <a:off x="7346950" y="969963"/>
            <a:ext cx="187325" cy="307975"/>
            <a:chOff x="3560" y="663"/>
            <a:chExt cx="91" cy="248"/>
          </a:xfrm>
        </p:grpSpPr>
        <p:sp>
          <p:nvSpPr>
            <p:cNvPr id="11351" name="Line 26"/>
            <p:cNvSpPr>
              <a:spLocks noChangeShapeType="1"/>
            </p:cNvSpPr>
            <p:nvPr/>
          </p:nvSpPr>
          <p:spPr bwMode="auto">
            <a:xfrm>
              <a:off x="3651" y="663"/>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52" name="Line 27"/>
            <p:cNvSpPr>
              <a:spLocks noChangeShapeType="1"/>
            </p:cNvSpPr>
            <p:nvPr/>
          </p:nvSpPr>
          <p:spPr bwMode="auto">
            <a:xfrm>
              <a:off x="3560" y="663"/>
              <a:ext cx="0" cy="248"/>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11290" name="Line 28"/>
          <p:cNvSpPr>
            <a:spLocks noChangeShapeType="1"/>
          </p:cNvSpPr>
          <p:nvPr/>
        </p:nvSpPr>
        <p:spPr bwMode="auto">
          <a:xfrm>
            <a:off x="8470900" y="1477963"/>
            <a:ext cx="11223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1" name="Line 29"/>
          <p:cNvSpPr>
            <a:spLocks noChangeShapeType="1"/>
          </p:cNvSpPr>
          <p:nvPr/>
        </p:nvSpPr>
        <p:spPr bwMode="auto">
          <a:xfrm>
            <a:off x="8470900" y="1708150"/>
            <a:ext cx="1122363"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2" name="Line 30"/>
          <p:cNvSpPr>
            <a:spLocks noChangeShapeType="1"/>
          </p:cNvSpPr>
          <p:nvPr/>
        </p:nvSpPr>
        <p:spPr bwMode="auto">
          <a:xfrm>
            <a:off x="5761038" y="1477963"/>
            <a:ext cx="4651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3" name="Line 31"/>
          <p:cNvSpPr>
            <a:spLocks noChangeShapeType="1"/>
          </p:cNvSpPr>
          <p:nvPr/>
        </p:nvSpPr>
        <p:spPr bwMode="auto">
          <a:xfrm>
            <a:off x="5761038" y="1708150"/>
            <a:ext cx="465137"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4" name="Line 32"/>
          <p:cNvSpPr>
            <a:spLocks noChangeShapeType="1"/>
          </p:cNvSpPr>
          <p:nvPr/>
        </p:nvSpPr>
        <p:spPr bwMode="auto">
          <a:xfrm>
            <a:off x="7534275" y="1890713"/>
            <a:ext cx="0" cy="3095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5" name="Line 33"/>
          <p:cNvSpPr>
            <a:spLocks noChangeShapeType="1"/>
          </p:cNvSpPr>
          <p:nvPr/>
        </p:nvSpPr>
        <p:spPr bwMode="auto">
          <a:xfrm>
            <a:off x="7048500" y="1890713"/>
            <a:ext cx="0" cy="309562"/>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6" name="Line 36"/>
          <p:cNvSpPr>
            <a:spLocks noChangeShapeType="1"/>
          </p:cNvSpPr>
          <p:nvPr/>
        </p:nvSpPr>
        <p:spPr bwMode="auto">
          <a:xfrm>
            <a:off x="7551738" y="2835275"/>
            <a:ext cx="0" cy="3079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7" name="Line 37"/>
          <p:cNvSpPr>
            <a:spLocks noChangeShapeType="1"/>
          </p:cNvSpPr>
          <p:nvPr/>
        </p:nvSpPr>
        <p:spPr bwMode="auto">
          <a:xfrm>
            <a:off x="7065963" y="2835275"/>
            <a:ext cx="0" cy="307975"/>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8" name="Line 38"/>
          <p:cNvSpPr>
            <a:spLocks noChangeShapeType="1"/>
          </p:cNvSpPr>
          <p:nvPr/>
        </p:nvSpPr>
        <p:spPr bwMode="auto">
          <a:xfrm>
            <a:off x="5754688" y="2430463"/>
            <a:ext cx="84772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9" name="Line 39"/>
          <p:cNvSpPr>
            <a:spLocks noChangeShapeType="1"/>
          </p:cNvSpPr>
          <p:nvPr/>
        </p:nvSpPr>
        <p:spPr bwMode="auto">
          <a:xfrm>
            <a:off x="5754688" y="2660650"/>
            <a:ext cx="847725"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11300" name="Group 43"/>
          <p:cNvGrpSpPr>
            <a:grpSpLocks/>
          </p:cNvGrpSpPr>
          <p:nvPr/>
        </p:nvGrpSpPr>
        <p:grpSpPr bwMode="auto">
          <a:xfrm>
            <a:off x="7908925" y="3351213"/>
            <a:ext cx="1684338" cy="230187"/>
            <a:chOff x="4105" y="2069"/>
            <a:chExt cx="544" cy="136"/>
          </a:xfrm>
        </p:grpSpPr>
        <p:sp>
          <p:nvSpPr>
            <p:cNvPr id="11349" name="Line 41"/>
            <p:cNvSpPr>
              <a:spLocks noChangeShapeType="1"/>
            </p:cNvSpPr>
            <p:nvPr/>
          </p:nvSpPr>
          <p:spPr bwMode="auto">
            <a:xfrm>
              <a:off x="4105" y="2069"/>
              <a:ext cx="54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50" name="Line 42"/>
            <p:cNvSpPr>
              <a:spLocks noChangeShapeType="1"/>
            </p:cNvSpPr>
            <p:nvPr/>
          </p:nvSpPr>
          <p:spPr bwMode="auto">
            <a:xfrm>
              <a:off x="4105" y="2205"/>
              <a:ext cx="544"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11301" name="Line 45"/>
          <p:cNvSpPr>
            <a:spLocks noChangeShapeType="1"/>
          </p:cNvSpPr>
          <p:nvPr/>
        </p:nvSpPr>
        <p:spPr bwMode="auto">
          <a:xfrm>
            <a:off x="5076825" y="3268663"/>
            <a:ext cx="152082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2" name="Line 46"/>
          <p:cNvSpPr>
            <a:spLocks noChangeShapeType="1"/>
          </p:cNvSpPr>
          <p:nvPr/>
        </p:nvSpPr>
        <p:spPr bwMode="auto">
          <a:xfrm>
            <a:off x="5076825" y="3419475"/>
            <a:ext cx="1520825"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cxnSp>
        <p:nvCxnSpPr>
          <p:cNvPr id="11303" name="AutoShape 47"/>
          <p:cNvCxnSpPr>
            <a:cxnSpLocks noChangeShapeType="1"/>
            <a:stCxn id="11272" idx="0"/>
            <a:endCxn id="11278" idx="2"/>
          </p:cNvCxnSpPr>
          <p:nvPr/>
        </p:nvCxnSpPr>
        <p:spPr bwMode="auto">
          <a:xfrm rot="-5400000">
            <a:off x="4410076" y="2605087"/>
            <a:ext cx="328612" cy="773113"/>
          </a:xfrm>
          <a:prstGeom prst="bentConnector3">
            <a:avLst>
              <a:gd name="adj1" fmla="val 50241"/>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1304" name="Line 48"/>
          <p:cNvSpPr>
            <a:spLocks noChangeShapeType="1"/>
          </p:cNvSpPr>
          <p:nvPr/>
        </p:nvSpPr>
        <p:spPr bwMode="auto">
          <a:xfrm>
            <a:off x="4540250" y="3776663"/>
            <a:ext cx="0" cy="2730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5" name="Line 49"/>
          <p:cNvSpPr>
            <a:spLocks noChangeShapeType="1"/>
          </p:cNvSpPr>
          <p:nvPr/>
        </p:nvSpPr>
        <p:spPr bwMode="auto">
          <a:xfrm>
            <a:off x="4259263" y="3768725"/>
            <a:ext cx="0" cy="29210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06" name="Line 57"/>
          <p:cNvSpPr>
            <a:spLocks noChangeShapeType="1"/>
          </p:cNvSpPr>
          <p:nvPr/>
        </p:nvSpPr>
        <p:spPr bwMode="auto">
          <a:xfrm flipV="1">
            <a:off x="5381625" y="3708400"/>
            <a:ext cx="122078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7" name="Line 58"/>
          <p:cNvSpPr>
            <a:spLocks noChangeShapeType="1"/>
          </p:cNvSpPr>
          <p:nvPr/>
        </p:nvSpPr>
        <p:spPr bwMode="auto">
          <a:xfrm flipV="1">
            <a:off x="5389563" y="3702050"/>
            <a:ext cx="1587" cy="3524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8" name="Line 60"/>
          <p:cNvSpPr>
            <a:spLocks noChangeShapeType="1"/>
          </p:cNvSpPr>
          <p:nvPr/>
        </p:nvSpPr>
        <p:spPr bwMode="auto">
          <a:xfrm flipV="1">
            <a:off x="5199063" y="3546475"/>
            <a:ext cx="1587" cy="5159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9" name="Line 61"/>
          <p:cNvSpPr>
            <a:spLocks noChangeShapeType="1"/>
          </p:cNvSpPr>
          <p:nvPr/>
        </p:nvSpPr>
        <p:spPr bwMode="auto">
          <a:xfrm>
            <a:off x="5194300" y="3556000"/>
            <a:ext cx="140811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0" name="Line 62"/>
          <p:cNvSpPr>
            <a:spLocks noChangeShapeType="1"/>
          </p:cNvSpPr>
          <p:nvPr/>
        </p:nvSpPr>
        <p:spPr bwMode="auto">
          <a:xfrm>
            <a:off x="7099300" y="3762375"/>
            <a:ext cx="0" cy="2746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1" name="Line 63"/>
          <p:cNvSpPr>
            <a:spLocks noChangeShapeType="1"/>
          </p:cNvSpPr>
          <p:nvPr/>
        </p:nvSpPr>
        <p:spPr bwMode="auto">
          <a:xfrm>
            <a:off x="6818313" y="3756025"/>
            <a:ext cx="0" cy="290513"/>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12" name="Line 64"/>
          <p:cNvSpPr>
            <a:spLocks noChangeShapeType="1"/>
          </p:cNvSpPr>
          <p:nvPr/>
        </p:nvSpPr>
        <p:spPr bwMode="auto">
          <a:xfrm>
            <a:off x="7816850" y="3768725"/>
            <a:ext cx="0" cy="2746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3" name="Line 65"/>
          <p:cNvSpPr>
            <a:spLocks noChangeShapeType="1"/>
          </p:cNvSpPr>
          <p:nvPr/>
        </p:nvSpPr>
        <p:spPr bwMode="auto">
          <a:xfrm>
            <a:off x="7534275" y="3762375"/>
            <a:ext cx="0" cy="29210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14" name="Line 66"/>
          <p:cNvSpPr>
            <a:spLocks noChangeShapeType="1"/>
          </p:cNvSpPr>
          <p:nvPr/>
        </p:nvSpPr>
        <p:spPr bwMode="auto">
          <a:xfrm>
            <a:off x="2384425" y="6270625"/>
            <a:ext cx="37941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5" name="Line 67"/>
          <p:cNvSpPr>
            <a:spLocks noChangeShapeType="1"/>
          </p:cNvSpPr>
          <p:nvPr/>
        </p:nvSpPr>
        <p:spPr bwMode="auto">
          <a:xfrm flipV="1">
            <a:off x="2382838" y="588963"/>
            <a:ext cx="0" cy="56848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6" name="Line 68"/>
          <p:cNvSpPr>
            <a:spLocks noChangeShapeType="1"/>
          </p:cNvSpPr>
          <p:nvPr/>
        </p:nvSpPr>
        <p:spPr bwMode="auto">
          <a:xfrm>
            <a:off x="2384425" y="585788"/>
            <a:ext cx="35591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7" name="Line 69"/>
          <p:cNvSpPr>
            <a:spLocks noChangeShapeType="1"/>
          </p:cNvSpPr>
          <p:nvPr/>
        </p:nvSpPr>
        <p:spPr bwMode="auto">
          <a:xfrm flipV="1">
            <a:off x="2393950" y="3471863"/>
            <a:ext cx="9017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8" name="Line 70"/>
          <p:cNvSpPr>
            <a:spLocks noChangeShapeType="1"/>
          </p:cNvSpPr>
          <p:nvPr/>
        </p:nvSpPr>
        <p:spPr bwMode="auto">
          <a:xfrm flipV="1">
            <a:off x="2384425" y="1584325"/>
            <a:ext cx="1778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9" name="Line 72"/>
          <p:cNvSpPr>
            <a:spLocks noChangeShapeType="1"/>
          </p:cNvSpPr>
          <p:nvPr/>
        </p:nvSpPr>
        <p:spPr bwMode="auto">
          <a:xfrm>
            <a:off x="6486525" y="1085850"/>
            <a:ext cx="0" cy="1889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0" name="Line 73"/>
          <p:cNvSpPr>
            <a:spLocks noChangeShapeType="1"/>
          </p:cNvSpPr>
          <p:nvPr/>
        </p:nvSpPr>
        <p:spPr bwMode="auto">
          <a:xfrm>
            <a:off x="2011363" y="2484438"/>
            <a:ext cx="37306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1" name="Line 74"/>
          <p:cNvSpPr>
            <a:spLocks noChangeShapeType="1"/>
          </p:cNvSpPr>
          <p:nvPr/>
        </p:nvSpPr>
        <p:spPr bwMode="auto">
          <a:xfrm>
            <a:off x="2097088" y="6807200"/>
            <a:ext cx="6667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2" name="Line 76"/>
          <p:cNvSpPr>
            <a:spLocks noChangeShapeType="1"/>
          </p:cNvSpPr>
          <p:nvPr/>
        </p:nvSpPr>
        <p:spPr bwMode="auto">
          <a:xfrm flipH="1">
            <a:off x="2368550" y="1090613"/>
            <a:ext cx="41179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3" name="Line 78"/>
          <p:cNvSpPr>
            <a:spLocks noChangeShapeType="1"/>
          </p:cNvSpPr>
          <p:nvPr/>
        </p:nvSpPr>
        <p:spPr bwMode="auto">
          <a:xfrm>
            <a:off x="3409950" y="3776663"/>
            <a:ext cx="0" cy="1125537"/>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24" name="Line 79"/>
          <p:cNvSpPr>
            <a:spLocks noChangeShapeType="1"/>
          </p:cNvSpPr>
          <p:nvPr/>
        </p:nvSpPr>
        <p:spPr bwMode="auto">
          <a:xfrm>
            <a:off x="3398838" y="4900613"/>
            <a:ext cx="16271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5" name="Line 80"/>
          <p:cNvSpPr>
            <a:spLocks noChangeShapeType="1"/>
          </p:cNvSpPr>
          <p:nvPr/>
        </p:nvSpPr>
        <p:spPr bwMode="auto">
          <a:xfrm>
            <a:off x="5018088" y="4894263"/>
            <a:ext cx="0" cy="768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6" name="Line 81"/>
          <p:cNvSpPr>
            <a:spLocks noChangeShapeType="1"/>
          </p:cNvSpPr>
          <p:nvPr/>
        </p:nvSpPr>
        <p:spPr bwMode="auto">
          <a:xfrm>
            <a:off x="3692525" y="3779838"/>
            <a:ext cx="12700" cy="10001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7" name="Line 82"/>
          <p:cNvSpPr>
            <a:spLocks noChangeShapeType="1"/>
          </p:cNvSpPr>
          <p:nvPr/>
        </p:nvSpPr>
        <p:spPr bwMode="auto">
          <a:xfrm>
            <a:off x="3695700" y="4775200"/>
            <a:ext cx="187483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8" name="Line 83"/>
          <p:cNvSpPr>
            <a:spLocks noChangeShapeType="1"/>
          </p:cNvSpPr>
          <p:nvPr/>
        </p:nvSpPr>
        <p:spPr bwMode="auto">
          <a:xfrm>
            <a:off x="5556250" y="4773613"/>
            <a:ext cx="0" cy="8905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9" name="Line 84"/>
          <p:cNvSpPr>
            <a:spLocks noChangeShapeType="1"/>
          </p:cNvSpPr>
          <p:nvPr/>
        </p:nvSpPr>
        <p:spPr bwMode="auto">
          <a:xfrm>
            <a:off x="4540250" y="5732463"/>
            <a:ext cx="3730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1330" name="AutoShape 85"/>
          <p:cNvCxnSpPr>
            <a:cxnSpLocks noChangeShapeType="1"/>
            <a:stCxn id="11280" idx="3"/>
            <a:endCxn id="11284" idx="1"/>
          </p:cNvCxnSpPr>
          <p:nvPr/>
        </p:nvCxnSpPr>
        <p:spPr bwMode="auto">
          <a:xfrm>
            <a:off x="4540250" y="5818188"/>
            <a:ext cx="373063" cy="414337"/>
          </a:xfrm>
          <a:prstGeom prst="bentConnector3">
            <a:avLst>
              <a:gd name="adj1" fmla="val 49787"/>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1331" name="Line 86"/>
          <p:cNvSpPr>
            <a:spLocks noChangeShapeType="1"/>
          </p:cNvSpPr>
          <p:nvPr/>
        </p:nvSpPr>
        <p:spPr bwMode="auto">
          <a:xfrm>
            <a:off x="4540250" y="6359525"/>
            <a:ext cx="3730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32" name="Line 87"/>
          <p:cNvSpPr>
            <a:spLocks noChangeShapeType="1"/>
          </p:cNvSpPr>
          <p:nvPr/>
        </p:nvSpPr>
        <p:spPr bwMode="auto">
          <a:xfrm>
            <a:off x="4540250" y="6854825"/>
            <a:ext cx="3857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33" name="Line 88"/>
          <p:cNvSpPr>
            <a:spLocks noChangeShapeType="1"/>
          </p:cNvSpPr>
          <p:nvPr/>
        </p:nvSpPr>
        <p:spPr bwMode="auto">
          <a:xfrm>
            <a:off x="3621088" y="5502275"/>
            <a:ext cx="0" cy="1539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34" name="Line 89"/>
          <p:cNvSpPr>
            <a:spLocks noChangeShapeType="1"/>
          </p:cNvSpPr>
          <p:nvPr/>
        </p:nvSpPr>
        <p:spPr bwMode="auto">
          <a:xfrm>
            <a:off x="4724400" y="6494463"/>
            <a:ext cx="22447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5" name="Line 90"/>
          <p:cNvSpPr>
            <a:spLocks noChangeShapeType="1"/>
          </p:cNvSpPr>
          <p:nvPr/>
        </p:nvSpPr>
        <p:spPr bwMode="auto">
          <a:xfrm>
            <a:off x="4730750" y="6486525"/>
            <a:ext cx="0" cy="271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6" name="Line 91"/>
          <p:cNvSpPr>
            <a:spLocks noChangeShapeType="1"/>
          </p:cNvSpPr>
          <p:nvPr/>
        </p:nvSpPr>
        <p:spPr bwMode="auto">
          <a:xfrm>
            <a:off x="4540250" y="6748463"/>
            <a:ext cx="1873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7" name="Line 92"/>
          <p:cNvSpPr>
            <a:spLocks noChangeShapeType="1"/>
          </p:cNvSpPr>
          <p:nvPr/>
        </p:nvSpPr>
        <p:spPr bwMode="auto">
          <a:xfrm>
            <a:off x="6692900" y="6237288"/>
            <a:ext cx="2339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38" name="Line 93"/>
          <p:cNvSpPr>
            <a:spLocks noChangeShapeType="1"/>
          </p:cNvSpPr>
          <p:nvPr/>
        </p:nvSpPr>
        <p:spPr bwMode="auto">
          <a:xfrm flipV="1">
            <a:off x="6961188" y="6346825"/>
            <a:ext cx="0" cy="1539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9" name="Line 96"/>
          <p:cNvSpPr>
            <a:spLocks noChangeShapeType="1"/>
          </p:cNvSpPr>
          <p:nvPr/>
        </p:nvSpPr>
        <p:spPr bwMode="auto">
          <a:xfrm>
            <a:off x="7150100" y="6503988"/>
            <a:ext cx="0" cy="3063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40" name="Line 98"/>
          <p:cNvSpPr>
            <a:spLocks noChangeShapeType="1"/>
          </p:cNvSpPr>
          <p:nvPr/>
        </p:nvSpPr>
        <p:spPr bwMode="auto">
          <a:xfrm>
            <a:off x="6953250" y="6350000"/>
            <a:ext cx="207962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41" name="Line 99"/>
          <p:cNvSpPr>
            <a:spLocks noChangeShapeType="1"/>
          </p:cNvSpPr>
          <p:nvPr/>
        </p:nvSpPr>
        <p:spPr bwMode="auto">
          <a:xfrm>
            <a:off x="6692900" y="6807200"/>
            <a:ext cx="4699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42" name="Line 100"/>
          <p:cNvSpPr>
            <a:spLocks noChangeShapeType="1"/>
          </p:cNvSpPr>
          <p:nvPr/>
        </p:nvSpPr>
        <p:spPr bwMode="auto">
          <a:xfrm>
            <a:off x="7137400" y="6500813"/>
            <a:ext cx="18954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43" name="Line 101"/>
          <p:cNvSpPr>
            <a:spLocks noChangeShapeType="1"/>
          </p:cNvSpPr>
          <p:nvPr/>
        </p:nvSpPr>
        <p:spPr bwMode="auto">
          <a:xfrm>
            <a:off x="6692900" y="5822950"/>
            <a:ext cx="2809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44" name="Line 102"/>
          <p:cNvSpPr>
            <a:spLocks noChangeShapeType="1"/>
          </p:cNvSpPr>
          <p:nvPr/>
        </p:nvSpPr>
        <p:spPr bwMode="auto">
          <a:xfrm flipV="1">
            <a:off x="6981825" y="5813425"/>
            <a:ext cx="0" cy="2301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45" name="Line 103"/>
          <p:cNvSpPr>
            <a:spLocks noChangeShapeType="1"/>
          </p:cNvSpPr>
          <p:nvPr/>
        </p:nvSpPr>
        <p:spPr bwMode="auto">
          <a:xfrm>
            <a:off x="6973888" y="6037263"/>
            <a:ext cx="205898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46" name="Text Box 104"/>
          <p:cNvSpPr txBox="1">
            <a:spLocks noChangeArrowheads="1"/>
          </p:cNvSpPr>
          <p:nvPr/>
        </p:nvSpPr>
        <p:spPr bwMode="auto">
          <a:xfrm>
            <a:off x="8304213" y="6731000"/>
            <a:ext cx="3746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spcBef>
                <a:spcPct val="50000"/>
              </a:spcBef>
            </a:pPr>
            <a:r>
              <a:rPr lang="en-US">
                <a:solidFill>
                  <a:srgbClr val="000000"/>
                </a:solidFill>
              </a:rPr>
              <a:t>TINGKAT INDIVIDU</a:t>
            </a:r>
          </a:p>
        </p:txBody>
      </p:sp>
      <p:sp>
        <p:nvSpPr>
          <p:cNvPr id="11347" name="Text Box 105"/>
          <p:cNvSpPr txBox="1">
            <a:spLocks noChangeArrowheads="1"/>
          </p:cNvSpPr>
          <p:nvPr/>
        </p:nvSpPr>
        <p:spPr bwMode="auto">
          <a:xfrm>
            <a:off x="8375650" y="4945063"/>
            <a:ext cx="37433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spcBef>
                <a:spcPct val="50000"/>
              </a:spcBef>
            </a:pPr>
            <a:r>
              <a:rPr lang="en-US"/>
              <a:t>TINGKAT KELOMPOK</a:t>
            </a:r>
          </a:p>
        </p:txBody>
      </p:sp>
      <p:sp>
        <p:nvSpPr>
          <p:cNvPr id="11348" name="Text Box 106"/>
          <p:cNvSpPr txBox="1">
            <a:spLocks noChangeArrowheads="1"/>
          </p:cNvSpPr>
          <p:nvPr/>
        </p:nvSpPr>
        <p:spPr bwMode="auto">
          <a:xfrm>
            <a:off x="8470900" y="2124075"/>
            <a:ext cx="374332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r>
              <a:rPr lang="en-US"/>
              <a:t>TINGKAT SISTEM ORGANISASI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AB916D9A-FA61-4459-81C8-3E5904ACB4E5}" type="slidenum">
              <a:rPr lang="en-US" sz="1900" smtClean="0">
                <a:solidFill>
                  <a:schemeClr val="tx2"/>
                </a:solidFill>
              </a:rPr>
              <a:pPr/>
              <a:t>8</a:t>
            </a:fld>
            <a:endParaRPr lang="en-US" sz="1900" smtClean="0">
              <a:solidFill>
                <a:schemeClr val="tx2"/>
              </a:solidFill>
            </a:endParaRPr>
          </a:p>
        </p:txBody>
      </p:sp>
      <p:sp>
        <p:nvSpPr>
          <p:cNvPr id="11266" name="Rectangle 2"/>
          <p:cNvSpPr>
            <a:spLocks noGrp="1" noRot="1" noChangeArrowheads="1"/>
          </p:cNvSpPr>
          <p:nvPr>
            <p:ph type="title"/>
          </p:nvPr>
        </p:nvSpPr>
        <p:spPr>
          <a:xfrm>
            <a:off x="889000" y="661988"/>
            <a:ext cx="6738938" cy="1527175"/>
          </a:xfrm>
        </p:spPr>
        <p:txBody>
          <a:bodyPr/>
          <a:lstStyle/>
          <a:p>
            <a:pPr eaLnBrk="1" fontAlgn="auto" hangingPunct="1">
              <a:spcAft>
                <a:spcPts val="0"/>
              </a:spcAft>
              <a:defRPr/>
            </a:pPr>
            <a:r>
              <a:rPr smtClean="0">
                <a:latin typeface="Tahoma" pitchFamily="34" charset="0"/>
              </a:rPr>
              <a:t>Model organisasi</a:t>
            </a:r>
          </a:p>
        </p:txBody>
      </p:sp>
      <p:sp>
        <p:nvSpPr>
          <p:cNvPr id="11274" name="Text Box 10"/>
          <p:cNvSpPr txBox="1">
            <a:spLocks noChangeArrowheads="1"/>
          </p:cNvSpPr>
          <p:nvPr/>
        </p:nvSpPr>
        <p:spPr bwMode="auto">
          <a:xfrm>
            <a:off x="2763838" y="2276475"/>
            <a:ext cx="4865687" cy="236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735" tIns="52368" rIns="104735" bIns="52368">
            <a:spAutoFit/>
          </a:bodyPr>
          <a:lstStyle>
            <a:lvl1pPr marL="392113" indent="-392113"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pPr>
              <a:spcBef>
                <a:spcPct val="50000"/>
              </a:spcBef>
              <a:buFontTx/>
              <a:buAutoNum type="arabicPeriod"/>
            </a:pPr>
            <a:r>
              <a:rPr lang="en-US" sz="3700" b="1">
                <a:latin typeface="Tahoma" pitchFamily="34" charset="0"/>
              </a:rPr>
              <a:t>     PERILAKU</a:t>
            </a:r>
          </a:p>
          <a:p>
            <a:pPr>
              <a:spcBef>
                <a:spcPct val="50000"/>
              </a:spcBef>
              <a:buFontTx/>
              <a:buAutoNum type="arabicPeriod"/>
            </a:pPr>
            <a:r>
              <a:rPr lang="en-US" sz="3700" b="1">
                <a:latin typeface="Tahoma" pitchFamily="34" charset="0"/>
              </a:rPr>
              <a:t>     STRUKTUR</a:t>
            </a:r>
          </a:p>
          <a:p>
            <a:pPr>
              <a:spcBef>
                <a:spcPct val="50000"/>
              </a:spcBef>
              <a:buFontTx/>
              <a:buAutoNum type="arabicPeriod"/>
            </a:pPr>
            <a:r>
              <a:rPr lang="en-US" sz="3700" b="1">
                <a:latin typeface="Tahoma" pitchFamily="34" charset="0"/>
              </a:rPr>
              <a:t>     PROSES</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11266"/>
                                        </p:tgtEl>
                                        <p:attrNameLst>
                                          <p:attrName>style.visibility</p:attrName>
                                        </p:attrNameLst>
                                      </p:cBhvr>
                                      <p:to>
                                        <p:strVal val="visible"/>
                                      </p:to>
                                    </p:set>
                                    <p:anim to="" calcmode="lin" valueType="num">
                                      <p:cBhvr>
                                        <p:cTn id="7" dur="1" fill="hold"/>
                                        <p:tgtEl>
                                          <p:spTgt spid="11266"/>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11274"/>
                                        </p:tgtEl>
                                        <p:attrNameLst>
                                          <p:attrName>style.visibility</p:attrName>
                                        </p:attrNameLst>
                                      </p:cBhvr>
                                      <p:to>
                                        <p:strVal val="visible"/>
                                      </p:to>
                                    </p:set>
                                    <p:anim to="" calcmode="lin" valueType="num">
                                      <p:cBhvr>
                                        <p:cTn id="10" dur="1" fill="hold"/>
                                        <p:tgtEl>
                                          <p:spTgt spid="112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defTabSz="1047750">
              <a:defRPr sz="2100">
                <a:solidFill>
                  <a:schemeClr val="tx1"/>
                </a:solidFill>
                <a:latin typeface="Arial" charset="0"/>
              </a:defRPr>
            </a:lvl1pPr>
            <a:lvl2pPr marL="742950" indent="-285750" defTabSz="1047750">
              <a:defRPr sz="2100">
                <a:solidFill>
                  <a:schemeClr val="tx1"/>
                </a:solidFill>
                <a:latin typeface="Arial" charset="0"/>
              </a:defRPr>
            </a:lvl2pPr>
            <a:lvl3pPr marL="1143000" indent="-228600" defTabSz="1047750">
              <a:defRPr sz="2100">
                <a:solidFill>
                  <a:schemeClr val="tx1"/>
                </a:solidFill>
                <a:latin typeface="Arial" charset="0"/>
              </a:defRPr>
            </a:lvl3pPr>
            <a:lvl4pPr marL="1600200" indent="-228600" defTabSz="1047750">
              <a:defRPr sz="2100">
                <a:solidFill>
                  <a:schemeClr val="tx1"/>
                </a:solidFill>
                <a:latin typeface="Arial" charset="0"/>
              </a:defRPr>
            </a:lvl4pPr>
            <a:lvl5pPr marL="2057400" indent="-228600" defTabSz="1047750">
              <a:defRPr sz="2100">
                <a:solidFill>
                  <a:schemeClr val="tx1"/>
                </a:solidFill>
                <a:latin typeface="Arial" charset="0"/>
              </a:defRPr>
            </a:lvl5pPr>
            <a:lvl6pPr marL="2514600" indent="-228600" defTabSz="1047750" eaLnBrk="0" fontAlgn="base" hangingPunct="0">
              <a:spcBef>
                <a:spcPct val="0"/>
              </a:spcBef>
              <a:spcAft>
                <a:spcPct val="0"/>
              </a:spcAft>
              <a:defRPr sz="2100">
                <a:solidFill>
                  <a:schemeClr val="tx1"/>
                </a:solidFill>
                <a:latin typeface="Arial" charset="0"/>
              </a:defRPr>
            </a:lvl6pPr>
            <a:lvl7pPr marL="2971800" indent="-228600" defTabSz="1047750" eaLnBrk="0" fontAlgn="base" hangingPunct="0">
              <a:spcBef>
                <a:spcPct val="0"/>
              </a:spcBef>
              <a:spcAft>
                <a:spcPct val="0"/>
              </a:spcAft>
              <a:defRPr sz="2100">
                <a:solidFill>
                  <a:schemeClr val="tx1"/>
                </a:solidFill>
                <a:latin typeface="Arial" charset="0"/>
              </a:defRPr>
            </a:lvl7pPr>
            <a:lvl8pPr marL="3429000" indent="-228600" defTabSz="1047750" eaLnBrk="0" fontAlgn="base" hangingPunct="0">
              <a:spcBef>
                <a:spcPct val="0"/>
              </a:spcBef>
              <a:spcAft>
                <a:spcPct val="0"/>
              </a:spcAft>
              <a:defRPr sz="2100">
                <a:solidFill>
                  <a:schemeClr val="tx1"/>
                </a:solidFill>
                <a:latin typeface="Arial" charset="0"/>
              </a:defRPr>
            </a:lvl8pPr>
            <a:lvl9pPr marL="3886200" indent="-228600" defTabSz="1047750" eaLnBrk="0" fontAlgn="base" hangingPunct="0">
              <a:spcBef>
                <a:spcPct val="0"/>
              </a:spcBef>
              <a:spcAft>
                <a:spcPct val="0"/>
              </a:spcAft>
              <a:defRPr sz="2100">
                <a:solidFill>
                  <a:schemeClr val="tx1"/>
                </a:solidFill>
                <a:latin typeface="Arial" charset="0"/>
              </a:defRPr>
            </a:lvl9pPr>
          </a:lstStyle>
          <a:p>
            <a:fld id="{7288F859-A8E6-445E-A64C-0DCD8811E26E}" type="slidenum">
              <a:rPr lang="en-US" sz="1900" smtClean="0">
                <a:solidFill>
                  <a:schemeClr val="tx2"/>
                </a:solidFill>
              </a:rPr>
              <a:pPr/>
              <a:t>9</a:t>
            </a:fld>
            <a:endParaRPr lang="en-US" sz="1900" smtClean="0">
              <a:solidFill>
                <a:schemeClr val="tx2"/>
              </a:solidFill>
            </a:endParaRPr>
          </a:p>
        </p:txBody>
      </p:sp>
      <p:sp>
        <p:nvSpPr>
          <p:cNvPr id="23563" name="Line 11"/>
          <p:cNvSpPr>
            <a:spLocks noChangeShapeType="1"/>
          </p:cNvSpPr>
          <p:nvPr/>
        </p:nvSpPr>
        <p:spPr bwMode="auto">
          <a:xfrm flipH="1">
            <a:off x="2105025" y="969963"/>
            <a:ext cx="3465513" cy="1306512"/>
          </a:xfrm>
          <a:prstGeom prst="line">
            <a:avLst/>
          </a:prstGeom>
          <a:noFill/>
          <a:ln w="76200">
            <a:solidFill>
              <a:srgbClr val="FFCC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Line 12"/>
          <p:cNvSpPr>
            <a:spLocks noChangeShapeType="1"/>
          </p:cNvSpPr>
          <p:nvPr/>
        </p:nvSpPr>
        <p:spPr bwMode="auto">
          <a:xfrm>
            <a:off x="5475288" y="969963"/>
            <a:ext cx="2900362" cy="1306512"/>
          </a:xfrm>
          <a:prstGeom prst="line">
            <a:avLst/>
          </a:prstGeom>
          <a:noFill/>
          <a:ln w="76200">
            <a:solidFill>
              <a:srgbClr val="FFCC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6" name="Text Box 4"/>
          <p:cNvSpPr txBox="1">
            <a:spLocks noChangeArrowheads="1"/>
          </p:cNvSpPr>
          <p:nvPr/>
        </p:nvSpPr>
        <p:spPr bwMode="auto">
          <a:xfrm>
            <a:off x="2482850" y="290513"/>
            <a:ext cx="6083300" cy="739775"/>
          </a:xfrm>
          <a:prstGeom prst="rect">
            <a:avLst/>
          </a:prstGeom>
          <a:solidFill>
            <a:schemeClr val="accent1"/>
          </a:solidFill>
          <a:ln w="9525">
            <a:solidFill>
              <a:schemeClr val="tx1"/>
            </a:solidFill>
            <a:miter lim="800000"/>
            <a:headEnd/>
            <a:tailEnd/>
          </a:ln>
          <a:effectLst/>
        </p:spPr>
        <p:txBody>
          <a:bodyPr lIns="104735" tIns="52368" rIns="104735" bIns="52368">
            <a:spAutoFit/>
          </a:bodyPr>
          <a:lstStyle/>
          <a:p>
            <a:pPr algn="ctr" defTabSz="1047750">
              <a:spcBef>
                <a:spcPct val="50000"/>
              </a:spcBef>
              <a:defRPr/>
            </a:pPr>
            <a:r>
              <a:rPr lang="en-US" sz="4100" b="1">
                <a:effectLst>
                  <a:outerShdw blurRad="38100" dist="38100" dir="2700000" algn="tl">
                    <a:srgbClr val="000000"/>
                  </a:outerShdw>
                </a:effectLst>
                <a:latin typeface="Tahoma" pitchFamily="34" charset="0"/>
              </a:rPr>
              <a:t>1.   PERILAKU</a:t>
            </a:r>
          </a:p>
        </p:txBody>
      </p:sp>
      <p:sp>
        <p:nvSpPr>
          <p:cNvPr id="23557" name="Rectangle 5"/>
          <p:cNvSpPr>
            <a:spLocks noChangeArrowheads="1"/>
          </p:cNvSpPr>
          <p:nvPr/>
        </p:nvSpPr>
        <p:spPr bwMode="auto">
          <a:xfrm>
            <a:off x="1074738" y="2276475"/>
            <a:ext cx="2532062" cy="620713"/>
          </a:xfrm>
          <a:prstGeom prst="rect">
            <a:avLst/>
          </a:prstGeom>
          <a:solidFill>
            <a:schemeClr val="folHlink"/>
          </a:solidFill>
          <a:ln w="28575">
            <a:solidFill>
              <a:schemeClr val="tx1"/>
            </a:solidFill>
            <a:miter lim="800000"/>
            <a:headEnd/>
            <a:tailEnd/>
          </a:ln>
        </p:spPr>
        <p:txBody>
          <a:bodyPr lIns="104735" tIns="52368" rIns="104735" bIns="52368">
            <a:spAutoFit/>
          </a:bodyPr>
          <a:lstStyle/>
          <a:p>
            <a:pPr algn="ctr" defTabSz="1047750">
              <a:spcBef>
                <a:spcPct val="50000"/>
              </a:spcBef>
            </a:pPr>
            <a:r>
              <a:rPr lang="en-US" sz="3200">
                <a:solidFill>
                  <a:srgbClr val="000000"/>
                </a:solidFill>
                <a:latin typeface="Tahoma" pitchFamily="34" charset="0"/>
              </a:rPr>
              <a:t>Individual</a:t>
            </a:r>
          </a:p>
        </p:txBody>
      </p:sp>
      <p:sp>
        <p:nvSpPr>
          <p:cNvPr id="23558" name="Rectangle 6"/>
          <p:cNvSpPr>
            <a:spLocks noChangeArrowheads="1"/>
          </p:cNvSpPr>
          <p:nvPr/>
        </p:nvSpPr>
        <p:spPr bwMode="auto">
          <a:xfrm>
            <a:off x="231775" y="4360863"/>
            <a:ext cx="4056063" cy="2397125"/>
          </a:xfrm>
          <a:prstGeom prst="rect">
            <a:avLst/>
          </a:prstGeom>
          <a:solidFill>
            <a:schemeClr val="folHlink"/>
          </a:solidFill>
          <a:ln w="28575">
            <a:solidFill>
              <a:schemeClr val="tx1"/>
            </a:solidFill>
            <a:miter lim="800000"/>
            <a:headEnd/>
            <a:tailEnd/>
          </a:ln>
        </p:spPr>
        <p:txBody>
          <a:bodyPr lIns="104735" tIns="52368" rIns="104735" bIns="52368">
            <a:spAutoFit/>
          </a:bodyPr>
          <a:lstStyle/>
          <a:p>
            <a:pPr defTabSz="1047750">
              <a:spcBef>
                <a:spcPct val="50000"/>
              </a:spcBef>
            </a:pPr>
            <a:r>
              <a:rPr lang="en-US" sz="2700">
                <a:solidFill>
                  <a:srgbClr val="000000"/>
                </a:solidFill>
                <a:latin typeface="Tahoma" pitchFamily="34" charset="0"/>
              </a:rPr>
              <a:t>Karakteristik Individual </a:t>
            </a:r>
          </a:p>
          <a:p>
            <a:pPr defTabSz="1047750">
              <a:spcBef>
                <a:spcPct val="50000"/>
              </a:spcBef>
            </a:pPr>
            <a:r>
              <a:rPr lang="en-US" sz="2700">
                <a:solidFill>
                  <a:srgbClr val="000000"/>
                </a:solidFill>
                <a:latin typeface="Tahoma" pitchFamily="34" charset="0"/>
              </a:rPr>
              <a:t>Motivasi Individual</a:t>
            </a:r>
          </a:p>
          <a:p>
            <a:pPr defTabSz="1047750">
              <a:spcBef>
                <a:spcPct val="50000"/>
              </a:spcBef>
            </a:pPr>
            <a:r>
              <a:rPr lang="en-US" sz="2700">
                <a:solidFill>
                  <a:srgbClr val="000000"/>
                </a:solidFill>
                <a:latin typeface="Tahoma" pitchFamily="34" charset="0"/>
              </a:rPr>
              <a:t>Imbalan dan Penilaian </a:t>
            </a:r>
          </a:p>
          <a:p>
            <a:pPr defTabSz="1047750">
              <a:spcBef>
                <a:spcPct val="50000"/>
              </a:spcBef>
            </a:pPr>
            <a:endParaRPr lang="en-US" sz="2700">
              <a:solidFill>
                <a:srgbClr val="000000"/>
              </a:solidFill>
              <a:latin typeface="Tahoma" pitchFamily="34" charset="0"/>
            </a:endParaRPr>
          </a:p>
        </p:txBody>
      </p:sp>
      <p:sp>
        <p:nvSpPr>
          <p:cNvPr id="23559" name="Rectangle 7"/>
          <p:cNvSpPr>
            <a:spLocks noChangeArrowheads="1"/>
          </p:cNvSpPr>
          <p:nvPr/>
        </p:nvSpPr>
        <p:spPr bwMode="auto">
          <a:xfrm>
            <a:off x="5957888" y="2257425"/>
            <a:ext cx="4619625" cy="1108075"/>
          </a:xfrm>
          <a:prstGeom prst="rect">
            <a:avLst/>
          </a:prstGeom>
          <a:solidFill>
            <a:schemeClr val="tx1"/>
          </a:solidFill>
          <a:ln w="28575">
            <a:solidFill>
              <a:srgbClr val="FF0000"/>
            </a:solidFill>
            <a:miter lim="800000"/>
            <a:headEnd/>
            <a:tailEnd/>
          </a:ln>
        </p:spPr>
        <p:txBody>
          <a:bodyPr wrap="none" lIns="104735" tIns="52368" rIns="104735" bIns="52368">
            <a:spAutoFit/>
          </a:bodyPr>
          <a:lstStyle/>
          <a:p>
            <a:pPr algn="ctr" defTabSz="1047750"/>
            <a:r>
              <a:rPr lang="en-US" sz="3200">
                <a:solidFill>
                  <a:srgbClr val="000000"/>
                </a:solidFill>
                <a:latin typeface="Tahoma" pitchFamily="34" charset="0"/>
              </a:rPr>
              <a:t>Pengaruh Kelompok dan</a:t>
            </a:r>
          </a:p>
          <a:p>
            <a:pPr algn="ctr" defTabSz="1047750"/>
            <a:r>
              <a:rPr lang="en-US" sz="3200">
                <a:solidFill>
                  <a:srgbClr val="000000"/>
                </a:solidFill>
                <a:latin typeface="Tahoma" pitchFamily="34" charset="0"/>
              </a:rPr>
              <a:t>Interpersonal</a:t>
            </a:r>
          </a:p>
        </p:txBody>
      </p:sp>
      <p:sp>
        <p:nvSpPr>
          <p:cNvPr id="23560" name="Rectangle 8"/>
          <p:cNvSpPr>
            <a:spLocks noChangeArrowheads="1"/>
          </p:cNvSpPr>
          <p:nvPr/>
        </p:nvSpPr>
        <p:spPr bwMode="auto">
          <a:xfrm>
            <a:off x="5570538" y="4357688"/>
            <a:ext cx="5513387" cy="2397125"/>
          </a:xfrm>
          <a:prstGeom prst="rect">
            <a:avLst/>
          </a:prstGeom>
          <a:solidFill>
            <a:schemeClr val="tx1"/>
          </a:solidFill>
          <a:ln w="28575">
            <a:solidFill>
              <a:srgbClr val="FF0000"/>
            </a:solidFill>
            <a:miter lim="800000"/>
            <a:headEnd/>
            <a:tailEnd/>
          </a:ln>
        </p:spPr>
        <p:txBody>
          <a:bodyPr wrap="none" lIns="104735" tIns="52368" rIns="104735" bIns="52368">
            <a:spAutoFit/>
          </a:bodyPr>
          <a:lstStyle/>
          <a:p>
            <a:pPr defTabSz="1047750">
              <a:spcBef>
                <a:spcPct val="50000"/>
              </a:spcBef>
            </a:pPr>
            <a:r>
              <a:rPr lang="en-US" sz="2700">
                <a:solidFill>
                  <a:srgbClr val="000000"/>
                </a:solidFill>
                <a:latin typeface="Tahoma" pitchFamily="34" charset="0"/>
              </a:rPr>
              <a:t>Perilaku Kelompok </a:t>
            </a:r>
          </a:p>
          <a:p>
            <a:pPr defTabSz="1047750">
              <a:spcBef>
                <a:spcPct val="50000"/>
              </a:spcBef>
            </a:pPr>
            <a:r>
              <a:rPr lang="en-US" sz="2700">
                <a:solidFill>
                  <a:srgbClr val="000000"/>
                </a:solidFill>
                <a:latin typeface="Tahoma" pitchFamily="34" charset="0"/>
              </a:rPr>
              <a:t>Perilaku Interkelompok dan Konflik</a:t>
            </a:r>
          </a:p>
          <a:p>
            <a:pPr defTabSz="1047750">
              <a:spcBef>
                <a:spcPct val="50000"/>
              </a:spcBef>
            </a:pPr>
            <a:r>
              <a:rPr lang="en-US" sz="2700">
                <a:solidFill>
                  <a:srgbClr val="000000"/>
                </a:solidFill>
                <a:latin typeface="Tahoma" pitchFamily="34" charset="0"/>
              </a:rPr>
              <a:t>Kekuatan dan Politik </a:t>
            </a:r>
          </a:p>
          <a:p>
            <a:pPr defTabSz="1047750">
              <a:spcBef>
                <a:spcPct val="50000"/>
              </a:spcBef>
            </a:pPr>
            <a:r>
              <a:rPr lang="en-US" sz="2700">
                <a:solidFill>
                  <a:srgbClr val="000000"/>
                </a:solidFill>
                <a:latin typeface="Tahoma" pitchFamily="34" charset="0"/>
              </a:rPr>
              <a:t>Kepemimpinan</a:t>
            </a:r>
          </a:p>
        </p:txBody>
      </p:sp>
      <p:sp>
        <p:nvSpPr>
          <p:cNvPr id="23565" name="AutoShape 13"/>
          <p:cNvSpPr>
            <a:spLocks noChangeArrowheads="1"/>
          </p:cNvSpPr>
          <p:nvPr/>
        </p:nvSpPr>
        <p:spPr bwMode="auto">
          <a:xfrm>
            <a:off x="1731963" y="3273425"/>
            <a:ext cx="841375" cy="768350"/>
          </a:xfrm>
          <a:prstGeom prst="downArrow">
            <a:avLst>
              <a:gd name="adj1" fmla="val 50000"/>
              <a:gd name="adj2" fmla="val 25000"/>
            </a:avLst>
          </a:prstGeom>
          <a:solidFill>
            <a:srgbClr val="FFCC66"/>
          </a:solidFill>
          <a:ln w="9525">
            <a:solidFill>
              <a:srgbClr val="FFCC66"/>
            </a:solidFill>
            <a:miter lim="800000"/>
            <a:headEnd/>
            <a:tailEnd/>
          </a:ln>
        </p:spPr>
        <p:txBody>
          <a:bodyPr wrap="none" anchor="ctr"/>
          <a:lstStyle/>
          <a:p>
            <a:endParaRPr lang="id-ID"/>
          </a:p>
        </p:txBody>
      </p:sp>
      <p:sp>
        <p:nvSpPr>
          <p:cNvPr id="23566" name="AutoShape 14"/>
          <p:cNvSpPr>
            <a:spLocks noChangeArrowheads="1"/>
          </p:cNvSpPr>
          <p:nvPr/>
        </p:nvSpPr>
        <p:spPr bwMode="auto">
          <a:xfrm>
            <a:off x="7897813" y="3527425"/>
            <a:ext cx="842962" cy="612775"/>
          </a:xfrm>
          <a:prstGeom prst="downArrow">
            <a:avLst>
              <a:gd name="adj1" fmla="val 50000"/>
              <a:gd name="adj2" fmla="val 25000"/>
            </a:avLst>
          </a:prstGeom>
          <a:solidFill>
            <a:srgbClr val="FFCC66"/>
          </a:solidFill>
          <a:ln w="9525">
            <a:solidFill>
              <a:srgbClr val="FFCC66"/>
            </a:solidFill>
            <a:miter lim="800000"/>
            <a:headEnd/>
            <a:tailEnd/>
          </a:ln>
        </p:spPr>
        <p:txBody>
          <a:bodyPr wrap="none" anchor="ctr"/>
          <a:lstStyle/>
          <a:p>
            <a:endParaRPr lang="id-ID"/>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fade">
                                      <p:cBhvr>
                                        <p:cTn id="7" dur="2000"/>
                                        <p:tgtEl>
                                          <p:spTgt spid="23556"/>
                                        </p:tgtEl>
                                      </p:cBhvr>
                                    </p:animEffect>
                                  </p:childTnLst>
                                </p:cTn>
                              </p:par>
                            </p:childTnLst>
                          </p:cTn>
                        </p:par>
                        <p:par>
                          <p:cTn id="8" fill="hold" nodeType="afterGroup">
                            <p:stCondLst>
                              <p:cond delay="2000"/>
                            </p:stCondLst>
                            <p:childTnLst>
                              <p:par>
                                <p:cTn id="9" presetID="12" presetClass="entr" presetSubtype="1" fill="hold" grpId="0" nodeType="afterEffect">
                                  <p:stCondLst>
                                    <p:cond delay="0"/>
                                  </p:stCondLst>
                                  <p:childTnLst>
                                    <p:set>
                                      <p:cBhvr>
                                        <p:cTn id="10" dur="1" fill="hold">
                                          <p:stCondLst>
                                            <p:cond delay="0"/>
                                          </p:stCondLst>
                                        </p:cTn>
                                        <p:tgtEl>
                                          <p:spTgt spid="23563"/>
                                        </p:tgtEl>
                                        <p:attrNameLst>
                                          <p:attrName>style.visibility</p:attrName>
                                        </p:attrNameLst>
                                      </p:cBhvr>
                                      <p:to>
                                        <p:strVal val="visible"/>
                                      </p:to>
                                    </p:set>
                                    <p:animEffect transition="in" filter="slide(fromTop)">
                                      <p:cBhvr>
                                        <p:cTn id="11" dur="1000"/>
                                        <p:tgtEl>
                                          <p:spTgt spid="23563"/>
                                        </p:tgtEl>
                                      </p:cBhvr>
                                    </p:animEffect>
                                  </p:childTnLst>
                                </p:cTn>
                              </p:par>
                              <p:par>
                                <p:cTn id="12" presetID="12" presetClass="entr" presetSubtype="1" fill="hold" grpId="0" nodeType="withEffect">
                                  <p:stCondLst>
                                    <p:cond delay="0"/>
                                  </p:stCondLst>
                                  <p:childTnLst>
                                    <p:set>
                                      <p:cBhvr>
                                        <p:cTn id="13" dur="1" fill="hold">
                                          <p:stCondLst>
                                            <p:cond delay="0"/>
                                          </p:stCondLst>
                                        </p:cTn>
                                        <p:tgtEl>
                                          <p:spTgt spid="23564"/>
                                        </p:tgtEl>
                                        <p:attrNameLst>
                                          <p:attrName>style.visibility</p:attrName>
                                        </p:attrNameLst>
                                      </p:cBhvr>
                                      <p:to>
                                        <p:strVal val="visible"/>
                                      </p:to>
                                    </p:set>
                                    <p:animEffect transition="in" filter="slide(fromTop)">
                                      <p:cBhvr>
                                        <p:cTn id="14" dur="1000"/>
                                        <p:tgtEl>
                                          <p:spTgt spid="23564"/>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23557"/>
                                        </p:tgtEl>
                                        <p:attrNameLst>
                                          <p:attrName>style.visibility</p:attrName>
                                        </p:attrNameLst>
                                      </p:cBhvr>
                                      <p:to>
                                        <p:strVal val="visible"/>
                                      </p:to>
                                    </p:set>
                                    <p:animEffect transition="in" filter="slide(fromTop)">
                                      <p:cBhvr>
                                        <p:cTn id="17" dur="1000"/>
                                        <p:tgtEl>
                                          <p:spTgt spid="23557"/>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23559"/>
                                        </p:tgtEl>
                                        <p:attrNameLst>
                                          <p:attrName>style.visibility</p:attrName>
                                        </p:attrNameLst>
                                      </p:cBhvr>
                                      <p:to>
                                        <p:strVal val="visible"/>
                                      </p:to>
                                    </p:set>
                                    <p:animEffect transition="in" filter="slide(fromTop)">
                                      <p:cBhvr>
                                        <p:cTn id="20" dur="1000"/>
                                        <p:tgtEl>
                                          <p:spTgt spid="23559"/>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23565"/>
                                        </p:tgtEl>
                                        <p:attrNameLst>
                                          <p:attrName>style.visibility</p:attrName>
                                        </p:attrNameLst>
                                      </p:cBhvr>
                                      <p:to>
                                        <p:strVal val="visible"/>
                                      </p:to>
                                    </p:set>
                                    <p:animEffect transition="in" filter="slide(fromTop)">
                                      <p:cBhvr>
                                        <p:cTn id="23" dur="1000"/>
                                        <p:tgtEl>
                                          <p:spTgt spid="23565"/>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23566"/>
                                        </p:tgtEl>
                                        <p:attrNameLst>
                                          <p:attrName>style.visibility</p:attrName>
                                        </p:attrNameLst>
                                      </p:cBhvr>
                                      <p:to>
                                        <p:strVal val="visible"/>
                                      </p:to>
                                    </p:set>
                                    <p:animEffect transition="in" filter="slide(fromTop)">
                                      <p:cBhvr>
                                        <p:cTn id="26" dur="1000"/>
                                        <p:tgtEl>
                                          <p:spTgt spid="23566"/>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23558"/>
                                        </p:tgtEl>
                                        <p:attrNameLst>
                                          <p:attrName>style.visibility</p:attrName>
                                        </p:attrNameLst>
                                      </p:cBhvr>
                                      <p:to>
                                        <p:strVal val="visible"/>
                                      </p:to>
                                    </p:set>
                                    <p:animEffect transition="in" filter="slide(fromTop)">
                                      <p:cBhvr>
                                        <p:cTn id="29" dur="1000"/>
                                        <p:tgtEl>
                                          <p:spTgt spid="23558"/>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23560"/>
                                        </p:tgtEl>
                                        <p:attrNameLst>
                                          <p:attrName>style.visibility</p:attrName>
                                        </p:attrNameLst>
                                      </p:cBhvr>
                                      <p:to>
                                        <p:strVal val="visible"/>
                                      </p:to>
                                    </p:set>
                                    <p:animEffect transition="in" filter="slide(fromTop)">
                                      <p:cBhvr>
                                        <p:cTn id="32" dur="10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animBg="1"/>
      <p:bldP spid="23564" grpId="0" animBg="1"/>
      <p:bldP spid="23556" grpId="0" animBg="1"/>
      <p:bldP spid="23557" grpId="0" animBg="1"/>
      <p:bldP spid="23558" grpId="0" animBg="1"/>
      <p:bldP spid="23559" grpId="0" animBg="1"/>
      <p:bldP spid="23560" grpId="0" animBg="1"/>
      <p:bldP spid="23565" grpId="0" animBg="1"/>
      <p:bldP spid="2356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986</TotalTime>
  <Words>488</Words>
  <Application>Microsoft Office PowerPoint</Application>
  <PresentationFormat>Custom</PresentationFormat>
  <Paragraphs>121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Studi dalam Berorganisasi</vt:lpstr>
      <vt:lpstr>Tujuan Pengajaran</vt:lpstr>
      <vt:lpstr>Pengertian Organisasi</vt:lpstr>
      <vt:lpstr>Perilaku Organisasi</vt:lpstr>
      <vt:lpstr>PowerPoint Presentation</vt:lpstr>
      <vt:lpstr>Organisasi sebagai suatu sistem</vt:lpstr>
      <vt:lpstr>PowerPoint Presentation</vt:lpstr>
      <vt:lpstr>Model organisasi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Studi Tentang Organisasi</dc:title>
  <dc:creator>Aditya Salya</dc:creator>
  <cp:lastModifiedBy>Phantom Assassin</cp:lastModifiedBy>
  <cp:revision>137</cp:revision>
  <dcterms:created xsi:type="dcterms:W3CDTF">2004-06-10T07:11:24Z</dcterms:created>
  <dcterms:modified xsi:type="dcterms:W3CDTF">2013-03-21T01:19:53Z</dcterms:modified>
</cp:coreProperties>
</file>