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10" autoAdjust="0"/>
  </p:normalViewPr>
  <p:slideViewPr>
    <p:cSldViewPr>
      <p:cViewPr>
        <p:scale>
          <a:sx n="50" d="100"/>
          <a:sy n="50" d="100"/>
        </p:scale>
        <p:origin x="-100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79F0692-B656-45E6-85F7-AACC2956AB6B}" type="datetimeFigureOut">
              <a:rPr lang="id-ID"/>
              <a:pPr>
                <a:defRPr/>
              </a:pPr>
              <a:t>21/03/2013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60C9D68-5A5D-469B-9962-6A7D2BF8646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443894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0C9D68-5A5D-469B-9962-6A7D2BF86468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69589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4B3D030-8E47-4771-8956-0F15B7D5C0F1}" type="slidenum">
              <a:rPr lang="id-ID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id-ID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051031-BB32-4857-AA7E-A0E5A13C4EA7}" type="datetimeFigureOut">
              <a:rPr lang="id-ID"/>
              <a:pPr>
                <a:defRPr/>
              </a:pPr>
              <a:t>21/03/2013</a:t>
            </a:fld>
            <a:endParaRPr lang="id-ID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6140998-381C-4775-87EF-BB72850E395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9621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95E4E-2A87-4CB6-BF85-1B55187EDFB5}" type="datetimeFigureOut">
              <a:rPr lang="id-ID"/>
              <a:pPr>
                <a:defRPr/>
              </a:pPr>
              <a:t>21/03/2013</a:t>
            </a:fld>
            <a:endParaRPr lang="id-ID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4D2B8-8B5A-4244-A471-DBDF90C6F78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5222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099B3C-FC02-4522-A505-55C1C1B8F716}" type="datetimeFigureOut">
              <a:rPr lang="id-ID"/>
              <a:pPr>
                <a:defRPr/>
              </a:pPr>
              <a:t>21/03/2013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F7F38C1-8538-4A7E-B3A9-A45E2E76CB9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17084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7056A-6160-4ACD-A102-8480E4E8A9C6}" type="datetimeFigureOut">
              <a:rPr lang="id-ID"/>
              <a:pPr>
                <a:defRPr/>
              </a:pPr>
              <a:t>21/03/2013</a:t>
            </a:fld>
            <a:endParaRPr lang="id-ID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0F39D-5F4E-4EDC-B05A-16AD93CB944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58734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541280-12CA-4B89-ACD5-C0A968FE3F9B}" type="datetimeFigureOut">
              <a:rPr lang="id-ID"/>
              <a:pPr>
                <a:defRPr/>
              </a:pPr>
              <a:t>21/03/2013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5E73AE-06C6-4CA9-BAC8-A1B07AD8C10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1576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0CE4C-58C7-4AFE-8426-56D3E8FE1ED4}" type="datetimeFigureOut">
              <a:rPr lang="id-ID"/>
              <a:pPr>
                <a:defRPr/>
              </a:pPr>
              <a:t>21/03/2013</a:t>
            </a:fld>
            <a:endParaRPr lang="id-ID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5E4C4-F900-4BE2-818D-042054E64D1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49263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CF61F-B77B-4FE2-A3D5-20C96C28955B}" type="datetimeFigureOut">
              <a:rPr lang="id-ID"/>
              <a:pPr>
                <a:defRPr/>
              </a:pPr>
              <a:t>21/03/2013</a:t>
            </a:fld>
            <a:endParaRPr lang="id-ID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01C8B-9F75-4355-A1C4-0B2150F4F1C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758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59AE7-7D3B-4DE1-824A-FF40260BF092}" type="datetimeFigureOut">
              <a:rPr lang="id-ID"/>
              <a:pPr>
                <a:defRPr/>
              </a:pPr>
              <a:t>21/03/2013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765AF-D856-4456-AD98-D8AC173C9C1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43214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F6FFB-7FAB-44C3-81F4-BC20DE2EE908}" type="datetimeFigureOut">
              <a:rPr lang="id-ID"/>
              <a:pPr>
                <a:defRPr/>
              </a:pPr>
              <a:t>21/03/2013</a:t>
            </a:fld>
            <a:endParaRPr lang="id-ID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D3F3A-4AAC-4DDB-BB3D-CA8EEC3570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29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1716C-2970-4F7F-9FE0-BA6055504D75}" type="datetimeFigureOut">
              <a:rPr lang="id-ID"/>
              <a:pPr>
                <a:defRPr/>
              </a:pPr>
              <a:t>21/03/2013</a:t>
            </a:fld>
            <a:endParaRPr lang="id-ID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91725-4B55-4554-B58F-4AB03E16AC9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5293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61B44D-BC36-4433-85EB-B6DE7A03EEE6}" type="datetimeFigureOut">
              <a:rPr lang="id-ID"/>
              <a:pPr>
                <a:defRPr/>
              </a:pPr>
              <a:t>21/03/2013</a:t>
            </a:fld>
            <a:endParaRPr lang="id-ID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AC7583-AFF0-4BBE-9C98-16922FE3C48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714242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35794F2-6586-404B-BAA3-9C2C70914364}" type="datetimeFigureOut">
              <a:rPr lang="id-ID"/>
              <a:pPr>
                <a:defRPr/>
              </a:pPr>
              <a:t>21/03/2013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18C4BE7-0E98-45F9-95D3-3684732B793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8" r:id="rId2"/>
    <p:sldLayoutId id="2147483696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7" r:id="rId9"/>
    <p:sldLayoutId id="2147483694" r:id="rId10"/>
    <p:sldLayoutId id="214748369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sz="8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KUIS UTS</a:t>
            </a:r>
            <a:endParaRPr lang="id-ID" sz="8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id-ID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PERILAKU DALAM BERORGANISASI</a:t>
            </a:r>
            <a:endParaRPr lang="id-ID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sz="3200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Jawab 7 (TUJUH) pertanyaan DARI 10 (SEPULUH) pertanyaan di bawah ini!!!!!</a:t>
            </a:r>
            <a:endParaRPr lang="id-ID" sz="3200" u="sng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Trebuchet MS" pitchFamily="34" charset="0"/>
              <a:buAutoNum type="arabicPeriod"/>
            </a:pPr>
            <a:r>
              <a:rPr lang="id-ID" sz="3200" smtClean="0"/>
              <a:t>“Umumnya perilaku dpt diramalkan”. Setuju atau tidakkah Anda? Jelaskan!</a:t>
            </a:r>
          </a:p>
          <a:p>
            <a:pPr marL="514350" indent="-514350">
              <a:buFont typeface="Trebuchet MS" pitchFamily="34" charset="0"/>
              <a:buAutoNum type="arabicPeriod"/>
            </a:pPr>
            <a:r>
              <a:rPr lang="id-ID" sz="3200" smtClean="0"/>
              <a:t>Jelaskan perilaku keorganisasian dlm organisasi sbg suatu sistem yg mempengaruhi perilaku individu &amp; kelompok!</a:t>
            </a:r>
          </a:p>
          <a:p>
            <a:pPr marL="514350" indent="-514350">
              <a:buFont typeface="Trebuchet MS" pitchFamily="34" charset="0"/>
              <a:buAutoNum type="arabicPeriod"/>
            </a:pPr>
            <a:r>
              <a:rPr lang="id-ID" sz="3200" smtClean="0"/>
              <a:t>Gambarkan model perilaku organisasi!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457200" y="333375"/>
            <a:ext cx="7239000" cy="6122988"/>
          </a:xfrm>
        </p:spPr>
        <p:txBody>
          <a:bodyPr/>
          <a:lstStyle/>
          <a:p>
            <a:pPr marL="514350" indent="-514350">
              <a:buFont typeface="Trebuchet MS" pitchFamily="34" charset="0"/>
              <a:buAutoNum type="arabicPeriod" startAt="4"/>
            </a:pPr>
            <a:r>
              <a:rPr lang="id-ID" sz="3200" smtClean="0"/>
              <a:t>Dalam kerangka kerja perilaku individu ada yg melatarbelakangi terjadinya perbedaan individu, jelaskan!</a:t>
            </a:r>
          </a:p>
          <a:p>
            <a:pPr marL="514350" indent="-514350">
              <a:buFont typeface="Trebuchet MS" pitchFamily="34" charset="0"/>
              <a:buAutoNum type="arabicPeriod" startAt="4"/>
            </a:pPr>
            <a:r>
              <a:rPr lang="id-ID" sz="3200" smtClean="0"/>
              <a:t>Apa yg dimaksud dgn motivasi &amp; jelaskan perbedaan motivasi menurut Maslow, McClelland, &amp; McGregor!</a:t>
            </a:r>
          </a:p>
          <a:p>
            <a:pPr marL="514350" indent="-514350">
              <a:buFont typeface="Trebuchet MS" pitchFamily="34" charset="0"/>
              <a:buAutoNum type="arabicPeriod" startAt="4"/>
            </a:pPr>
            <a:r>
              <a:rPr lang="en-US" sz="3200" smtClean="0"/>
              <a:t>Dari ketiga teori yg dikemukakan </a:t>
            </a:r>
            <a:r>
              <a:rPr lang="id-ID" sz="3200" smtClean="0"/>
              <a:t>di atas</a:t>
            </a:r>
            <a:r>
              <a:rPr lang="en-US" sz="3200" smtClean="0"/>
              <a:t>, manakah yg paling sesuai dgn kondisi </a:t>
            </a:r>
            <a:r>
              <a:rPr lang="id-ID" sz="3200" smtClean="0"/>
              <a:t>A</a:t>
            </a:r>
            <a:r>
              <a:rPr lang="en-US" sz="3200" smtClean="0"/>
              <a:t>nda jika dikaitkan dgn kepribadian </a:t>
            </a:r>
            <a:r>
              <a:rPr lang="id-ID" sz="3200" smtClean="0"/>
              <a:t>A</a:t>
            </a:r>
            <a:r>
              <a:rPr lang="en-US" sz="3200" smtClean="0"/>
              <a:t>nda saat ini</a:t>
            </a:r>
            <a:r>
              <a:rPr lang="id-ID" sz="3200" smtClean="0"/>
              <a:t>!</a:t>
            </a:r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333375"/>
            <a:ext cx="7239000" cy="5618163"/>
          </a:xfrm>
        </p:spPr>
        <p:txBody>
          <a:bodyPr>
            <a:normAutofit fontScale="92500" lnSpcReduction="2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id-ID" sz="3200" smtClean="0"/>
              <a:t>Jika kepuasan kerja bukan suatu perilaku, mengapa kepuasan kerja itu dianggap suatu variabel bergantung (dependent variable) yg penting?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id-ID" sz="3200" smtClean="0"/>
              <a:t>Apakah yg dimaksud efektivitas &amp; efisiensi itu? Bagaimana kaitan keduanya dgn perilaku keorganisasian?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id-ID" sz="3200" smtClean="0"/>
              <a:t>Karakteristik biografis (usia, jenis kelamin, status kawin, dan masa kerja) manakah yg paling baik meramalkan produktivitas? Kemangkiran? Tingkat keluarnya karyawan? Kepuasan kerja?</a:t>
            </a:r>
            <a:endParaRPr lang="id-ID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457200" y="333375"/>
            <a:ext cx="7239000" cy="6122988"/>
          </a:xfrm>
        </p:spPr>
        <p:txBody>
          <a:bodyPr/>
          <a:lstStyle/>
          <a:p>
            <a:pPr marL="514350" indent="-514350">
              <a:buFont typeface="Trebuchet MS" pitchFamily="34" charset="0"/>
              <a:buAutoNum type="arabicPeriod" startAt="10"/>
            </a:pPr>
            <a:r>
              <a:rPr lang="id-ID" sz="3200" smtClean="0"/>
              <a:t>Apakah hubungan antara kepuasan kerja &amp; kemangkiran? &amp; keluarnya karyawan? Hubungan manakah yg lebih kuat?</a:t>
            </a:r>
          </a:p>
          <a:p>
            <a:pPr marL="514350" indent="-514350">
              <a:buFont typeface="Wingdings 2" pitchFamily="18" charset="2"/>
              <a:buNone/>
            </a:pPr>
            <a:endParaRPr lang="id-ID" sz="3200" smtClean="0"/>
          </a:p>
          <a:p>
            <a:pPr marL="514350" indent="-514350" algn="ctr">
              <a:buFont typeface="Wingdings 2" pitchFamily="18" charset="2"/>
              <a:buNone/>
            </a:pPr>
            <a:r>
              <a:rPr lang="id-ID" sz="2800" b="1" smtClean="0"/>
              <a:t>- SELAMAT BEKERJA, SEMOGA SUKSES 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105</TotalTime>
  <Words>205</Words>
  <Application>Microsoft Office PowerPoint</Application>
  <PresentationFormat>On-screen Show (4:3)</PresentationFormat>
  <Paragraphs>17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Trebuchet MS</vt:lpstr>
      <vt:lpstr>Arial</vt:lpstr>
      <vt:lpstr>Wingdings 2</vt:lpstr>
      <vt:lpstr>Wingdings</vt:lpstr>
      <vt:lpstr>Calibri</vt:lpstr>
      <vt:lpstr>Opulent</vt:lpstr>
      <vt:lpstr>KUIS UTS</vt:lpstr>
      <vt:lpstr>Jawab 7 (TUJUH) pertanyaan DARI 10 (SEPULUH) pertanyaan di bawah ini!!!!!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KUIS UTS</dc:title>
  <dc:creator>Acer</dc:creator>
  <cp:lastModifiedBy>Phantom Assassin</cp:lastModifiedBy>
  <cp:revision>16</cp:revision>
  <dcterms:created xsi:type="dcterms:W3CDTF">2010-10-26T02:31:41Z</dcterms:created>
  <dcterms:modified xsi:type="dcterms:W3CDTF">2013-03-21T01:15:42Z</dcterms:modified>
</cp:coreProperties>
</file>