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61" autoAdjust="0"/>
    <p:restoredTop sz="94660"/>
  </p:normalViewPr>
  <p:slideViewPr>
    <p:cSldViewPr snapToGrid="0">
      <p:cViewPr varScale="1">
        <p:scale>
          <a:sx n="62" d="100"/>
          <a:sy n="62" d="100"/>
        </p:scale>
        <p:origin x="3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587648B-5BB5-4E4B-96B0-1BF01E867C3F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EB4554-7234-4F2E-BAF3-75740DD6E7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14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648B-5BB5-4E4B-96B0-1BF01E867C3F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4554-7234-4F2E-BAF3-75740DD6E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2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648B-5BB5-4E4B-96B0-1BF01E867C3F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4554-7234-4F2E-BAF3-75740DD6E7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022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648B-5BB5-4E4B-96B0-1BF01E867C3F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4554-7234-4F2E-BAF3-75740DD6E7C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229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648B-5BB5-4E4B-96B0-1BF01E867C3F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4554-7234-4F2E-BAF3-75740DD6E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47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648B-5BB5-4E4B-96B0-1BF01E867C3F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4554-7234-4F2E-BAF3-75740DD6E7C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436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648B-5BB5-4E4B-96B0-1BF01E867C3F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4554-7234-4F2E-BAF3-75740DD6E7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845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648B-5BB5-4E4B-96B0-1BF01E867C3F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4554-7234-4F2E-BAF3-75740DD6E7C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726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648B-5BB5-4E4B-96B0-1BF01E867C3F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4554-7234-4F2E-BAF3-75740DD6E7C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19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648B-5BB5-4E4B-96B0-1BF01E867C3F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4554-7234-4F2E-BAF3-75740DD6E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4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648B-5BB5-4E4B-96B0-1BF01E867C3F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4554-7234-4F2E-BAF3-75740DD6E7C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24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648B-5BB5-4E4B-96B0-1BF01E867C3F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4554-7234-4F2E-BAF3-75740DD6E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648B-5BB5-4E4B-96B0-1BF01E867C3F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4554-7234-4F2E-BAF3-75740DD6E7C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04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648B-5BB5-4E4B-96B0-1BF01E867C3F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4554-7234-4F2E-BAF3-75740DD6E7C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98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648B-5BB5-4E4B-96B0-1BF01E867C3F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4554-7234-4F2E-BAF3-75740DD6E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648B-5BB5-4E4B-96B0-1BF01E867C3F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4554-7234-4F2E-BAF3-75740DD6E7C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28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648B-5BB5-4E4B-96B0-1BF01E867C3F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4554-7234-4F2E-BAF3-75740DD6E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6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87648B-5BB5-4E4B-96B0-1BF01E867C3F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EB4554-7234-4F2E-BAF3-75740DD6E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5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Operasi</a:t>
            </a:r>
            <a:r>
              <a:rPr lang="en-US" dirty="0" smtClean="0"/>
              <a:t> string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Erfin</a:t>
            </a:r>
            <a:r>
              <a:rPr lang="en-US" dirty="0" smtClean="0"/>
              <a:t> </a:t>
            </a:r>
            <a:r>
              <a:rPr lang="en-US" dirty="0" err="1" smtClean="0"/>
              <a:t>Gustaman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081998"/>
              </p:ext>
            </p:extLst>
          </p:nvPr>
        </p:nvGraphicFramePr>
        <p:xfrm>
          <a:off x="5617845" y="3237130"/>
          <a:ext cx="5497830" cy="2615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7480"/>
                <a:gridCol w="2800350"/>
              </a:tblGrid>
              <a:tr h="192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Tampilan</a:t>
                      </a:r>
                      <a:r>
                        <a:rPr lang="en-US" sz="1100" dirty="0">
                          <a:effectLst/>
                        </a:rPr>
                        <a:t> Input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Tampilan Output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223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KANZA DISTRO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====================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Nama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Pembeli</a:t>
                      </a:r>
                      <a:r>
                        <a:rPr lang="en-US" sz="1100" dirty="0">
                          <a:effectLst/>
                        </a:rPr>
                        <a:t> : </a:t>
                      </a:r>
                      <a:r>
                        <a:rPr lang="en-US" sz="1100" dirty="0" err="1">
                          <a:effectLst/>
                        </a:rPr>
                        <a:t>Habibie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Kode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Produk</a:t>
                      </a:r>
                      <a:r>
                        <a:rPr lang="en-US" sz="1100" dirty="0">
                          <a:effectLst/>
                        </a:rPr>
                        <a:t>: JK211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Ukuran</a:t>
                      </a:r>
                      <a:r>
                        <a:rPr lang="en-US" sz="1100" dirty="0">
                          <a:effectLst/>
                        </a:rPr>
                        <a:t>: 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Jumlah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Beli</a:t>
                      </a:r>
                      <a:r>
                        <a:rPr lang="en-US" sz="1100" dirty="0">
                          <a:effectLst/>
                        </a:rPr>
                        <a:t>: 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    KANZA DISTRO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=======================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Nama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Pembeli</a:t>
                      </a:r>
                      <a:r>
                        <a:rPr lang="en-US" sz="1100" dirty="0">
                          <a:effectLst/>
                        </a:rPr>
                        <a:t>: </a:t>
                      </a:r>
                      <a:r>
                        <a:rPr lang="en-US" sz="1100" dirty="0" err="1">
                          <a:effectLst/>
                        </a:rPr>
                        <a:t>Habibie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Kode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Produk</a:t>
                      </a:r>
                      <a:r>
                        <a:rPr lang="en-US" sz="1100" dirty="0">
                          <a:effectLst/>
                        </a:rPr>
                        <a:t>: JK211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Ukuran</a:t>
                      </a:r>
                      <a:r>
                        <a:rPr lang="en-US" sz="1100" dirty="0">
                          <a:effectLst/>
                        </a:rPr>
                        <a:t>: 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Jumlah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Beli</a:t>
                      </a:r>
                      <a:r>
                        <a:rPr lang="en-US" sz="1100" dirty="0">
                          <a:effectLst/>
                        </a:rPr>
                        <a:t>: 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=======================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Nama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Produk</a:t>
                      </a:r>
                      <a:r>
                        <a:rPr lang="en-US" sz="1100" dirty="0">
                          <a:effectLst/>
                        </a:rPr>
                        <a:t>: </a:t>
                      </a:r>
                      <a:r>
                        <a:rPr lang="en-US" sz="1100" dirty="0" err="1">
                          <a:effectLst/>
                        </a:rPr>
                        <a:t>Jaket</a:t>
                      </a:r>
                      <a:r>
                        <a:rPr lang="en-US" sz="1100" dirty="0">
                          <a:effectLst/>
                        </a:rPr>
                        <a:t> Army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Harga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Satuan</a:t>
                      </a:r>
                      <a:r>
                        <a:rPr lang="en-US" sz="1100" dirty="0">
                          <a:effectLst/>
                        </a:rPr>
                        <a:t>: </a:t>
                      </a:r>
                      <a:r>
                        <a:rPr lang="en-US" sz="1100" dirty="0" err="1">
                          <a:effectLst/>
                        </a:rPr>
                        <a:t>Rp</a:t>
                      </a:r>
                      <a:r>
                        <a:rPr lang="en-US" sz="1100" dirty="0">
                          <a:effectLst/>
                        </a:rPr>
                        <a:t>. 135000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</a:t>
                      </a:r>
                      <a:r>
                        <a:rPr lang="en-US" sz="1100" dirty="0" err="1">
                          <a:effectLst/>
                        </a:rPr>
                        <a:t>Beli</a:t>
                      </a:r>
                      <a:r>
                        <a:rPr lang="en-US" sz="1100" dirty="0">
                          <a:effectLst/>
                        </a:rPr>
                        <a:t>: </a:t>
                      </a:r>
                      <a:r>
                        <a:rPr lang="en-US" sz="1100" dirty="0" err="1">
                          <a:effectLst/>
                        </a:rPr>
                        <a:t>Rp</a:t>
                      </a:r>
                      <a:r>
                        <a:rPr lang="en-US" sz="1100" dirty="0">
                          <a:effectLst/>
                        </a:rPr>
                        <a:t>. 675000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Diskon</a:t>
                      </a:r>
                      <a:r>
                        <a:rPr lang="en-US" sz="1100" dirty="0">
                          <a:effectLst/>
                        </a:rPr>
                        <a:t>: </a:t>
                      </a:r>
                      <a:r>
                        <a:rPr lang="en-US" sz="1100" dirty="0" err="1">
                          <a:effectLst/>
                        </a:rPr>
                        <a:t>Rp</a:t>
                      </a:r>
                      <a:r>
                        <a:rPr lang="en-US" sz="1100" dirty="0">
                          <a:effectLst/>
                        </a:rPr>
                        <a:t>. 33750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Bayar: </a:t>
                      </a:r>
                      <a:r>
                        <a:rPr lang="en-US" sz="1100" dirty="0" err="1">
                          <a:effectLst/>
                        </a:rPr>
                        <a:t>Rp</a:t>
                      </a:r>
                      <a:r>
                        <a:rPr lang="en-US" sz="1100" dirty="0">
                          <a:effectLst/>
                        </a:rPr>
                        <a:t>. 641250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13460" y="2487765"/>
            <a:ext cx="10165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Kanza </a:t>
            </a:r>
            <a:r>
              <a:rPr lang="en-US" dirty="0" err="1"/>
              <a:t>Distro</a:t>
            </a:r>
            <a:r>
              <a:rPr lang="en-US" dirty="0"/>
              <a:t> </a:t>
            </a:r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dibuatkan</a:t>
            </a:r>
            <a:r>
              <a:rPr lang="en-US" dirty="0"/>
              <a:t> program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, </a:t>
            </a:r>
            <a:r>
              <a:rPr lang="en-US" dirty="0" err="1"/>
              <a:t>adapun</a:t>
            </a:r>
            <a:r>
              <a:rPr lang="en-US" dirty="0"/>
              <a:t> </a:t>
            </a:r>
            <a:r>
              <a:rPr lang="en-US" dirty="0" err="1"/>
              <a:t>ketentuannya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658434"/>
              </p:ext>
            </p:extLst>
          </p:nvPr>
        </p:nvGraphicFramePr>
        <p:xfrm>
          <a:off x="1143001" y="3230881"/>
          <a:ext cx="4388166" cy="26091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6319"/>
                <a:gridCol w="1482001"/>
                <a:gridCol w="934923"/>
                <a:gridCol w="934923"/>
              </a:tblGrid>
              <a:tr h="1866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Kode produk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Nama produk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Ukuran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Harga (Rp)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6661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JK111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JAKET EIGER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66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165000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66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175000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6661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JK211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JAKET ARMY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135000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66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66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6661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BJ291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BAJU KEMEJA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66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65000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66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75000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872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*)Total Harga didapat dari jumlah beli * harga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741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*)Untuk jumlah pembelian diatas atau sama dengan 5 mendapatkan diskon 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72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*)Total Bayar </a:t>
                      </a:r>
                      <a:r>
                        <a:rPr lang="en-US" sz="1100" dirty="0" err="1">
                          <a:effectLst/>
                        </a:rPr>
                        <a:t>didapat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dari</a:t>
                      </a:r>
                      <a:r>
                        <a:rPr lang="en-US" sz="1100" dirty="0">
                          <a:effectLst/>
                        </a:rPr>
                        <a:t> Total </a:t>
                      </a:r>
                      <a:r>
                        <a:rPr lang="en-US" sz="1100" dirty="0" err="1">
                          <a:effectLst/>
                        </a:rPr>
                        <a:t>Harga</a:t>
                      </a:r>
                      <a:r>
                        <a:rPr lang="en-US" sz="1100" dirty="0">
                          <a:effectLst/>
                        </a:rPr>
                        <a:t> - </a:t>
                      </a:r>
                      <a:r>
                        <a:rPr lang="en-US" sz="1100" dirty="0" err="1">
                          <a:effectLst/>
                        </a:rPr>
                        <a:t>Diskon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5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Fungsi-fungsi</a:t>
            </a:r>
            <a:r>
              <a:rPr lang="en-US" dirty="0" smtClean="0"/>
              <a:t> string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734883"/>
              </p:ext>
            </p:extLst>
          </p:nvPr>
        </p:nvGraphicFramePr>
        <p:xfrm>
          <a:off x="1295400" y="2557463"/>
          <a:ext cx="96012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294"/>
                <a:gridCol w="79609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Nama</a:t>
                      </a:r>
                      <a:r>
                        <a:rPr lang="en-US" dirty="0" smtClean="0"/>
                        <a:t> Fungsi</a:t>
                      </a:r>
                      <a:endParaRPr lang="en-US" dirty="0"/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Keterangan</a:t>
                      </a:r>
                      <a:endParaRPr lang="en-US" dirty="0"/>
                    </a:p>
                  </a:txBody>
                  <a:tcPr marL="83490" marR="8349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strcpy()</a:t>
                      </a:r>
                      <a:endParaRPr lang="en-US" dirty="0"/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Menyalin</a:t>
                      </a:r>
                      <a:r>
                        <a:rPr lang="en-US" dirty="0" smtClean="0"/>
                        <a:t> string</a:t>
                      </a:r>
                      <a:endParaRPr lang="en-US" dirty="0"/>
                    </a:p>
                  </a:txBody>
                  <a:tcPr marL="83490" marR="8349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strlen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Menghitung </a:t>
                      </a:r>
                      <a:r>
                        <a:rPr lang="en-US" dirty="0" err="1" smtClean="0"/>
                        <a:t>panjang</a:t>
                      </a:r>
                      <a:r>
                        <a:rPr lang="en-US" dirty="0" smtClean="0"/>
                        <a:t> string</a:t>
                      </a:r>
                      <a:endParaRPr lang="en-US" dirty="0"/>
                    </a:p>
                  </a:txBody>
                  <a:tcPr marL="83490" marR="8349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strcmp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Membandingkan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dua</a:t>
                      </a:r>
                      <a:r>
                        <a:rPr lang="en-US" baseline="0" dirty="0" smtClean="0"/>
                        <a:t> string</a:t>
                      </a:r>
                      <a:endParaRPr lang="en-US" dirty="0"/>
                    </a:p>
                  </a:txBody>
                  <a:tcPr marL="83490" marR="8349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strcat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Menggabungkan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dua</a:t>
                      </a:r>
                      <a:r>
                        <a:rPr lang="en-US" dirty="0" smtClean="0"/>
                        <a:t> string</a:t>
                      </a:r>
                      <a:endParaRPr lang="en-US" dirty="0"/>
                    </a:p>
                  </a:txBody>
                  <a:tcPr marL="83490" marR="8349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strlwr()</a:t>
                      </a:r>
                      <a:endParaRPr lang="en-US" dirty="0"/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Mengubah</a:t>
                      </a:r>
                      <a:r>
                        <a:rPr lang="en-US" dirty="0" smtClean="0"/>
                        <a:t> string </a:t>
                      </a:r>
                      <a:r>
                        <a:rPr lang="en-US" dirty="0" err="1" smtClean="0"/>
                        <a:t>menjadi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huruf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kecil</a:t>
                      </a:r>
                      <a:endParaRPr lang="en-US" dirty="0"/>
                    </a:p>
                  </a:txBody>
                  <a:tcPr marL="83490" marR="8349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strupr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Mengubah</a:t>
                      </a:r>
                      <a:r>
                        <a:rPr lang="en-US" dirty="0" smtClean="0"/>
                        <a:t> string </a:t>
                      </a:r>
                      <a:r>
                        <a:rPr lang="en-US" dirty="0" err="1" smtClean="0"/>
                        <a:t>menjadi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huruf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besar</a:t>
                      </a:r>
                      <a:endParaRPr lang="en-US" dirty="0"/>
                    </a:p>
                  </a:txBody>
                  <a:tcPr marL="83490" marR="8349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2" y="5290346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fungsi-fungsi</a:t>
            </a:r>
            <a:r>
              <a:rPr lang="en-US" dirty="0" smtClean="0"/>
              <a:t> string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</a:t>
            </a:r>
            <a:r>
              <a:rPr lang="en-US" dirty="0" err="1" smtClean="0"/>
              <a:t>mengikutsertakan</a:t>
            </a:r>
            <a:r>
              <a:rPr lang="en-US" dirty="0" smtClean="0"/>
              <a:t> file &lt;</a:t>
            </a:r>
            <a:r>
              <a:rPr lang="en-US" dirty="0" err="1" smtClean="0"/>
              <a:t>string.h</a:t>
            </a:r>
            <a:r>
              <a:rPr lang="en-US" dirty="0" smtClean="0"/>
              <a:t>&gt; / #include&lt;</a:t>
            </a:r>
            <a:r>
              <a:rPr lang="en-US" dirty="0" err="1" smtClean="0"/>
              <a:t>string.h</a:t>
            </a:r>
            <a:r>
              <a:rPr lang="en-US" dirty="0" smtClean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5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trcpy()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Kegunaan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mengcopy</a:t>
            </a:r>
            <a:r>
              <a:rPr lang="en-US" dirty="0" smtClean="0"/>
              <a:t> / </a:t>
            </a:r>
            <a:r>
              <a:rPr lang="en-US" dirty="0" err="1" smtClean="0"/>
              <a:t>menyalin</a:t>
            </a:r>
            <a:r>
              <a:rPr lang="en-US" dirty="0" smtClean="0"/>
              <a:t> string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variable</a:t>
            </a:r>
          </a:p>
          <a:p>
            <a:r>
              <a:rPr lang="en-US" dirty="0" smtClean="0"/>
              <a:t>Syntax: </a:t>
            </a:r>
            <a:r>
              <a:rPr lang="en-US" dirty="0" err="1" smtClean="0"/>
              <a:t>strcpy</a:t>
            </a:r>
            <a:r>
              <a:rPr lang="en-US" dirty="0" smtClean="0"/>
              <a:t>(</a:t>
            </a:r>
            <a:r>
              <a:rPr lang="en-US" dirty="0" err="1" smtClean="0"/>
              <a:t>var</a:t>
            </a:r>
            <a:r>
              <a:rPr lang="en-US" dirty="0" smtClean="0"/>
              <a:t>,”STRING”);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memasukan</a:t>
            </a:r>
            <a:r>
              <a:rPr lang="en-US" dirty="0" smtClean="0"/>
              <a:t> / </a:t>
            </a:r>
            <a:r>
              <a:rPr lang="en-US" dirty="0" err="1" smtClean="0"/>
              <a:t>mengisi</a:t>
            </a:r>
            <a:r>
              <a:rPr lang="en-US" dirty="0" smtClean="0"/>
              <a:t> variable “menu”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string “NASI GORENG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#</a:t>
            </a:r>
            <a:r>
              <a:rPr lang="en-US" dirty="0" smtClean="0"/>
              <a:t>include&lt;</a:t>
            </a:r>
            <a:r>
              <a:rPr lang="en-US" dirty="0" err="1" smtClean="0"/>
              <a:t>string.h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 smtClean="0"/>
              <a:t>char menu[20];</a:t>
            </a:r>
          </a:p>
          <a:p>
            <a:pPr marL="0" indent="0">
              <a:buNone/>
            </a:pPr>
            <a:r>
              <a:rPr lang="en-US" dirty="0" smtClean="0"/>
              <a:t>main(){</a:t>
            </a:r>
            <a:endParaRPr lang="en-US" dirty="0"/>
          </a:p>
          <a:p>
            <a:pPr marL="457200" lvl="1" indent="0">
              <a:buNone/>
            </a:pPr>
            <a:r>
              <a:rPr lang="en-US" dirty="0" err="1" smtClean="0"/>
              <a:t>strcpy</a:t>
            </a:r>
            <a:r>
              <a:rPr lang="en-US" dirty="0" smtClean="0"/>
              <a:t>(</a:t>
            </a:r>
            <a:r>
              <a:rPr lang="en-US" dirty="0" err="1" smtClean="0"/>
              <a:t>menu,”NASI</a:t>
            </a:r>
            <a:r>
              <a:rPr lang="en-US" dirty="0" smtClean="0"/>
              <a:t> GORENG”);</a:t>
            </a:r>
          </a:p>
          <a:p>
            <a:pPr marL="457200" lvl="1" indent="0">
              <a:buNone/>
            </a:pPr>
            <a:r>
              <a:rPr lang="en-US" dirty="0" smtClean="0"/>
              <a:t>puts(menu);</a:t>
            </a:r>
          </a:p>
          <a:p>
            <a:pPr marL="457200" lvl="1" indent="0">
              <a:buNone/>
            </a:pPr>
            <a:r>
              <a:rPr lang="en-US" dirty="0" err="1" smtClean="0"/>
              <a:t>getch</a:t>
            </a:r>
            <a:r>
              <a:rPr lang="en-US" dirty="0" smtClean="0"/>
              <a:t>();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8031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trlen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Menghitung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string, </a:t>
            </a:r>
            <a:r>
              <a:rPr lang="en-US" dirty="0" err="1" smtClean="0"/>
              <a:t>outputnya</a:t>
            </a:r>
            <a:r>
              <a:rPr lang="en-US" dirty="0" smtClean="0"/>
              <a:t> </a:t>
            </a:r>
            <a:r>
              <a:rPr lang="en-US" dirty="0" err="1" smtClean="0"/>
              <a:t>bertipe</a:t>
            </a:r>
            <a:r>
              <a:rPr lang="en-US" dirty="0" smtClean="0"/>
              <a:t> integer</a:t>
            </a:r>
          </a:p>
          <a:p>
            <a:r>
              <a:rPr lang="en-US" dirty="0" smtClean="0"/>
              <a:t>Syntax: </a:t>
            </a:r>
            <a:r>
              <a:rPr lang="en-US" dirty="0" err="1" smtClean="0"/>
              <a:t>strlen</a:t>
            </a:r>
            <a:r>
              <a:rPr lang="en-US" dirty="0" smtClean="0"/>
              <a:t>(</a:t>
            </a:r>
            <a:r>
              <a:rPr lang="en-US" dirty="0" err="1" smtClean="0"/>
              <a:t>var</a:t>
            </a:r>
            <a:r>
              <a:rPr lang="en-US" dirty="0" smtClean="0"/>
              <a:t>);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strlen</a:t>
            </a:r>
            <a:r>
              <a:rPr lang="en-US" dirty="0" smtClean="0"/>
              <a:t>(“STRING”);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inputan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variable </a:t>
            </a:r>
            <a:r>
              <a:rPr lang="en-US" dirty="0" err="1" smtClean="0"/>
              <a:t>nim</a:t>
            </a:r>
            <a:r>
              <a:rPr lang="en-US" dirty="0" smtClean="0"/>
              <a:t>,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nim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string</a:t>
            </a:r>
          </a:p>
          <a:p>
            <a:pPr marL="0" indent="0">
              <a:buNone/>
            </a:pPr>
            <a:r>
              <a:rPr lang="en-US" dirty="0" smtClean="0"/>
              <a:t>#include&lt;</a:t>
            </a:r>
            <a:r>
              <a:rPr lang="en-US" dirty="0" err="1" smtClean="0"/>
              <a:t>string.h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 smtClean="0"/>
              <a:t>main(){</a:t>
            </a:r>
          </a:p>
          <a:p>
            <a:pPr marL="457200" lvl="1" indent="0">
              <a:buNone/>
            </a:pPr>
            <a:r>
              <a:rPr lang="en-US" dirty="0" smtClean="0"/>
              <a:t>char </a:t>
            </a:r>
            <a:r>
              <a:rPr lang="en-US" dirty="0" err="1" smtClean="0"/>
              <a:t>nim</a:t>
            </a:r>
            <a:r>
              <a:rPr lang="en-US" dirty="0" smtClean="0"/>
              <a:t>[10];</a:t>
            </a:r>
          </a:p>
          <a:p>
            <a:pPr marL="457200" lvl="1" indent="0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panjangnim</a:t>
            </a:r>
            <a:r>
              <a:rPr lang="en-US" dirty="0" smtClean="0"/>
              <a:t>;</a:t>
            </a:r>
          </a:p>
          <a:p>
            <a:pPr marL="457200" lvl="1" indent="0">
              <a:buNone/>
            </a:pPr>
            <a:r>
              <a:rPr lang="en-US" dirty="0" err="1" smtClean="0"/>
              <a:t>printf</a:t>
            </a:r>
            <a:r>
              <a:rPr lang="en-US" dirty="0" smtClean="0"/>
              <a:t>(“</a:t>
            </a:r>
            <a:r>
              <a:rPr lang="en-US" dirty="0" err="1" smtClean="0"/>
              <a:t>Masukkan</a:t>
            </a:r>
            <a:r>
              <a:rPr lang="en-US" dirty="0" smtClean="0"/>
              <a:t> </a:t>
            </a:r>
            <a:r>
              <a:rPr lang="en-US" dirty="0" err="1" smtClean="0"/>
              <a:t>nim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:”);</a:t>
            </a:r>
            <a:r>
              <a:rPr lang="en-US" dirty="0" err="1" smtClean="0"/>
              <a:t>fflush</a:t>
            </a:r>
            <a:r>
              <a:rPr lang="en-US" dirty="0" smtClean="0"/>
              <a:t>(</a:t>
            </a:r>
            <a:r>
              <a:rPr lang="en-US" dirty="0" err="1" smtClean="0"/>
              <a:t>stdin</a:t>
            </a:r>
            <a:r>
              <a:rPr lang="en-US" dirty="0" smtClean="0"/>
              <a:t>);</a:t>
            </a:r>
            <a:r>
              <a:rPr lang="en-US" dirty="0" err="1" smtClean="0"/>
              <a:t>scanf</a:t>
            </a:r>
            <a:r>
              <a:rPr lang="en-US" dirty="0" smtClean="0"/>
              <a:t>(“%s”,&amp;</a:t>
            </a:r>
            <a:r>
              <a:rPr lang="en-US" dirty="0" err="1" smtClean="0"/>
              <a:t>nim</a:t>
            </a:r>
            <a:r>
              <a:rPr lang="en-US" dirty="0" smtClean="0"/>
              <a:t>);</a:t>
            </a:r>
          </a:p>
          <a:p>
            <a:pPr marL="457200" lvl="1" indent="0">
              <a:buNone/>
            </a:pPr>
            <a:r>
              <a:rPr lang="en-US" dirty="0" err="1" smtClean="0"/>
              <a:t>panjangnim</a:t>
            </a:r>
            <a:r>
              <a:rPr lang="en-US" dirty="0" smtClean="0"/>
              <a:t>=</a:t>
            </a:r>
            <a:r>
              <a:rPr lang="en-US" dirty="0" err="1" smtClean="0"/>
              <a:t>strlen</a:t>
            </a:r>
            <a:r>
              <a:rPr lang="en-US" dirty="0" smtClean="0"/>
              <a:t>(</a:t>
            </a:r>
            <a:r>
              <a:rPr lang="en-US" dirty="0" err="1" smtClean="0"/>
              <a:t>nim</a:t>
            </a:r>
            <a:r>
              <a:rPr lang="en-US" dirty="0" smtClean="0"/>
              <a:t>);</a:t>
            </a:r>
          </a:p>
          <a:p>
            <a:pPr marL="457200" lvl="1" indent="0">
              <a:buNone/>
            </a:pPr>
            <a:r>
              <a:rPr lang="en-US" dirty="0" err="1" smtClean="0"/>
              <a:t>printf</a:t>
            </a:r>
            <a:r>
              <a:rPr lang="en-US" dirty="0" smtClean="0"/>
              <a:t>(“</a:t>
            </a:r>
            <a:r>
              <a:rPr lang="en-US" dirty="0" err="1" smtClean="0"/>
              <a:t>Banyak</a:t>
            </a:r>
            <a:r>
              <a:rPr lang="en-US" dirty="0" smtClean="0"/>
              <a:t> digit </a:t>
            </a:r>
            <a:r>
              <a:rPr lang="en-US" dirty="0" err="1" smtClean="0"/>
              <a:t>nim</a:t>
            </a:r>
            <a:r>
              <a:rPr lang="en-US" dirty="0" smtClean="0"/>
              <a:t>: %s </a:t>
            </a:r>
            <a:r>
              <a:rPr lang="en-US" dirty="0" err="1" smtClean="0"/>
              <a:t>adalah</a:t>
            </a:r>
            <a:r>
              <a:rPr lang="en-US" dirty="0" smtClean="0"/>
              <a:t> %d”,</a:t>
            </a:r>
            <a:r>
              <a:rPr lang="en-US" dirty="0" err="1" smtClean="0"/>
              <a:t>nim,panjangnim</a:t>
            </a:r>
            <a:r>
              <a:rPr lang="en-US" dirty="0" smtClean="0"/>
              <a:t>);</a:t>
            </a:r>
          </a:p>
          <a:p>
            <a:pPr marL="457200" lvl="1" indent="0">
              <a:buNone/>
            </a:pPr>
            <a:r>
              <a:rPr lang="en-US" dirty="0" err="1" smtClean="0"/>
              <a:t>getch</a:t>
            </a:r>
            <a:r>
              <a:rPr lang="en-US" dirty="0" smtClean="0"/>
              <a:t>();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6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strcmp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Membandingkan </a:t>
            </a:r>
            <a:r>
              <a:rPr lang="en-US" dirty="0" err="1" smtClean="0"/>
              <a:t>dua</a:t>
            </a:r>
            <a:r>
              <a:rPr lang="en-US" dirty="0" smtClean="0"/>
              <a:t> string, output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-1, 0, 1.</a:t>
            </a:r>
          </a:p>
          <a:p>
            <a:r>
              <a:rPr lang="en-US" dirty="0" err="1" smtClean="0"/>
              <a:t>Adapun</a:t>
            </a:r>
            <a:r>
              <a:rPr lang="en-US" dirty="0" smtClean="0"/>
              <a:t> output 0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strcmp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string yang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output -1, 1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strcmp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string yang </a:t>
            </a:r>
            <a:r>
              <a:rPr lang="en-US" dirty="0" err="1" smtClean="0"/>
              <a:t>dibandingkan</a:t>
            </a:r>
            <a:r>
              <a:rPr lang="en-US" dirty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. -1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&lt;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. 1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&gt;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. </a:t>
            </a:r>
            <a:r>
              <a:rPr lang="en-US" dirty="0" err="1" smtClean="0"/>
              <a:t>Adapun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strcmp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berpengaruh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CASE SENTIVE, </a:t>
            </a:r>
            <a:r>
              <a:rPr lang="en-US" dirty="0" err="1" smtClean="0"/>
              <a:t>maksudnya</a:t>
            </a:r>
            <a:r>
              <a:rPr lang="en-US" dirty="0" smtClean="0"/>
              <a:t> char “a”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“A”.</a:t>
            </a:r>
          </a:p>
          <a:p>
            <a:r>
              <a:rPr lang="en-US" dirty="0" smtClean="0"/>
              <a:t>Syntax: </a:t>
            </a:r>
            <a:r>
              <a:rPr lang="en-US" dirty="0" err="1" smtClean="0"/>
              <a:t>strcmp</a:t>
            </a:r>
            <a:r>
              <a:rPr lang="en-US" dirty="0" smtClean="0"/>
              <a:t>(</a:t>
            </a:r>
            <a:r>
              <a:rPr lang="en-US" dirty="0" err="1" smtClean="0"/>
              <a:t>var</a:t>
            </a:r>
            <a:r>
              <a:rPr lang="en-US" dirty="0"/>
              <a:t> </a:t>
            </a:r>
            <a:r>
              <a:rPr lang="en-US" dirty="0" smtClean="0"/>
              <a:t>a, </a:t>
            </a:r>
            <a:r>
              <a:rPr lang="en-US" dirty="0" err="1" smtClean="0"/>
              <a:t>var</a:t>
            </a:r>
            <a:r>
              <a:rPr lang="en-US" dirty="0" smtClean="0"/>
              <a:t> b);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strcmp</a:t>
            </a:r>
            <a:r>
              <a:rPr lang="en-US" dirty="0" smtClean="0"/>
              <a:t>(“STRING A”,”STRING B”);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yang </a:t>
            </a:r>
            <a:r>
              <a:rPr lang="en-US" dirty="0" err="1" smtClean="0"/>
              <a:t>diinputkan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TS001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=“JAKET ARMY”.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,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=“JAKET EIGER”.</a:t>
            </a:r>
          </a:p>
          <a:p>
            <a:pPr marL="0" indent="0">
              <a:buNone/>
            </a:pPr>
            <a:r>
              <a:rPr lang="en-US" dirty="0" smtClean="0"/>
              <a:t>#include&lt;</a:t>
            </a:r>
            <a:r>
              <a:rPr lang="en-US" dirty="0" err="1" smtClean="0"/>
              <a:t>string.h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 smtClean="0"/>
              <a:t>main(){</a:t>
            </a:r>
          </a:p>
          <a:p>
            <a:pPr marL="457200" lvl="1" indent="0">
              <a:buNone/>
            </a:pPr>
            <a:r>
              <a:rPr lang="en-US" dirty="0" smtClean="0"/>
              <a:t>char </a:t>
            </a:r>
            <a:r>
              <a:rPr lang="en-US" dirty="0" err="1" smtClean="0"/>
              <a:t>kode</a:t>
            </a:r>
            <a:r>
              <a:rPr lang="en-US" dirty="0" smtClean="0"/>
              <a:t>[10], </a:t>
            </a:r>
            <a:r>
              <a:rPr lang="en-US" dirty="0" err="1" smtClean="0"/>
              <a:t>barang</a:t>
            </a:r>
            <a:r>
              <a:rPr lang="en-US" dirty="0" smtClean="0"/>
              <a:t>[15];</a:t>
            </a:r>
          </a:p>
          <a:p>
            <a:pPr marL="457200" lvl="1" indent="0">
              <a:buNone/>
            </a:pPr>
            <a:r>
              <a:rPr lang="en-US" dirty="0" err="1" smtClean="0"/>
              <a:t>printf</a:t>
            </a:r>
            <a:r>
              <a:rPr lang="en-US" dirty="0" smtClean="0"/>
              <a:t>(“</a:t>
            </a:r>
            <a:r>
              <a:rPr lang="en-US" dirty="0" err="1" smtClean="0"/>
              <a:t>Masukan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: “);</a:t>
            </a:r>
            <a:r>
              <a:rPr lang="en-US" dirty="0" err="1" smtClean="0"/>
              <a:t>fflush</a:t>
            </a:r>
            <a:r>
              <a:rPr lang="en-US" dirty="0" smtClean="0"/>
              <a:t>(</a:t>
            </a:r>
            <a:r>
              <a:rPr lang="en-US" dirty="0" err="1" smtClean="0"/>
              <a:t>stdin</a:t>
            </a:r>
            <a:r>
              <a:rPr lang="en-US" dirty="0" smtClean="0"/>
              <a:t>);</a:t>
            </a:r>
            <a:r>
              <a:rPr lang="en-US" dirty="0" err="1" smtClean="0"/>
              <a:t>scanf</a:t>
            </a:r>
            <a:r>
              <a:rPr lang="en-US" dirty="0" smtClean="0"/>
              <a:t>(“%s”,&amp;</a:t>
            </a:r>
            <a:r>
              <a:rPr lang="en-US" dirty="0" err="1" smtClean="0"/>
              <a:t>kode</a:t>
            </a:r>
            <a:r>
              <a:rPr lang="en-US" dirty="0" smtClean="0"/>
              <a:t>);</a:t>
            </a:r>
          </a:p>
          <a:p>
            <a:pPr marL="457200" lvl="1" indent="0">
              <a:buNone/>
            </a:pPr>
            <a:r>
              <a:rPr lang="en-US" dirty="0" smtClean="0"/>
              <a:t>if(</a:t>
            </a:r>
            <a:r>
              <a:rPr lang="en-US" dirty="0" err="1" smtClean="0"/>
              <a:t>strcmp</a:t>
            </a:r>
            <a:r>
              <a:rPr lang="en-US" dirty="0" smtClean="0"/>
              <a:t>(kode,”TS001”) == 0) </a:t>
            </a:r>
            <a:r>
              <a:rPr lang="en-US" dirty="0" err="1" smtClean="0"/>
              <a:t>strcpy</a:t>
            </a:r>
            <a:r>
              <a:rPr lang="en-US" dirty="0" smtClean="0"/>
              <a:t>(</a:t>
            </a:r>
            <a:r>
              <a:rPr lang="en-US" dirty="0" err="1" smtClean="0"/>
              <a:t>barang</a:t>
            </a:r>
            <a:r>
              <a:rPr lang="en-US" dirty="0" smtClean="0"/>
              <a:t>,”JAKET ARMY”);</a:t>
            </a:r>
          </a:p>
          <a:p>
            <a:pPr marL="457200" lvl="1" indent="0">
              <a:buNone/>
            </a:pPr>
            <a:r>
              <a:rPr lang="en-US" dirty="0" smtClean="0"/>
              <a:t>else </a:t>
            </a:r>
            <a:r>
              <a:rPr lang="en-US" dirty="0" err="1" smtClean="0"/>
              <a:t>strcpy</a:t>
            </a:r>
            <a:r>
              <a:rPr lang="en-US" dirty="0" smtClean="0"/>
              <a:t>(</a:t>
            </a:r>
            <a:r>
              <a:rPr lang="en-US" dirty="0" err="1" smtClean="0"/>
              <a:t>barang</a:t>
            </a:r>
            <a:r>
              <a:rPr lang="en-US" dirty="0" smtClean="0"/>
              <a:t>,”JAKET EIGER”);</a:t>
            </a:r>
          </a:p>
          <a:p>
            <a:pPr marL="457200" lvl="1" indent="0">
              <a:buNone/>
            </a:pPr>
            <a:r>
              <a:rPr lang="en-US" dirty="0" err="1" smtClean="0"/>
              <a:t>printf</a:t>
            </a:r>
            <a:r>
              <a:rPr lang="en-US" dirty="0" smtClean="0"/>
              <a:t>(“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: %s\n”,</a:t>
            </a:r>
            <a:r>
              <a:rPr lang="en-US" dirty="0" err="1" smtClean="0"/>
              <a:t>barang</a:t>
            </a:r>
            <a:r>
              <a:rPr lang="en-US" dirty="0" smtClean="0"/>
              <a:t>);</a:t>
            </a:r>
          </a:p>
          <a:p>
            <a:pPr marL="457200" lvl="1" indent="0">
              <a:buNone/>
            </a:pPr>
            <a:r>
              <a:rPr lang="en-US" dirty="0" err="1" smtClean="0"/>
              <a:t>getch</a:t>
            </a:r>
            <a:r>
              <a:rPr lang="en-US" dirty="0" smtClean="0"/>
              <a:t>();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4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strcat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smtClean="0"/>
              <a:t>Fungsi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menggabungkan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string</a:t>
            </a:r>
          </a:p>
          <a:p>
            <a:r>
              <a:rPr lang="en-US" dirty="0" smtClean="0"/>
              <a:t>Syntax: </a:t>
            </a:r>
            <a:r>
              <a:rPr lang="en-US" dirty="0" err="1" smtClean="0"/>
              <a:t>strcat</a:t>
            </a:r>
            <a:r>
              <a:rPr lang="en-US" dirty="0" smtClean="0"/>
              <a:t>(</a:t>
            </a:r>
            <a:r>
              <a:rPr lang="en-US" dirty="0" err="1" smtClean="0"/>
              <a:t>var</a:t>
            </a:r>
            <a:r>
              <a:rPr lang="en-US" dirty="0" smtClean="0"/>
              <a:t> a, </a:t>
            </a:r>
            <a:r>
              <a:rPr lang="en-US" dirty="0" err="1" smtClean="0"/>
              <a:t>var</a:t>
            </a:r>
            <a:r>
              <a:rPr lang="en-US" dirty="0" smtClean="0"/>
              <a:t> b);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strcat</a:t>
            </a:r>
            <a:r>
              <a:rPr lang="en-US" dirty="0" smtClean="0"/>
              <a:t>(“STRING A”, “STRING B”);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menggabungkan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liga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club,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variable </a:t>
            </a:r>
            <a:r>
              <a:rPr lang="en-US" dirty="0" err="1" smtClean="0"/>
              <a:t>liga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ITALIA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kodeliga</a:t>
            </a:r>
            <a:r>
              <a:rPr lang="en-US" dirty="0" smtClean="0"/>
              <a:t>=“LI”; </a:t>
            </a:r>
            <a:r>
              <a:rPr lang="en-US" dirty="0" err="1" smtClean="0"/>
              <a:t>dan</a:t>
            </a:r>
            <a:r>
              <a:rPr lang="en-US" dirty="0" smtClean="0"/>
              <a:t> club </a:t>
            </a:r>
            <a:r>
              <a:rPr lang="en-US" dirty="0" err="1" smtClean="0"/>
              <a:t>adalah</a:t>
            </a:r>
            <a:r>
              <a:rPr lang="en-US" dirty="0" smtClean="0"/>
              <a:t> AC MILAN </a:t>
            </a:r>
            <a:r>
              <a:rPr lang="en-US" dirty="0" err="1" smtClean="0"/>
              <a:t>kodeclub</a:t>
            </a:r>
            <a:r>
              <a:rPr lang="en-US" dirty="0" smtClean="0"/>
              <a:t>=“ACM”;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kodebarang</a:t>
            </a:r>
            <a:r>
              <a:rPr lang="en-US" dirty="0" smtClean="0"/>
              <a:t>=“LIACM”;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kodebarang</a:t>
            </a:r>
            <a:r>
              <a:rPr lang="en-US" dirty="0" smtClean="0"/>
              <a:t>=“NONE”;</a:t>
            </a:r>
          </a:p>
          <a:p>
            <a:pPr marL="0" indent="0">
              <a:buNone/>
            </a:pPr>
            <a:r>
              <a:rPr lang="en-US" dirty="0" smtClean="0"/>
              <a:t>#include&lt;</a:t>
            </a:r>
            <a:r>
              <a:rPr lang="en-US" dirty="0" err="1" smtClean="0"/>
              <a:t>string.h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 smtClean="0"/>
              <a:t>main(){</a:t>
            </a:r>
          </a:p>
          <a:p>
            <a:pPr marL="457200" lvl="1" indent="0">
              <a:buNone/>
            </a:pPr>
            <a:r>
              <a:rPr lang="en-US" dirty="0" smtClean="0"/>
              <a:t>char </a:t>
            </a:r>
            <a:r>
              <a:rPr lang="en-US" dirty="0" err="1" smtClean="0"/>
              <a:t>kodeliga</a:t>
            </a:r>
            <a:r>
              <a:rPr lang="en-US" dirty="0" smtClean="0"/>
              <a:t>[5], </a:t>
            </a:r>
            <a:r>
              <a:rPr lang="en-US" dirty="0" err="1" smtClean="0"/>
              <a:t>kodeclub</a:t>
            </a:r>
            <a:r>
              <a:rPr lang="en-US" dirty="0" smtClean="0"/>
              <a:t>[5],</a:t>
            </a:r>
            <a:r>
              <a:rPr lang="en-US" dirty="0" err="1" smtClean="0"/>
              <a:t>kodebarang</a:t>
            </a:r>
            <a:r>
              <a:rPr lang="en-US" dirty="0" smtClean="0"/>
              <a:t>[10];</a:t>
            </a:r>
          </a:p>
          <a:p>
            <a:pPr marL="457200" lvl="1" indent="0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liga,club</a:t>
            </a:r>
            <a:r>
              <a:rPr lang="en-US" dirty="0" smtClean="0"/>
              <a:t>;</a:t>
            </a:r>
          </a:p>
          <a:p>
            <a:pPr marL="457200" lvl="1" indent="0">
              <a:buNone/>
            </a:pPr>
            <a:r>
              <a:rPr lang="en-US" dirty="0" err="1" smtClean="0"/>
              <a:t>printf</a:t>
            </a:r>
            <a:r>
              <a:rPr lang="en-US" dirty="0" smtClean="0"/>
              <a:t>(“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liga</a:t>
            </a:r>
            <a:r>
              <a:rPr lang="en-US" dirty="0" smtClean="0"/>
              <a:t>: 1. </a:t>
            </a:r>
            <a:r>
              <a:rPr lang="en-US" dirty="0" err="1" smtClean="0"/>
              <a:t>Liga</a:t>
            </a:r>
            <a:r>
              <a:rPr lang="en-US" dirty="0" smtClean="0"/>
              <a:t> Italia\n”);</a:t>
            </a:r>
          </a:p>
          <a:p>
            <a:pPr marL="457200" lvl="1" indent="0">
              <a:buNone/>
            </a:pPr>
            <a:r>
              <a:rPr lang="en-US" dirty="0" err="1" smtClean="0"/>
              <a:t>printf</a:t>
            </a:r>
            <a:r>
              <a:rPr lang="en-US" dirty="0" smtClean="0"/>
              <a:t>("</a:t>
            </a:r>
            <a:r>
              <a:rPr lang="en-US" dirty="0" err="1" smtClean="0"/>
              <a:t>Pilihan</a:t>
            </a:r>
            <a:r>
              <a:rPr lang="en-US" dirty="0" smtClean="0"/>
              <a:t>: ");</a:t>
            </a:r>
            <a:r>
              <a:rPr lang="en-US" dirty="0" err="1" smtClean="0"/>
              <a:t>scanf</a:t>
            </a:r>
            <a:r>
              <a:rPr lang="en-US" dirty="0" smtClean="0"/>
              <a:t>("%d",&amp;</a:t>
            </a:r>
            <a:r>
              <a:rPr lang="en-US" dirty="0" err="1" smtClean="0"/>
              <a:t>liga</a:t>
            </a:r>
            <a:r>
              <a:rPr lang="en-US" dirty="0" smtClean="0"/>
              <a:t>);</a:t>
            </a:r>
          </a:p>
          <a:p>
            <a:pPr marL="457200" lvl="1" indent="0">
              <a:buNone/>
            </a:pPr>
            <a:r>
              <a:rPr lang="en-US" dirty="0" err="1" smtClean="0"/>
              <a:t>printf</a:t>
            </a:r>
            <a:r>
              <a:rPr lang="en-US" dirty="0" smtClean="0"/>
              <a:t>(“</a:t>
            </a:r>
            <a:r>
              <a:rPr lang="en-US" dirty="0" err="1" smtClean="0"/>
              <a:t>Pilih</a:t>
            </a:r>
            <a:r>
              <a:rPr lang="en-US" dirty="0" smtClean="0"/>
              <a:t> club: 1. AC Milan\n”);</a:t>
            </a:r>
          </a:p>
          <a:p>
            <a:pPr marL="457200" lvl="1" indent="0">
              <a:buNone/>
            </a:pPr>
            <a:r>
              <a:rPr lang="en-US" dirty="0" err="1" smtClean="0"/>
              <a:t>printf</a:t>
            </a:r>
            <a:r>
              <a:rPr lang="en-US" dirty="0" smtClean="0"/>
              <a:t>("</a:t>
            </a:r>
            <a:r>
              <a:rPr lang="en-US" dirty="0" err="1" smtClean="0"/>
              <a:t>Pilihan</a:t>
            </a:r>
            <a:r>
              <a:rPr lang="en-US" dirty="0" smtClean="0"/>
              <a:t>: ");</a:t>
            </a:r>
            <a:r>
              <a:rPr lang="en-US" dirty="0" err="1" smtClean="0"/>
              <a:t>scanf</a:t>
            </a:r>
            <a:r>
              <a:rPr lang="en-US" dirty="0" smtClean="0"/>
              <a:t>("%</a:t>
            </a:r>
            <a:r>
              <a:rPr lang="en-US" dirty="0" err="1" smtClean="0"/>
              <a:t>d",&amp;club</a:t>
            </a:r>
            <a:r>
              <a:rPr lang="en-US" dirty="0" smtClean="0"/>
              <a:t>);</a:t>
            </a:r>
          </a:p>
          <a:p>
            <a:pPr marL="457200" lvl="1" indent="0">
              <a:buNone/>
            </a:pPr>
            <a:r>
              <a:rPr lang="en-US" dirty="0" smtClean="0"/>
              <a:t>if((</a:t>
            </a:r>
            <a:r>
              <a:rPr lang="en-US" dirty="0" err="1" smtClean="0"/>
              <a:t>liga</a:t>
            </a:r>
            <a:r>
              <a:rPr lang="en-US" dirty="0" smtClean="0"/>
              <a:t> == 1) &amp;&amp; (club ==1)) {</a:t>
            </a:r>
          </a:p>
          <a:p>
            <a:pPr marL="914400" lvl="2" indent="0">
              <a:buNone/>
            </a:pPr>
            <a:r>
              <a:rPr lang="en-US" dirty="0" err="1" smtClean="0"/>
              <a:t>strcpy</a:t>
            </a:r>
            <a:r>
              <a:rPr lang="en-US" dirty="0" smtClean="0"/>
              <a:t>(</a:t>
            </a:r>
            <a:r>
              <a:rPr lang="en-US" dirty="0" err="1" smtClean="0"/>
              <a:t>kodeliga</a:t>
            </a:r>
            <a:r>
              <a:rPr lang="en-US" dirty="0" smtClean="0"/>
              <a:t>,”LI”);</a:t>
            </a:r>
          </a:p>
          <a:p>
            <a:pPr marL="914400" lvl="2" indent="0">
              <a:buNone/>
            </a:pPr>
            <a:r>
              <a:rPr lang="en-US" dirty="0" err="1" smtClean="0"/>
              <a:t>strcpy</a:t>
            </a:r>
            <a:r>
              <a:rPr lang="en-US" dirty="0" smtClean="0"/>
              <a:t>(</a:t>
            </a:r>
            <a:r>
              <a:rPr lang="en-US" dirty="0" err="1" smtClean="0"/>
              <a:t>kodeclub</a:t>
            </a:r>
            <a:r>
              <a:rPr lang="en-US" dirty="0" smtClean="0"/>
              <a:t>,”ACM”);</a:t>
            </a:r>
          </a:p>
          <a:p>
            <a:pPr marL="914400" lvl="2" indent="0">
              <a:buNone/>
            </a:pPr>
            <a:r>
              <a:rPr lang="en-US" dirty="0" err="1" smtClean="0"/>
              <a:t>strcpy</a:t>
            </a:r>
            <a:r>
              <a:rPr lang="en-US" dirty="0" smtClean="0"/>
              <a:t>(</a:t>
            </a:r>
            <a:r>
              <a:rPr lang="en-US" dirty="0" err="1" smtClean="0"/>
              <a:t>kodebarang,strcat</a:t>
            </a:r>
            <a:r>
              <a:rPr lang="en-US" dirty="0" smtClean="0"/>
              <a:t>(</a:t>
            </a:r>
            <a:r>
              <a:rPr lang="en-US" dirty="0" err="1" smtClean="0"/>
              <a:t>kodeliga,kodeclub</a:t>
            </a:r>
            <a:r>
              <a:rPr lang="en-US" dirty="0" smtClean="0"/>
              <a:t>));</a:t>
            </a:r>
          </a:p>
          <a:p>
            <a:pPr marL="914400" lvl="2" indent="0">
              <a:buNone/>
            </a:pPr>
            <a:r>
              <a:rPr lang="en-US" dirty="0" smtClean="0"/>
              <a:t>}</a:t>
            </a:r>
          </a:p>
          <a:p>
            <a:pPr marL="457200" lvl="1" indent="0">
              <a:buNone/>
            </a:pPr>
            <a:r>
              <a:rPr lang="en-US" dirty="0" smtClean="0"/>
              <a:t>else </a:t>
            </a:r>
          </a:p>
          <a:p>
            <a:pPr marL="914400" lvl="2" indent="0">
              <a:buNone/>
            </a:pPr>
            <a:r>
              <a:rPr lang="en-US" dirty="0" err="1" smtClean="0"/>
              <a:t>strcpy</a:t>
            </a:r>
            <a:r>
              <a:rPr lang="en-US" dirty="0" smtClean="0"/>
              <a:t>(</a:t>
            </a:r>
            <a:r>
              <a:rPr lang="en-US" dirty="0" err="1" smtClean="0"/>
              <a:t>kodebarang</a:t>
            </a:r>
            <a:r>
              <a:rPr lang="en-US" dirty="0" smtClean="0"/>
              <a:t>,”NONE”);</a:t>
            </a:r>
          </a:p>
          <a:p>
            <a:pPr marL="457200" lvl="1" indent="0">
              <a:buNone/>
            </a:pPr>
            <a:r>
              <a:rPr lang="en-US" dirty="0" err="1" smtClean="0"/>
              <a:t>printf</a:t>
            </a:r>
            <a:r>
              <a:rPr lang="en-US" dirty="0" smtClean="0"/>
              <a:t>(“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: %s”,</a:t>
            </a:r>
            <a:r>
              <a:rPr lang="en-US" dirty="0" err="1" smtClean="0"/>
              <a:t>kodebarang</a:t>
            </a:r>
            <a:r>
              <a:rPr lang="en-US" dirty="0" smtClean="0"/>
              <a:t>);</a:t>
            </a:r>
          </a:p>
          <a:p>
            <a:pPr marL="457200" lvl="1" indent="0">
              <a:buNone/>
            </a:pPr>
            <a:r>
              <a:rPr lang="en-US" dirty="0" err="1" smtClean="0"/>
              <a:t>getch</a:t>
            </a:r>
            <a:r>
              <a:rPr lang="en-US" dirty="0" smtClean="0"/>
              <a:t>();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85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strlwr()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strupr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strlwr(): </a:t>
            </a:r>
            <a:r>
              <a:rPr lang="en-US" dirty="0" err="1" smtClean="0"/>
              <a:t>Mengubah</a:t>
            </a:r>
            <a:r>
              <a:rPr lang="en-US" dirty="0" smtClean="0"/>
              <a:t> string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strupr</a:t>
            </a:r>
            <a:r>
              <a:rPr lang="en-US" dirty="0" smtClean="0"/>
              <a:t>(): </a:t>
            </a:r>
            <a:r>
              <a:rPr lang="en-US" dirty="0" err="1" smtClean="0"/>
              <a:t>Mengubah</a:t>
            </a:r>
            <a:r>
              <a:rPr lang="en-US" dirty="0" smtClean="0"/>
              <a:t> string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endParaRPr lang="en-US" dirty="0" smtClean="0"/>
          </a:p>
          <a:p>
            <a:r>
              <a:rPr lang="en-US" dirty="0" smtClean="0"/>
              <a:t>Syntax: strlwr(</a:t>
            </a:r>
            <a:r>
              <a:rPr lang="en-US" dirty="0" err="1" smtClean="0"/>
              <a:t>var</a:t>
            </a:r>
            <a:r>
              <a:rPr lang="en-US" dirty="0" smtClean="0"/>
              <a:t>); </a:t>
            </a:r>
            <a:r>
              <a:rPr lang="en-US" dirty="0" err="1" smtClean="0"/>
              <a:t>atau</a:t>
            </a:r>
            <a:r>
              <a:rPr lang="en-US" dirty="0" smtClean="0"/>
              <a:t> strlwr(“STRING”);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strupr</a:t>
            </a:r>
            <a:r>
              <a:rPr lang="en-US" dirty="0" smtClean="0"/>
              <a:t>(</a:t>
            </a:r>
            <a:r>
              <a:rPr lang="en-US" dirty="0" err="1" smtClean="0"/>
              <a:t>var</a:t>
            </a:r>
            <a:r>
              <a:rPr lang="en-US" dirty="0" smtClean="0"/>
              <a:t>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strupr</a:t>
            </a:r>
            <a:r>
              <a:rPr lang="en-US" dirty="0" smtClean="0"/>
              <a:t>(“STRING”);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yang </a:t>
            </a:r>
            <a:r>
              <a:rPr lang="en-US" dirty="0" err="1" smtClean="0"/>
              <a:t>dinputkan</a:t>
            </a:r>
            <a:r>
              <a:rPr lang="en-US" dirty="0" smtClean="0"/>
              <a:t> TS001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namabarang</a:t>
            </a:r>
            <a:r>
              <a:rPr lang="en-US" dirty="0" smtClean="0"/>
              <a:t>=“JAKET ARMY”,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namabarang</a:t>
            </a:r>
            <a:r>
              <a:rPr lang="en-US" dirty="0" smtClean="0"/>
              <a:t>=“JAKET EIGER”;</a:t>
            </a:r>
          </a:p>
          <a:p>
            <a:pPr marL="0" indent="0">
              <a:buNone/>
            </a:pPr>
            <a:r>
              <a:rPr lang="en-US" dirty="0"/>
              <a:t>#include&lt;</a:t>
            </a:r>
            <a:r>
              <a:rPr lang="en-US" dirty="0" err="1"/>
              <a:t>string.h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main(){</a:t>
            </a:r>
          </a:p>
          <a:p>
            <a:pPr marL="457200" lvl="1" indent="0">
              <a:buNone/>
            </a:pPr>
            <a:r>
              <a:rPr lang="en-US" dirty="0"/>
              <a:t>char </a:t>
            </a:r>
            <a:r>
              <a:rPr lang="en-US" dirty="0" err="1"/>
              <a:t>kode</a:t>
            </a:r>
            <a:r>
              <a:rPr lang="en-US" dirty="0"/>
              <a:t>[5],</a:t>
            </a:r>
            <a:r>
              <a:rPr lang="en-US" dirty="0" err="1"/>
              <a:t>namabarang</a:t>
            </a:r>
            <a:r>
              <a:rPr lang="en-US" dirty="0"/>
              <a:t>[15];</a:t>
            </a:r>
          </a:p>
          <a:p>
            <a:pPr marL="457200" lvl="1" indent="0">
              <a:buNone/>
            </a:pPr>
            <a:r>
              <a:rPr lang="en-US" dirty="0" err="1"/>
              <a:t>printf</a:t>
            </a:r>
            <a:r>
              <a:rPr lang="en-US" dirty="0"/>
              <a:t>("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: ");</a:t>
            </a:r>
            <a:r>
              <a:rPr lang="en-US" dirty="0" err="1"/>
              <a:t>fflush</a:t>
            </a:r>
            <a:r>
              <a:rPr lang="en-US" dirty="0"/>
              <a:t>(</a:t>
            </a:r>
            <a:r>
              <a:rPr lang="en-US" dirty="0" err="1"/>
              <a:t>stdin</a:t>
            </a:r>
            <a:r>
              <a:rPr lang="en-US" dirty="0"/>
              <a:t>);</a:t>
            </a:r>
            <a:r>
              <a:rPr lang="en-US" dirty="0" err="1"/>
              <a:t>scanf</a:t>
            </a:r>
            <a:r>
              <a:rPr lang="en-US" dirty="0"/>
              <a:t>("%s",&amp;</a:t>
            </a:r>
            <a:r>
              <a:rPr lang="en-US" dirty="0" err="1"/>
              <a:t>kode</a:t>
            </a:r>
            <a:r>
              <a:rPr lang="en-US" dirty="0"/>
              <a:t>);</a:t>
            </a:r>
          </a:p>
          <a:p>
            <a:pPr marL="457200" lvl="1" indent="0">
              <a:buNone/>
            </a:pPr>
            <a:r>
              <a:rPr lang="en-US" dirty="0"/>
              <a:t>if(</a:t>
            </a:r>
            <a:r>
              <a:rPr lang="en-US" dirty="0" err="1"/>
              <a:t>strcmp</a:t>
            </a:r>
            <a:r>
              <a:rPr lang="en-US" dirty="0"/>
              <a:t>(</a:t>
            </a:r>
            <a:r>
              <a:rPr lang="en-US" dirty="0" err="1"/>
              <a:t>strlwr</a:t>
            </a:r>
            <a:r>
              <a:rPr lang="en-US" dirty="0"/>
              <a:t>(</a:t>
            </a:r>
            <a:r>
              <a:rPr lang="en-US" dirty="0" err="1"/>
              <a:t>kode</a:t>
            </a:r>
            <a:r>
              <a:rPr lang="en-US" dirty="0"/>
              <a:t>),"ts001") == 0) </a:t>
            </a:r>
            <a:r>
              <a:rPr lang="en-US" dirty="0" err="1"/>
              <a:t>strcpy</a:t>
            </a:r>
            <a:r>
              <a:rPr lang="en-US" dirty="0"/>
              <a:t>(</a:t>
            </a:r>
            <a:r>
              <a:rPr lang="en-US" dirty="0" err="1"/>
              <a:t>namabarang</a:t>
            </a:r>
            <a:r>
              <a:rPr lang="en-US" dirty="0"/>
              <a:t>,"</a:t>
            </a:r>
            <a:r>
              <a:rPr lang="en-US" dirty="0" err="1"/>
              <a:t>jaket</a:t>
            </a:r>
            <a:r>
              <a:rPr lang="en-US" dirty="0"/>
              <a:t> army");</a:t>
            </a:r>
          </a:p>
          <a:p>
            <a:pPr marL="457200" lvl="1" indent="0">
              <a:buNone/>
            </a:pPr>
            <a:r>
              <a:rPr lang="en-US" dirty="0"/>
              <a:t>else </a:t>
            </a:r>
            <a:r>
              <a:rPr lang="en-US" dirty="0" err="1"/>
              <a:t>strcpy</a:t>
            </a:r>
            <a:r>
              <a:rPr lang="en-US" dirty="0"/>
              <a:t>(</a:t>
            </a:r>
            <a:r>
              <a:rPr lang="en-US" dirty="0" err="1"/>
              <a:t>namabarang</a:t>
            </a:r>
            <a:r>
              <a:rPr lang="en-US" dirty="0"/>
              <a:t>,"</a:t>
            </a:r>
            <a:r>
              <a:rPr lang="en-US" dirty="0" err="1"/>
              <a:t>jaket</a:t>
            </a:r>
            <a:r>
              <a:rPr lang="en-US" dirty="0"/>
              <a:t> </a:t>
            </a:r>
            <a:r>
              <a:rPr lang="en-US" dirty="0" err="1"/>
              <a:t>eiger</a:t>
            </a:r>
            <a:r>
              <a:rPr lang="en-US" dirty="0"/>
              <a:t>");</a:t>
            </a:r>
          </a:p>
          <a:p>
            <a:pPr marL="457200" lvl="1" indent="0">
              <a:buNone/>
            </a:pPr>
            <a:r>
              <a:rPr lang="en-US" dirty="0" err="1"/>
              <a:t>printf</a:t>
            </a:r>
            <a:r>
              <a:rPr lang="en-US" dirty="0"/>
              <a:t>("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: %s\n",</a:t>
            </a:r>
            <a:r>
              <a:rPr lang="en-US" dirty="0" err="1"/>
              <a:t>strupr</a:t>
            </a:r>
            <a:r>
              <a:rPr lang="en-US" dirty="0"/>
              <a:t>(</a:t>
            </a:r>
            <a:r>
              <a:rPr lang="en-US" dirty="0" err="1"/>
              <a:t>namabarang</a:t>
            </a:r>
            <a:r>
              <a:rPr lang="en-US" dirty="0"/>
              <a:t>));</a:t>
            </a:r>
          </a:p>
          <a:p>
            <a:pPr marL="457200" lvl="1" indent="0">
              <a:buNone/>
            </a:pPr>
            <a:r>
              <a:rPr lang="en-US" dirty="0" err="1"/>
              <a:t>getch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07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Praktikum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808983"/>
              </p:ext>
            </p:extLst>
          </p:nvPr>
        </p:nvGraphicFramePr>
        <p:xfrm>
          <a:off x="1325885" y="3023831"/>
          <a:ext cx="3078477" cy="1659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5939"/>
                <a:gridCol w="1026269"/>
                <a:gridCol w="1026269"/>
              </a:tblGrid>
              <a:tr h="2370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Kode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sepatu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Nama</a:t>
                      </a:r>
                      <a:r>
                        <a:rPr lang="en-US" sz="1100" dirty="0">
                          <a:effectLst/>
                        </a:rPr>
                        <a:t> Sepatu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Harga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40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SPT10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SEPATU KULIT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40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SPT11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SEPATU OLAH RAGA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40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SPT12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SEPATU KULIT RUSA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135000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750465"/>
              </p:ext>
            </p:extLst>
          </p:nvPr>
        </p:nvGraphicFramePr>
        <p:xfrm>
          <a:off x="4651374" y="3021093"/>
          <a:ext cx="6245224" cy="2937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9902"/>
                <a:gridCol w="3145322"/>
              </a:tblGrid>
              <a:tr h="2035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Inputan</a:t>
                      </a:r>
                      <a:r>
                        <a:rPr lang="en-US" sz="1100" dirty="0">
                          <a:effectLst/>
                        </a:rPr>
                        <a:t> yang </a:t>
                      </a:r>
                      <a:r>
                        <a:rPr lang="en-US" sz="1100" dirty="0" err="1">
                          <a:effectLst/>
                        </a:rPr>
                        <a:t>diminta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adalah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Output: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33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Nama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pembeli</a:t>
                      </a:r>
                      <a:r>
                        <a:rPr lang="en-US" sz="1100" dirty="0">
                          <a:effectLst/>
                        </a:rPr>
                        <a:t>: </a:t>
                      </a:r>
                      <a:r>
                        <a:rPr lang="en-US" sz="1100" dirty="0" err="1">
                          <a:effectLst/>
                        </a:rPr>
                        <a:t>Ainun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Kode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sepatu</a:t>
                      </a:r>
                      <a:r>
                        <a:rPr lang="en-US" sz="1100" dirty="0">
                          <a:effectLst/>
                        </a:rPr>
                        <a:t>: SPT11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Jumlah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beli</a:t>
                      </a:r>
                      <a:r>
                        <a:rPr lang="en-US" sz="1100" dirty="0">
                          <a:effectLst/>
                        </a:rPr>
                        <a:t>: 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================================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TOKO RIA ,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jln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Dipati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ukur</a:t>
                      </a:r>
                      <a:r>
                        <a:rPr lang="en-US" sz="1100" dirty="0">
                          <a:effectLst/>
                        </a:rPr>
                        <a:t> no 99. Bandung. </a:t>
                      </a:r>
                      <a:r>
                        <a:rPr lang="en-US" sz="1100" dirty="0" err="1">
                          <a:effectLst/>
                        </a:rPr>
                        <a:t>Telp</a:t>
                      </a:r>
                      <a:r>
                        <a:rPr lang="en-US" sz="1100" dirty="0">
                          <a:effectLst/>
                        </a:rPr>
                        <a:t>: 022-6007000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================================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Nama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pembeli</a:t>
                      </a:r>
                      <a:r>
                        <a:rPr lang="en-US" sz="1100" dirty="0">
                          <a:effectLst/>
                        </a:rPr>
                        <a:t>: </a:t>
                      </a:r>
                      <a:r>
                        <a:rPr lang="en-US" sz="1100" dirty="0" err="1">
                          <a:effectLst/>
                        </a:rPr>
                        <a:t>Ainun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Kode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sepatu</a:t>
                      </a:r>
                      <a:r>
                        <a:rPr lang="en-US" sz="1100" dirty="0">
                          <a:effectLst/>
                        </a:rPr>
                        <a:t>: SPT11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Nama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sepatu</a:t>
                      </a:r>
                      <a:r>
                        <a:rPr lang="en-US" sz="1100" dirty="0">
                          <a:effectLst/>
                        </a:rPr>
                        <a:t>: SEPATU OLAH RAGA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Harga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satuan</a:t>
                      </a:r>
                      <a:r>
                        <a:rPr lang="en-US" sz="1100" dirty="0">
                          <a:effectLst/>
                        </a:rPr>
                        <a:t>: </a:t>
                      </a:r>
                      <a:r>
                        <a:rPr lang="en-US" sz="1100" dirty="0" err="1">
                          <a:effectLst/>
                        </a:rPr>
                        <a:t>Rp</a:t>
                      </a:r>
                      <a:r>
                        <a:rPr lang="en-US" sz="1100" dirty="0">
                          <a:effectLst/>
                        </a:rPr>
                        <a:t>. 150000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Jumlah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beli</a:t>
                      </a:r>
                      <a:r>
                        <a:rPr lang="en-US" sz="1100" dirty="0">
                          <a:effectLst/>
                        </a:rPr>
                        <a:t>: 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</a:t>
                      </a:r>
                      <a:r>
                        <a:rPr lang="en-US" sz="1100" dirty="0" err="1">
                          <a:effectLst/>
                        </a:rPr>
                        <a:t>bayar</a:t>
                      </a:r>
                      <a:r>
                        <a:rPr lang="en-US" sz="1100" dirty="0">
                          <a:effectLst/>
                        </a:rPr>
                        <a:t>: </a:t>
                      </a:r>
                      <a:r>
                        <a:rPr lang="en-US" sz="1100" dirty="0" err="1">
                          <a:effectLst/>
                        </a:rPr>
                        <a:t>Rp</a:t>
                      </a:r>
                      <a:r>
                        <a:rPr lang="en-US" sz="1100" dirty="0">
                          <a:effectLst/>
                        </a:rPr>
                        <a:t>. 750000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Input </a:t>
                      </a:r>
                      <a:r>
                        <a:rPr lang="en-US" sz="1100" dirty="0" err="1">
                          <a:effectLst/>
                        </a:rPr>
                        <a:t>lagi</a:t>
                      </a:r>
                      <a:r>
                        <a:rPr lang="en-US" sz="1100" dirty="0">
                          <a:effectLst/>
                        </a:rPr>
                        <a:t> [y/t]?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2" y="2499360"/>
            <a:ext cx="9296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Toko</a:t>
            </a:r>
            <a:r>
              <a:rPr lang="en-US" dirty="0"/>
              <a:t> </a:t>
            </a:r>
            <a:r>
              <a:rPr lang="en-US" dirty="0" err="1"/>
              <a:t>sepatu</a:t>
            </a:r>
            <a:r>
              <a:rPr lang="en-US" dirty="0"/>
              <a:t> “RIA”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dibuatkan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system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kasir</a:t>
            </a:r>
            <a:r>
              <a:rPr lang="en-US" dirty="0"/>
              <a:t>, </a:t>
            </a:r>
            <a:r>
              <a:rPr lang="en-US" dirty="0" err="1"/>
              <a:t>sepatu</a:t>
            </a:r>
            <a:r>
              <a:rPr lang="en-US" dirty="0"/>
              <a:t> yang </a:t>
            </a:r>
            <a:r>
              <a:rPr lang="en-US" dirty="0" err="1"/>
              <a:t>dijual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2" y="4709161"/>
            <a:ext cx="3108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*)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digit </a:t>
            </a:r>
            <a:r>
              <a:rPr lang="en-US" dirty="0" err="1"/>
              <a:t>kode</a:t>
            </a:r>
            <a:r>
              <a:rPr lang="en-US" dirty="0"/>
              <a:t> (</a:t>
            </a:r>
            <a:r>
              <a:rPr lang="en-US" dirty="0" err="1"/>
              <a:t>kurang</a:t>
            </a:r>
            <a:r>
              <a:rPr lang="en-US" dirty="0"/>
              <a:t> / </a:t>
            </a:r>
            <a:r>
              <a:rPr lang="en-US" dirty="0" err="1"/>
              <a:t>lebih</a:t>
            </a:r>
            <a:r>
              <a:rPr lang="en-US" dirty="0"/>
              <a:t>),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dirty="0" err="1"/>
              <a:t>inputan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kembali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49680" y="1143635"/>
            <a:ext cx="9540875" cy="4479925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/>
              <a:t>#include&lt;</a:t>
            </a:r>
            <a:r>
              <a:rPr lang="en-US" dirty="0" err="1"/>
              <a:t>conio.h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#include&lt;</a:t>
            </a:r>
            <a:r>
              <a:rPr lang="en-US" dirty="0" err="1"/>
              <a:t>stdio.h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#include&lt;</a:t>
            </a:r>
            <a:r>
              <a:rPr lang="en-US" dirty="0" err="1"/>
              <a:t>string.h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#include&lt;</a:t>
            </a:r>
            <a:r>
              <a:rPr lang="en-US" dirty="0" err="1"/>
              <a:t>stdlib.h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main(){</a:t>
            </a:r>
          </a:p>
          <a:p>
            <a:pPr marL="0" indent="0">
              <a:buNone/>
            </a:pPr>
            <a:r>
              <a:rPr lang="en-US" dirty="0"/>
              <a:t>	char </a:t>
            </a:r>
            <a:r>
              <a:rPr lang="en-US" dirty="0" err="1"/>
              <a:t>nama</a:t>
            </a:r>
            <a:r>
              <a:rPr lang="en-US" dirty="0"/>
              <a:t>[20],</a:t>
            </a:r>
            <a:r>
              <a:rPr lang="en-US" dirty="0" err="1"/>
              <a:t>kode</a:t>
            </a:r>
            <a:r>
              <a:rPr lang="en-US" dirty="0"/>
              <a:t>[6],</a:t>
            </a:r>
            <a:r>
              <a:rPr lang="en-US" dirty="0" err="1"/>
              <a:t>sepatu</a:t>
            </a:r>
            <a:r>
              <a:rPr lang="en-US" dirty="0"/>
              <a:t>[20],</a:t>
            </a:r>
            <a:r>
              <a:rPr lang="en-US" dirty="0" err="1"/>
              <a:t>lagi</a:t>
            </a:r>
            <a:r>
              <a:rPr lang="en-US" dirty="0"/>
              <a:t>='y';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digit,beli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	float </a:t>
            </a:r>
            <a:r>
              <a:rPr lang="en-US" dirty="0" err="1"/>
              <a:t>harga,total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	while(</a:t>
            </a:r>
            <a:r>
              <a:rPr lang="en-US" dirty="0" err="1"/>
              <a:t>lagi</a:t>
            </a:r>
            <a:r>
              <a:rPr lang="en-US" dirty="0"/>
              <a:t> =='y' || </a:t>
            </a:r>
            <a:r>
              <a:rPr lang="en-US" dirty="0" err="1"/>
              <a:t>lagi</a:t>
            </a:r>
            <a:r>
              <a:rPr lang="en-US" dirty="0"/>
              <a:t>=='Y'){</a:t>
            </a:r>
          </a:p>
          <a:p>
            <a:pPr marL="0" indent="0">
              <a:buNone/>
            </a:pPr>
            <a:r>
              <a:rPr lang="en-US" dirty="0"/>
              <a:t>		system("</a:t>
            </a:r>
            <a:r>
              <a:rPr lang="en-US" dirty="0" err="1"/>
              <a:t>cls</a:t>
            </a:r>
            <a:r>
              <a:rPr lang="en-US" dirty="0"/>
              <a:t>");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printf</a:t>
            </a:r>
            <a:r>
              <a:rPr lang="en-US" dirty="0"/>
              <a:t>("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/>
              <a:t>: ");</a:t>
            </a:r>
            <a:r>
              <a:rPr lang="en-US" dirty="0" err="1"/>
              <a:t>fflush</a:t>
            </a:r>
            <a:r>
              <a:rPr lang="en-US" dirty="0"/>
              <a:t>(</a:t>
            </a:r>
            <a:r>
              <a:rPr lang="en-US" dirty="0" err="1"/>
              <a:t>stdin</a:t>
            </a:r>
            <a:r>
              <a:rPr lang="en-US" dirty="0"/>
              <a:t>);</a:t>
            </a:r>
            <a:r>
              <a:rPr lang="en-US" dirty="0" err="1"/>
              <a:t>scanf</a:t>
            </a:r>
            <a:r>
              <a:rPr lang="en-US" dirty="0"/>
              <a:t>("%s",&amp;</a:t>
            </a:r>
            <a:r>
              <a:rPr lang="en-US" dirty="0" err="1"/>
              <a:t>nama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	digit=1;</a:t>
            </a:r>
          </a:p>
          <a:p>
            <a:pPr marL="0" indent="0">
              <a:buNone/>
            </a:pPr>
            <a:r>
              <a:rPr lang="en-US" dirty="0"/>
              <a:t>		while(digit!=5){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printf</a:t>
            </a:r>
            <a:r>
              <a:rPr lang="en-US" dirty="0"/>
              <a:t>("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sepatu</a:t>
            </a:r>
            <a:r>
              <a:rPr lang="en-US" dirty="0"/>
              <a:t>: ");</a:t>
            </a:r>
            <a:r>
              <a:rPr lang="en-US" dirty="0" err="1"/>
              <a:t>fflush</a:t>
            </a:r>
            <a:r>
              <a:rPr lang="en-US" dirty="0"/>
              <a:t>(</a:t>
            </a:r>
            <a:r>
              <a:rPr lang="en-US" dirty="0" err="1"/>
              <a:t>stdin</a:t>
            </a:r>
            <a:r>
              <a:rPr lang="en-US" dirty="0"/>
              <a:t>);</a:t>
            </a:r>
            <a:r>
              <a:rPr lang="en-US" dirty="0" err="1"/>
              <a:t>scanf</a:t>
            </a:r>
            <a:r>
              <a:rPr lang="en-US" dirty="0"/>
              <a:t>("%s",&amp;</a:t>
            </a:r>
            <a:r>
              <a:rPr lang="en-US" dirty="0" err="1"/>
              <a:t>kode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		digit=</a:t>
            </a:r>
            <a:r>
              <a:rPr lang="en-US" dirty="0" err="1"/>
              <a:t>strlen</a:t>
            </a:r>
            <a:r>
              <a:rPr lang="en-US" dirty="0"/>
              <a:t>(</a:t>
            </a:r>
            <a:r>
              <a:rPr lang="en-US" dirty="0" err="1"/>
              <a:t>kode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	}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printf</a:t>
            </a:r>
            <a:r>
              <a:rPr lang="en-US" dirty="0"/>
              <a:t>("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beli</a:t>
            </a:r>
            <a:r>
              <a:rPr lang="en-US" dirty="0"/>
              <a:t>: ");</a:t>
            </a:r>
            <a:r>
              <a:rPr lang="en-US" dirty="0" err="1"/>
              <a:t>scanf</a:t>
            </a:r>
            <a:r>
              <a:rPr lang="en-US" dirty="0"/>
              <a:t>("%d",&amp;</a:t>
            </a:r>
            <a:r>
              <a:rPr lang="en-US" dirty="0" err="1"/>
              <a:t>beli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	system("</a:t>
            </a:r>
            <a:r>
              <a:rPr lang="en-US" dirty="0" err="1"/>
              <a:t>cls</a:t>
            </a:r>
            <a:r>
              <a:rPr lang="en-US" dirty="0"/>
              <a:t>");</a:t>
            </a:r>
          </a:p>
          <a:p>
            <a:pPr marL="0" indent="0">
              <a:buNone/>
            </a:pPr>
            <a:r>
              <a:rPr lang="en-US" dirty="0"/>
              <a:t>		puts</a:t>
            </a:r>
            <a:r>
              <a:rPr lang="en-US" dirty="0" smtClean="0"/>
              <a:t>("======================================");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puts("TOKO RIA,");</a:t>
            </a:r>
          </a:p>
          <a:p>
            <a:pPr marL="0" indent="0">
              <a:buNone/>
            </a:pPr>
            <a:r>
              <a:rPr lang="en-US" dirty="0"/>
              <a:t>	puts("</a:t>
            </a:r>
            <a:r>
              <a:rPr lang="en-US" dirty="0" err="1"/>
              <a:t>Jln</a:t>
            </a:r>
            <a:r>
              <a:rPr lang="en-US" dirty="0"/>
              <a:t>. </a:t>
            </a:r>
            <a:r>
              <a:rPr lang="en-US" dirty="0" err="1"/>
              <a:t>Dipati</a:t>
            </a:r>
            <a:r>
              <a:rPr lang="en-US" dirty="0"/>
              <a:t> </a:t>
            </a:r>
            <a:r>
              <a:rPr lang="en-US" dirty="0" err="1"/>
              <a:t>ukur</a:t>
            </a:r>
            <a:r>
              <a:rPr lang="en-US" dirty="0"/>
              <a:t> no 99. Bandung. Telp:022-6007000");</a:t>
            </a:r>
          </a:p>
          <a:p>
            <a:pPr marL="0" indent="0">
              <a:buNone/>
            </a:pPr>
            <a:r>
              <a:rPr lang="en-US" dirty="0"/>
              <a:t>	puts</a:t>
            </a:r>
            <a:r>
              <a:rPr lang="en-US" dirty="0" smtClean="0"/>
              <a:t>("======================================");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printf</a:t>
            </a:r>
            <a:r>
              <a:rPr lang="en-US" dirty="0"/>
              <a:t>("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/>
              <a:t>: %s\n",</a:t>
            </a:r>
            <a:r>
              <a:rPr lang="en-US" dirty="0" err="1"/>
              <a:t>strupr</a:t>
            </a:r>
            <a:r>
              <a:rPr lang="en-US" dirty="0"/>
              <a:t>(</a:t>
            </a:r>
            <a:r>
              <a:rPr lang="en-US" dirty="0" err="1"/>
              <a:t>nama</a:t>
            </a:r>
            <a:r>
              <a:rPr lang="en-US" dirty="0"/>
              <a:t>));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printf</a:t>
            </a:r>
            <a:r>
              <a:rPr lang="en-US" dirty="0"/>
              <a:t>("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sepatu</a:t>
            </a:r>
            <a:r>
              <a:rPr lang="en-US" dirty="0"/>
              <a:t>: %s\n",</a:t>
            </a:r>
            <a:r>
              <a:rPr lang="en-US" dirty="0" err="1"/>
              <a:t>strupr</a:t>
            </a:r>
            <a:r>
              <a:rPr lang="en-US" dirty="0"/>
              <a:t>(</a:t>
            </a:r>
            <a:r>
              <a:rPr lang="en-US" dirty="0" err="1"/>
              <a:t>kode</a:t>
            </a:r>
            <a:r>
              <a:rPr lang="en-US" dirty="0"/>
              <a:t>));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strcpy</a:t>
            </a:r>
            <a:r>
              <a:rPr lang="en-US" dirty="0"/>
              <a:t>(</a:t>
            </a:r>
            <a:r>
              <a:rPr lang="en-US" dirty="0" err="1"/>
              <a:t>sepatu</a:t>
            </a:r>
            <a:r>
              <a:rPr lang="en-US" dirty="0"/>
              <a:t>,"</a:t>
            </a:r>
            <a:r>
              <a:rPr lang="en-US" dirty="0" err="1"/>
              <a:t>sepatu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");</a:t>
            </a:r>
          </a:p>
          <a:p>
            <a:pPr marL="0" indent="0">
              <a:buNone/>
            </a:pPr>
            <a:r>
              <a:rPr lang="en-US" dirty="0"/>
              <a:t>		if(</a:t>
            </a:r>
            <a:r>
              <a:rPr lang="en-US" dirty="0" err="1"/>
              <a:t>strcmp</a:t>
            </a:r>
            <a:r>
              <a:rPr lang="en-US" dirty="0"/>
              <a:t>(</a:t>
            </a:r>
            <a:r>
              <a:rPr lang="en-US" dirty="0" err="1"/>
              <a:t>strupr</a:t>
            </a:r>
            <a:r>
              <a:rPr lang="en-US" dirty="0"/>
              <a:t>(</a:t>
            </a:r>
            <a:r>
              <a:rPr lang="en-US" dirty="0" err="1"/>
              <a:t>kode</a:t>
            </a:r>
            <a:r>
              <a:rPr lang="en-US" dirty="0"/>
              <a:t>),"SPT10")==0){</a:t>
            </a:r>
          </a:p>
          <a:p>
            <a:pPr marL="0" indent="0">
              <a:buNone/>
            </a:pPr>
            <a:r>
              <a:rPr lang="en-US" dirty="0"/>
              <a:t>			//</a:t>
            </a:r>
            <a:r>
              <a:rPr lang="en-US" dirty="0" err="1"/>
              <a:t>strcpy</a:t>
            </a:r>
            <a:r>
              <a:rPr lang="en-US" dirty="0"/>
              <a:t>(</a:t>
            </a:r>
            <a:r>
              <a:rPr lang="en-US" dirty="0" err="1"/>
              <a:t>sepatu</a:t>
            </a:r>
            <a:r>
              <a:rPr lang="en-US" dirty="0"/>
              <a:t>,"</a:t>
            </a:r>
            <a:r>
              <a:rPr lang="en-US" dirty="0" err="1"/>
              <a:t>sepatu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");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harga</a:t>
            </a:r>
            <a:r>
              <a:rPr lang="en-US" dirty="0"/>
              <a:t>=100000;</a:t>
            </a:r>
          </a:p>
          <a:p>
            <a:pPr marL="0" indent="0">
              <a:buNone/>
            </a:pPr>
            <a:r>
              <a:rPr lang="en-US" dirty="0"/>
              <a:t>		}</a:t>
            </a:r>
          </a:p>
          <a:p>
            <a:pPr marL="0" indent="0">
              <a:buNone/>
            </a:pPr>
            <a:r>
              <a:rPr lang="en-US" dirty="0"/>
              <a:t>		else if(</a:t>
            </a:r>
            <a:r>
              <a:rPr lang="en-US" dirty="0" err="1"/>
              <a:t>strcmp</a:t>
            </a:r>
            <a:r>
              <a:rPr lang="en-US" dirty="0"/>
              <a:t>(</a:t>
            </a:r>
            <a:r>
              <a:rPr lang="en-US" dirty="0" err="1"/>
              <a:t>strupr</a:t>
            </a:r>
            <a:r>
              <a:rPr lang="en-US" dirty="0"/>
              <a:t>(</a:t>
            </a:r>
            <a:r>
              <a:rPr lang="en-US" dirty="0" err="1"/>
              <a:t>kode</a:t>
            </a:r>
            <a:r>
              <a:rPr lang="en-US" dirty="0"/>
              <a:t>),"SPT11")==0){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strcpy</a:t>
            </a:r>
            <a:r>
              <a:rPr lang="en-US" dirty="0"/>
              <a:t>(</a:t>
            </a:r>
            <a:r>
              <a:rPr lang="en-US" dirty="0" err="1"/>
              <a:t>sepatu</a:t>
            </a:r>
            <a:r>
              <a:rPr lang="en-US" dirty="0"/>
              <a:t>,"</a:t>
            </a:r>
            <a:r>
              <a:rPr lang="en-US" dirty="0" err="1"/>
              <a:t>sepatu</a:t>
            </a:r>
            <a:r>
              <a:rPr lang="en-US" dirty="0"/>
              <a:t> </a:t>
            </a:r>
            <a:r>
              <a:rPr lang="en-US" dirty="0" err="1"/>
              <a:t>olah</a:t>
            </a:r>
            <a:r>
              <a:rPr lang="en-US" dirty="0"/>
              <a:t> raga");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harga</a:t>
            </a:r>
            <a:r>
              <a:rPr lang="en-US" dirty="0"/>
              <a:t>=150000;</a:t>
            </a:r>
          </a:p>
          <a:p>
            <a:pPr marL="0" indent="0">
              <a:buNone/>
            </a:pPr>
            <a:r>
              <a:rPr lang="en-US" dirty="0"/>
              <a:t>		}</a:t>
            </a:r>
          </a:p>
          <a:p>
            <a:pPr marL="0" indent="0">
              <a:buNone/>
            </a:pPr>
            <a:r>
              <a:rPr lang="en-US" dirty="0"/>
              <a:t>		else if(</a:t>
            </a:r>
            <a:r>
              <a:rPr lang="en-US" dirty="0" err="1"/>
              <a:t>strcmp</a:t>
            </a:r>
            <a:r>
              <a:rPr lang="en-US" dirty="0"/>
              <a:t>(</a:t>
            </a:r>
            <a:r>
              <a:rPr lang="en-US" dirty="0" err="1"/>
              <a:t>strupr</a:t>
            </a:r>
            <a:r>
              <a:rPr lang="en-US" dirty="0"/>
              <a:t>(</a:t>
            </a:r>
            <a:r>
              <a:rPr lang="en-US" dirty="0" err="1"/>
              <a:t>kode</a:t>
            </a:r>
            <a:r>
              <a:rPr lang="en-US" dirty="0"/>
              <a:t>),"SPT12")==0){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strcpy</a:t>
            </a:r>
            <a:r>
              <a:rPr lang="en-US" dirty="0"/>
              <a:t>(</a:t>
            </a:r>
            <a:r>
              <a:rPr lang="en-US" dirty="0" err="1"/>
              <a:t>sepatu,strcat</a:t>
            </a:r>
            <a:r>
              <a:rPr lang="en-US" dirty="0"/>
              <a:t>(</a:t>
            </a:r>
            <a:r>
              <a:rPr lang="en-US" dirty="0" err="1"/>
              <a:t>sepatu</a:t>
            </a:r>
            <a:r>
              <a:rPr lang="en-US" dirty="0"/>
              <a:t>," </a:t>
            </a:r>
            <a:r>
              <a:rPr lang="en-US" dirty="0" err="1"/>
              <a:t>rusa</a:t>
            </a:r>
            <a:r>
              <a:rPr lang="en-US" dirty="0"/>
              <a:t>"));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harga</a:t>
            </a:r>
            <a:r>
              <a:rPr lang="en-US" dirty="0"/>
              <a:t>=135000;</a:t>
            </a:r>
          </a:p>
          <a:p>
            <a:pPr marL="0" indent="0">
              <a:buNone/>
            </a:pPr>
            <a:r>
              <a:rPr lang="en-US" dirty="0"/>
              <a:t>		}</a:t>
            </a:r>
          </a:p>
          <a:p>
            <a:pPr marL="0" indent="0">
              <a:buNone/>
            </a:pPr>
            <a:r>
              <a:rPr lang="en-US" dirty="0"/>
              <a:t>		else {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strcpy</a:t>
            </a:r>
            <a:r>
              <a:rPr lang="en-US" dirty="0"/>
              <a:t>(</a:t>
            </a:r>
            <a:r>
              <a:rPr lang="en-US" dirty="0" err="1"/>
              <a:t>sepatu</a:t>
            </a:r>
            <a:r>
              <a:rPr lang="en-US" dirty="0"/>
              <a:t>,"</a:t>
            </a:r>
            <a:r>
              <a:rPr lang="en-US" dirty="0" err="1"/>
              <a:t>sepatu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");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harga</a:t>
            </a:r>
            <a:r>
              <a:rPr lang="en-US" dirty="0"/>
              <a:t>=0;</a:t>
            </a:r>
          </a:p>
          <a:p>
            <a:pPr marL="0" indent="0">
              <a:buNone/>
            </a:pPr>
            <a:r>
              <a:rPr lang="en-US" dirty="0"/>
              <a:t>		}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printf</a:t>
            </a:r>
            <a:r>
              <a:rPr lang="en-US" dirty="0"/>
              <a:t>("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sepatu</a:t>
            </a:r>
            <a:r>
              <a:rPr lang="en-US" dirty="0"/>
              <a:t>: %s\n",</a:t>
            </a:r>
            <a:r>
              <a:rPr lang="en-US" dirty="0" err="1"/>
              <a:t>strupr</a:t>
            </a:r>
            <a:r>
              <a:rPr lang="en-US" dirty="0"/>
              <a:t>(</a:t>
            </a:r>
            <a:r>
              <a:rPr lang="en-US" dirty="0" err="1"/>
              <a:t>sepatu</a:t>
            </a:r>
            <a:r>
              <a:rPr lang="en-US" dirty="0"/>
              <a:t>));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printf</a:t>
            </a:r>
            <a:r>
              <a:rPr lang="en-US" dirty="0"/>
              <a:t>("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: Rp.%0.0f\n",</a:t>
            </a:r>
            <a:r>
              <a:rPr lang="en-US" dirty="0" err="1"/>
              <a:t>harga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printf</a:t>
            </a:r>
            <a:r>
              <a:rPr lang="en-US" dirty="0"/>
              <a:t>("Total </a:t>
            </a:r>
            <a:r>
              <a:rPr lang="en-US" dirty="0" err="1"/>
              <a:t>bayar</a:t>
            </a:r>
            <a:r>
              <a:rPr lang="en-US" dirty="0"/>
              <a:t>: Rp.%0.0f\n",</a:t>
            </a:r>
            <a:r>
              <a:rPr lang="en-US" dirty="0" err="1"/>
              <a:t>harga</a:t>
            </a:r>
            <a:r>
              <a:rPr lang="en-US" dirty="0"/>
              <a:t>*</a:t>
            </a:r>
            <a:r>
              <a:rPr lang="en-US" dirty="0" err="1"/>
              <a:t>beli</a:t>
            </a:r>
            <a:r>
              <a:rPr lang="en-US" dirty="0"/>
              <a:t>);	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printf</a:t>
            </a:r>
            <a:r>
              <a:rPr lang="en-US" dirty="0"/>
              <a:t>("Input </a:t>
            </a:r>
            <a:r>
              <a:rPr lang="en-US" dirty="0" err="1"/>
              <a:t>lagi</a:t>
            </a:r>
            <a:r>
              <a:rPr lang="en-US" dirty="0"/>
              <a:t>[y/t]: ");</a:t>
            </a:r>
            <a:r>
              <a:rPr lang="en-US" dirty="0" err="1"/>
              <a:t>fflush</a:t>
            </a:r>
            <a:r>
              <a:rPr lang="en-US" dirty="0"/>
              <a:t>(</a:t>
            </a:r>
            <a:r>
              <a:rPr lang="en-US" dirty="0" err="1"/>
              <a:t>stdin</a:t>
            </a:r>
            <a:r>
              <a:rPr lang="en-US" dirty="0"/>
              <a:t>);</a:t>
            </a:r>
            <a:r>
              <a:rPr lang="en-US" dirty="0" err="1"/>
              <a:t>lagi</a:t>
            </a:r>
            <a:r>
              <a:rPr lang="en-US" dirty="0"/>
              <a:t>=</a:t>
            </a:r>
            <a:r>
              <a:rPr lang="en-US" dirty="0" err="1"/>
              <a:t>getch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088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259</TotalTime>
  <Words>947</Words>
  <Application>Microsoft Office PowerPoint</Application>
  <PresentationFormat>Widescreen</PresentationFormat>
  <Paragraphs>224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Organic</vt:lpstr>
      <vt:lpstr>Operasi string</vt:lpstr>
      <vt:lpstr>Fungsi-fungsi string</vt:lpstr>
      <vt:lpstr>strcpy()</vt:lpstr>
      <vt:lpstr>strlen()</vt:lpstr>
      <vt:lpstr>strcmp()</vt:lpstr>
      <vt:lpstr>strcat()</vt:lpstr>
      <vt:lpstr>strlwr() dan strupr()</vt:lpstr>
      <vt:lpstr>Praktikum</vt:lpstr>
      <vt:lpstr>PowerPoint Presentation</vt:lpstr>
      <vt:lpstr>Tugas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Operasi string</dc:title>
  <dc:creator>Gopin</dc:creator>
  <cp:lastModifiedBy>Gopin</cp:lastModifiedBy>
  <cp:revision>88</cp:revision>
  <dcterms:created xsi:type="dcterms:W3CDTF">2013-05-12T22:38:25Z</dcterms:created>
  <dcterms:modified xsi:type="dcterms:W3CDTF">2013-05-13T16:45:41Z</dcterms:modified>
</cp:coreProperties>
</file>