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2" r:id="rId2"/>
    <p:sldMasterId id="2147483654" r:id="rId3"/>
    <p:sldMasterId id="2147483656" r:id="rId4"/>
  </p:sldMasterIdLst>
  <p:notesMasterIdLst>
    <p:notesMasterId r:id="rId29"/>
  </p:notesMasterIdLst>
  <p:handoutMasterIdLst>
    <p:handoutMasterId r:id="rId30"/>
  </p:handoutMasterIdLst>
  <p:sldIdLst>
    <p:sldId id="309" r:id="rId5"/>
    <p:sldId id="338" r:id="rId6"/>
    <p:sldId id="310" r:id="rId7"/>
    <p:sldId id="311" r:id="rId8"/>
    <p:sldId id="312" r:id="rId9"/>
    <p:sldId id="339" r:id="rId10"/>
    <p:sldId id="340" r:id="rId11"/>
    <p:sldId id="313" r:id="rId12"/>
    <p:sldId id="314" r:id="rId13"/>
    <p:sldId id="315" r:id="rId14"/>
    <p:sldId id="341" r:id="rId15"/>
    <p:sldId id="318" r:id="rId16"/>
    <p:sldId id="316" r:id="rId17"/>
    <p:sldId id="317" r:id="rId18"/>
    <p:sldId id="319" r:id="rId19"/>
    <p:sldId id="343" r:id="rId20"/>
    <p:sldId id="320" r:id="rId21"/>
    <p:sldId id="321" r:id="rId22"/>
    <p:sldId id="322" r:id="rId23"/>
    <p:sldId id="323" r:id="rId24"/>
    <p:sldId id="324" r:id="rId25"/>
    <p:sldId id="325" r:id="rId26"/>
    <p:sldId id="326" r:id="rId27"/>
    <p:sldId id="344" r:id="rId28"/>
  </p:sldIdLst>
  <p:sldSz cx="9144000" cy="6858000" type="screen4x3"/>
  <p:notesSz cx="6858000" cy="9945688"/>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6F9169"/>
    <a:srgbClr val="669493"/>
    <a:srgbClr val="D3A911"/>
    <a:srgbClr val="FFFFFF"/>
    <a:srgbClr val="C0C0C0"/>
    <a:srgbClr val="84AA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1" autoAdjust="0"/>
    <p:restoredTop sz="94713" autoAdjust="0"/>
  </p:normalViewPr>
  <p:slideViewPr>
    <p:cSldViewPr>
      <p:cViewPr varScale="1">
        <p:scale>
          <a:sx n="69" d="100"/>
          <a:sy n="69" d="100"/>
        </p:scale>
        <p:origin x="-8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2.wmf"/><Relationship Id="rId1" Type="http://schemas.openxmlformats.org/officeDocument/2006/relationships/image" Target="../media/image7.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8.wmf"/><Relationship Id="rId7" Type="http://schemas.openxmlformats.org/officeDocument/2006/relationships/image" Target="../media/image19.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 Id="rId9"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22.wmf"/><Relationship Id="rId7" Type="http://schemas.openxmlformats.org/officeDocument/2006/relationships/image" Target="../media/image18.wmf"/><Relationship Id="rId2" Type="http://schemas.openxmlformats.org/officeDocument/2006/relationships/image" Target="../media/image21.wmf"/><Relationship Id="rId1" Type="http://schemas.openxmlformats.org/officeDocument/2006/relationships/image" Target="../media/image12.wmf"/><Relationship Id="rId6" Type="http://schemas.openxmlformats.org/officeDocument/2006/relationships/image" Target="../media/image11.wmf"/><Relationship Id="rId5" Type="http://schemas.openxmlformats.org/officeDocument/2006/relationships/image" Target="../media/image24.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17.wmf"/><Relationship Id="rId7" Type="http://schemas.openxmlformats.org/officeDocument/2006/relationships/image" Target="../media/image34.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7FFCB526-22D5-45C3-A6FC-A18602E83C19}" type="datetimeFigureOut">
              <a:rPr lang="id-ID" smtClean="0"/>
              <a:pPr/>
              <a:t>02/06/2013</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50D36358-3238-4FFF-A757-9B51708A137A}"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pitchFamily="34" charset="0"/>
              </a:defRPr>
            </a:lvl1pPr>
          </a:lstStyle>
          <a:p>
            <a:pPr>
              <a:defRPr/>
            </a:pPr>
            <a:endParaRPr lang="en-US"/>
          </a:p>
        </p:txBody>
      </p:sp>
      <p:sp>
        <p:nvSpPr>
          <p:cNvPr id="61443"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375EA307-E280-4321-90D4-D9980F9A5A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832D4D87-DF68-4DB2-81F9-F7CE4D609100}" type="slidenum">
              <a:rPr lang="id-ID" smtClean="0"/>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375EA307-E280-4321-90D4-D9980F9A5A4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C2CBBC8-ACF4-412D-9664-9FABAF7862A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2CBBC8-ACF4-412D-9664-9FABAF7862A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hlink"/>
            </a:gs>
            <a:gs pos="100000">
              <a:schemeClr val="hlink">
                <a:gamma/>
                <a:tint val="66667"/>
                <a:invGamma/>
              </a:schemeClr>
            </a:gs>
          </a:gsLst>
          <a:lin ang="5400000" scaled="1"/>
        </a:gradFill>
        <a:effectLst/>
      </p:bgPr>
    </p:bg>
    <p:spTree>
      <p:nvGrpSpPr>
        <p:cNvPr id="1" name=""/>
        <p:cNvGrpSpPr/>
        <p:nvPr/>
      </p:nvGrpSpPr>
      <p:grpSpPr>
        <a:xfrm>
          <a:off x="0" y="0"/>
          <a:ext cx="0" cy="0"/>
          <a:chOff x="0" y="0"/>
          <a:chExt cx="0" cy="0"/>
        </a:xfrm>
      </p:grpSpPr>
      <p:sp>
        <p:nvSpPr>
          <p:cNvPr id="111621" name="Rectangle 5"/>
          <p:cNvSpPr>
            <a:spLocks noGrp="1" noChangeArrowheads="1"/>
          </p:cNvSpPr>
          <p:nvPr>
            <p:ph type="dt" sz="quarter" idx="2"/>
          </p:nvPr>
        </p:nvSpPr>
        <p:spPr bwMode="gray">
          <a:xfrm>
            <a:off x="457200" y="6477000"/>
            <a:ext cx="2133600" cy="244475"/>
          </a:xfrm>
        </p:spPr>
        <p:txBody>
          <a:bodyPr anchor="t"/>
          <a:lstStyle>
            <a:lvl1pPr>
              <a:defRPr sz="1200"/>
            </a:lvl1pPr>
          </a:lstStyle>
          <a:p>
            <a:fld id="{20C98530-B4AF-4F86-9B71-6A40CD5CBBE0}" type="datetime1">
              <a:rPr lang="en-US"/>
              <a:pPr/>
              <a:t>6/2/2013</a:t>
            </a:fld>
            <a:endParaRPr lang="en-US"/>
          </a:p>
        </p:txBody>
      </p:sp>
      <p:sp>
        <p:nvSpPr>
          <p:cNvPr id="111622" name="Rectangle 6"/>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111623" name="Rectangle 7"/>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111624" name="Rectangle 8"/>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111664" name="Group 48"/>
          <p:cNvGrpSpPr>
            <a:grpSpLocks/>
          </p:cNvGrpSpPr>
          <p:nvPr/>
        </p:nvGrpSpPr>
        <p:grpSpPr bwMode="auto">
          <a:xfrm>
            <a:off x="1371600" y="5486400"/>
            <a:ext cx="311150" cy="311150"/>
            <a:chOff x="2250" y="1146"/>
            <a:chExt cx="294" cy="294"/>
          </a:xfrm>
        </p:grpSpPr>
        <p:sp>
          <p:nvSpPr>
            <p:cNvPr id="111665" name="Oval 49"/>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66" name="Oval 50"/>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67" name="Group 51"/>
          <p:cNvGrpSpPr>
            <a:grpSpLocks/>
          </p:cNvGrpSpPr>
          <p:nvPr/>
        </p:nvGrpSpPr>
        <p:grpSpPr bwMode="auto">
          <a:xfrm>
            <a:off x="5981700" y="5711825"/>
            <a:ext cx="488950" cy="488950"/>
            <a:chOff x="2809" y="1042"/>
            <a:chExt cx="336" cy="336"/>
          </a:xfrm>
        </p:grpSpPr>
        <p:sp>
          <p:nvSpPr>
            <p:cNvPr id="111668" name="Oval 52"/>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111669" name="Oval 53"/>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111670" name="Group 54"/>
          <p:cNvGrpSpPr>
            <a:grpSpLocks/>
          </p:cNvGrpSpPr>
          <p:nvPr/>
        </p:nvGrpSpPr>
        <p:grpSpPr bwMode="auto">
          <a:xfrm>
            <a:off x="7789863" y="6183313"/>
            <a:ext cx="304800" cy="304800"/>
            <a:chOff x="3432" y="1134"/>
            <a:chExt cx="266" cy="266"/>
          </a:xfrm>
        </p:grpSpPr>
        <p:sp>
          <p:nvSpPr>
            <p:cNvPr id="111671" name="Oval 55"/>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72" name="Oval 56"/>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73" name="Group 57"/>
          <p:cNvGrpSpPr>
            <a:grpSpLocks/>
          </p:cNvGrpSpPr>
          <p:nvPr/>
        </p:nvGrpSpPr>
        <p:grpSpPr bwMode="auto">
          <a:xfrm>
            <a:off x="169863" y="6269038"/>
            <a:ext cx="685800" cy="682625"/>
            <a:chOff x="1750" y="1312"/>
            <a:chExt cx="266" cy="266"/>
          </a:xfrm>
        </p:grpSpPr>
        <p:sp>
          <p:nvSpPr>
            <p:cNvPr id="111674" name="Oval 58"/>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111675" name="Oval 59"/>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111676" name="Group 60"/>
          <p:cNvGrpSpPr>
            <a:grpSpLocks/>
          </p:cNvGrpSpPr>
          <p:nvPr/>
        </p:nvGrpSpPr>
        <p:grpSpPr bwMode="auto">
          <a:xfrm>
            <a:off x="8293100" y="5022850"/>
            <a:ext cx="434975" cy="431800"/>
            <a:chOff x="4024" y="1248"/>
            <a:chExt cx="308" cy="308"/>
          </a:xfrm>
        </p:grpSpPr>
        <p:sp>
          <p:nvSpPr>
            <p:cNvPr id="111677" name="Oval 61"/>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111678" name="Oval 62"/>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111679" name="Group 63"/>
          <p:cNvGrpSpPr>
            <a:grpSpLocks/>
          </p:cNvGrpSpPr>
          <p:nvPr/>
        </p:nvGrpSpPr>
        <p:grpSpPr bwMode="auto">
          <a:xfrm>
            <a:off x="2514600" y="6096000"/>
            <a:ext cx="428625" cy="428625"/>
            <a:chOff x="1750" y="1312"/>
            <a:chExt cx="266" cy="266"/>
          </a:xfrm>
        </p:grpSpPr>
        <p:sp>
          <p:nvSpPr>
            <p:cNvPr id="111680" name="Oval 64"/>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111681" name="Oval 65"/>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111691" name="Rectangle 75"/>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C35EE763-8654-4AA7-A01F-DE651302ECFD}" type="slidenum">
              <a:rPr lang="en-US"/>
              <a:pPr/>
              <a:t>‹#›</a:t>
            </a:fld>
            <a:endParaRPr lang="en-US"/>
          </a:p>
        </p:txBody>
      </p:sp>
      <p:grpSp>
        <p:nvGrpSpPr>
          <p:cNvPr id="111778" name="Group 162"/>
          <p:cNvGrpSpPr>
            <a:grpSpLocks/>
          </p:cNvGrpSpPr>
          <p:nvPr/>
        </p:nvGrpSpPr>
        <p:grpSpPr bwMode="auto">
          <a:xfrm>
            <a:off x="0" y="0"/>
            <a:ext cx="9144000" cy="2819400"/>
            <a:chOff x="0" y="0"/>
            <a:chExt cx="5760" cy="1776"/>
          </a:xfrm>
        </p:grpSpPr>
        <p:grpSp>
          <p:nvGrpSpPr>
            <p:cNvPr id="111715" name="Group 99"/>
            <p:cNvGrpSpPr>
              <a:grpSpLocks/>
            </p:cNvGrpSpPr>
            <p:nvPr userDrawn="1"/>
          </p:nvGrpSpPr>
          <p:grpSpPr bwMode="auto">
            <a:xfrm>
              <a:off x="1274" y="1056"/>
              <a:ext cx="335" cy="333"/>
              <a:chOff x="1091" y="938"/>
              <a:chExt cx="542" cy="542"/>
            </a:xfrm>
          </p:grpSpPr>
          <p:sp>
            <p:nvSpPr>
              <p:cNvPr id="111716" name="Oval 100"/>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17" name="Oval 101"/>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18" name="Group 102"/>
            <p:cNvGrpSpPr>
              <a:grpSpLocks/>
            </p:cNvGrpSpPr>
            <p:nvPr userDrawn="1"/>
          </p:nvGrpSpPr>
          <p:grpSpPr bwMode="auto">
            <a:xfrm>
              <a:off x="2522" y="1392"/>
              <a:ext cx="159" cy="155"/>
              <a:chOff x="2250" y="1146"/>
              <a:chExt cx="294" cy="294"/>
            </a:xfrm>
          </p:grpSpPr>
          <p:sp>
            <p:nvSpPr>
              <p:cNvPr id="111719" name="Oval 103"/>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20" name="Oval 104"/>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21" name="Group 105"/>
            <p:cNvGrpSpPr>
              <a:grpSpLocks/>
            </p:cNvGrpSpPr>
            <p:nvPr userDrawn="1"/>
          </p:nvGrpSpPr>
          <p:grpSpPr bwMode="auto">
            <a:xfrm>
              <a:off x="2238" y="1056"/>
              <a:ext cx="284" cy="279"/>
              <a:chOff x="2114" y="644"/>
              <a:chExt cx="390" cy="390"/>
            </a:xfrm>
          </p:grpSpPr>
          <p:sp>
            <p:nvSpPr>
              <p:cNvPr id="111722" name="Oval 106"/>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23" name="Oval 107"/>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24" name="Group 108"/>
            <p:cNvGrpSpPr>
              <a:grpSpLocks/>
            </p:cNvGrpSpPr>
            <p:nvPr userDrawn="1"/>
          </p:nvGrpSpPr>
          <p:grpSpPr bwMode="auto">
            <a:xfrm>
              <a:off x="1825" y="580"/>
              <a:ext cx="397" cy="387"/>
              <a:chOff x="1667" y="177"/>
              <a:chExt cx="542" cy="542"/>
            </a:xfrm>
          </p:grpSpPr>
          <p:sp>
            <p:nvSpPr>
              <p:cNvPr id="111725" name="Oval 109"/>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26" name="Oval 110"/>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27" name="Group 111"/>
            <p:cNvGrpSpPr>
              <a:grpSpLocks/>
            </p:cNvGrpSpPr>
            <p:nvPr userDrawn="1"/>
          </p:nvGrpSpPr>
          <p:grpSpPr bwMode="auto">
            <a:xfrm>
              <a:off x="1322" y="0"/>
              <a:ext cx="495" cy="489"/>
              <a:chOff x="887" y="-281"/>
              <a:chExt cx="774" cy="774"/>
            </a:xfrm>
          </p:grpSpPr>
          <p:sp>
            <p:nvSpPr>
              <p:cNvPr id="111728" name="Oval 112"/>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111729" name="Oval 113"/>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111730" name="Group 114"/>
            <p:cNvGrpSpPr>
              <a:grpSpLocks/>
            </p:cNvGrpSpPr>
            <p:nvPr userDrawn="1"/>
          </p:nvGrpSpPr>
          <p:grpSpPr bwMode="auto">
            <a:xfrm>
              <a:off x="2835" y="1221"/>
              <a:ext cx="219" cy="219"/>
              <a:chOff x="2809" y="1042"/>
              <a:chExt cx="336" cy="336"/>
            </a:xfrm>
          </p:grpSpPr>
          <p:sp>
            <p:nvSpPr>
              <p:cNvPr id="111731" name="Oval 115"/>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32" name="Oval 116"/>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33" name="Group 117"/>
            <p:cNvGrpSpPr>
              <a:grpSpLocks/>
            </p:cNvGrpSpPr>
            <p:nvPr userDrawn="1"/>
          </p:nvGrpSpPr>
          <p:grpSpPr bwMode="auto">
            <a:xfrm>
              <a:off x="2762" y="715"/>
              <a:ext cx="336" cy="336"/>
              <a:chOff x="2802" y="341"/>
              <a:chExt cx="598" cy="598"/>
            </a:xfrm>
          </p:grpSpPr>
          <p:sp>
            <p:nvSpPr>
              <p:cNvPr id="111734" name="Oval 118"/>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35" name="Oval 119"/>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36" name="Group 120"/>
            <p:cNvGrpSpPr>
              <a:grpSpLocks/>
            </p:cNvGrpSpPr>
            <p:nvPr userDrawn="1"/>
          </p:nvGrpSpPr>
          <p:grpSpPr bwMode="auto">
            <a:xfrm>
              <a:off x="2666" y="105"/>
              <a:ext cx="468" cy="466"/>
              <a:chOff x="2428" y="-432"/>
              <a:chExt cx="732" cy="732"/>
            </a:xfrm>
          </p:grpSpPr>
          <p:sp>
            <p:nvSpPr>
              <p:cNvPr id="111737" name="Oval 121"/>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38" name="Oval 122"/>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39" name="Group 123"/>
            <p:cNvGrpSpPr>
              <a:grpSpLocks/>
            </p:cNvGrpSpPr>
            <p:nvPr userDrawn="1"/>
          </p:nvGrpSpPr>
          <p:grpSpPr bwMode="auto">
            <a:xfrm>
              <a:off x="3449" y="1010"/>
              <a:ext cx="273" cy="269"/>
              <a:chOff x="3432" y="1134"/>
              <a:chExt cx="266" cy="266"/>
            </a:xfrm>
          </p:grpSpPr>
          <p:sp>
            <p:nvSpPr>
              <p:cNvPr id="111740" name="Oval 124"/>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41" name="Oval 125"/>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42" name="Group 126"/>
            <p:cNvGrpSpPr>
              <a:grpSpLocks/>
            </p:cNvGrpSpPr>
            <p:nvPr userDrawn="1"/>
          </p:nvGrpSpPr>
          <p:grpSpPr bwMode="auto">
            <a:xfrm>
              <a:off x="3712" y="501"/>
              <a:ext cx="394" cy="394"/>
              <a:chOff x="3638" y="540"/>
              <a:chExt cx="516" cy="516"/>
            </a:xfrm>
          </p:grpSpPr>
          <p:sp>
            <p:nvSpPr>
              <p:cNvPr id="111743" name="Oval 127"/>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44" name="Oval 128"/>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45" name="Group 129"/>
            <p:cNvGrpSpPr>
              <a:grpSpLocks/>
            </p:cNvGrpSpPr>
            <p:nvPr userDrawn="1"/>
          </p:nvGrpSpPr>
          <p:grpSpPr bwMode="auto">
            <a:xfrm>
              <a:off x="1850" y="1392"/>
              <a:ext cx="217" cy="217"/>
              <a:chOff x="1750" y="1312"/>
              <a:chExt cx="266" cy="266"/>
            </a:xfrm>
          </p:grpSpPr>
          <p:sp>
            <p:nvSpPr>
              <p:cNvPr id="111746" name="Oval 130"/>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47" name="Oval 131"/>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48" name="Group 132"/>
            <p:cNvGrpSpPr>
              <a:grpSpLocks/>
            </p:cNvGrpSpPr>
            <p:nvPr userDrawn="1"/>
          </p:nvGrpSpPr>
          <p:grpSpPr bwMode="auto">
            <a:xfrm>
              <a:off x="528" y="618"/>
              <a:ext cx="496" cy="514"/>
              <a:chOff x="263" y="809"/>
              <a:chExt cx="733" cy="733"/>
            </a:xfrm>
          </p:grpSpPr>
          <p:sp>
            <p:nvSpPr>
              <p:cNvPr id="111749" name="Oval 133"/>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111750" name="Oval 134"/>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111751" name="Group 135"/>
            <p:cNvGrpSpPr>
              <a:grpSpLocks/>
            </p:cNvGrpSpPr>
            <p:nvPr userDrawn="1"/>
          </p:nvGrpSpPr>
          <p:grpSpPr bwMode="auto">
            <a:xfrm>
              <a:off x="4250" y="1058"/>
              <a:ext cx="334" cy="334"/>
              <a:chOff x="4024" y="1248"/>
              <a:chExt cx="308" cy="308"/>
            </a:xfrm>
          </p:grpSpPr>
          <p:sp>
            <p:nvSpPr>
              <p:cNvPr id="111752" name="Oval 136"/>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53" name="Oval 137"/>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54" name="Group 138"/>
            <p:cNvGrpSpPr>
              <a:grpSpLocks/>
            </p:cNvGrpSpPr>
            <p:nvPr userDrawn="1"/>
          </p:nvGrpSpPr>
          <p:grpSpPr bwMode="auto">
            <a:xfrm>
              <a:off x="4775" y="620"/>
              <a:ext cx="483" cy="484"/>
              <a:chOff x="4402" y="876"/>
              <a:chExt cx="516" cy="516"/>
            </a:xfrm>
          </p:grpSpPr>
          <p:sp>
            <p:nvSpPr>
              <p:cNvPr id="111755" name="Oval 139"/>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56" name="Oval 140"/>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57" name="Group 141"/>
            <p:cNvGrpSpPr>
              <a:grpSpLocks/>
            </p:cNvGrpSpPr>
            <p:nvPr userDrawn="1"/>
          </p:nvGrpSpPr>
          <p:grpSpPr bwMode="auto">
            <a:xfrm>
              <a:off x="2282" y="1640"/>
              <a:ext cx="136" cy="136"/>
              <a:chOff x="4024" y="1248"/>
              <a:chExt cx="308" cy="308"/>
            </a:xfrm>
          </p:grpSpPr>
          <p:sp>
            <p:nvSpPr>
              <p:cNvPr id="111758" name="Oval 142"/>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59" name="Oval 143"/>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0" name="Group 144"/>
            <p:cNvGrpSpPr>
              <a:grpSpLocks/>
            </p:cNvGrpSpPr>
            <p:nvPr userDrawn="1"/>
          </p:nvGrpSpPr>
          <p:grpSpPr bwMode="auto">
            <a:xfrm>
              <a:off x="3224" y="1392"/>
              <a:ext cx="176" cy="176"/>
              <a:chOff x="3432" y="1134"/>
              <a:chExt cx="266" cy="266"/>
            </a:xfrm>
          </p:grpSpPr>
          <p:sp>
            <p:nvSpPr>
              <p:cNvPr id="111761" name="Oval 145"/>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62" name="Oval 146"/>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3" name="Group 147"/>
            <p:cNvGrpSpPr>
              <a:grpSpLocks/>
            </p:cNvGrpSpPr>
            <p:nvPr userDrawn="1"/>
          </p:nvGrpSpPr>
          <p:grpSpPr bwMode="auto">
            <a:xfrm>
              <a:off x="3842" y="1440"/>
              <a:ext cx="200" cy="200"/>
              <a:chOff x="4024" y="1248"/>
              <a:chExt cx="308" cy="308"/>
            </a:xfrm>
          </p:grpSpPr>
          <p:sp>
            <p:nvSpPr>
              <p:cNvPr id="111764" name="Oval 148"/>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65" name="Oval 149"/>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111766" name="Group 150"/>
            <p:cNvGrpSpPr>
              <a:grpSpLocks/>
            </p:cNvGrpSpPr>
            <p:nvPr userDrawn="1"/>
          </p:nvGrpSpPr>
          <p:grpSpPr bwMode="auto">
            <a:xfrm rot="5400000">
              <a:off x="5245" y="205"/>
              <a:ext cx="720" cy="310"/>
              <a:chOff x="2606" y="-2"/>
              <a:chExt cx="700" cy="252"/>
            </a:xfrm>
          </p:grpSpPr>
          <p:sp>
            <p:nvSpPr>
              <p:cNvPr id="111767" name="Freeform 151"/>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111768" name="Freeform 152"/>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111769" name="Group 153"/>
            <p:cNvGrpSpPr>
              <a:grpSpLocks/>
            </p:cNvGrpSpPr>
            <p:nvPr userDrawn="1"/>
          </p:nvGrpSpPr>
          <p:grpSpPr bwMode="auto">
            <a:xfrm>
              <a:off x="0" y="0"/>
              <a:ext cx="336" cy="768"/>
              <a:chOff x="0" y="912"/>
              <a:chExt cx="446" cy="888"/>
            </a:xfrm>
          </p:grpSpPr>
          <p:sp>
            <p:nvSpPr>
              <p:cNvPr id="111770" name="Freeform 154"/>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111771" name="Freeform 155"/>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111772" name="Group 156"/>
            <p:cNvGrpSpPr>
              <a:grpSpLocks/>
            </p:cNvGrpSpPr>
            <p:nvPr userDrawn="1"/>
          </p:nvGrpSpPr>
          <p:grpSpPr bwMode="auto">
            <a:xfrm>
              <a:off x="4091" y="1"/>
              <a:ext cx="447" cy="438"/>
              <a:chOff x="3638" y="540"/>
              <a:chExt cx="516" cy="516"/>
            </a:xfrm>
          </p:grpSpPr>
          <p:sp>
            <p:nvSpPr>
              <p:cNvPr id="111773" name="Oval 157"/>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111774" name="Oval 158"/>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111775" name="Group 159"/>
            <p:cNvGrpSpPr>
              <a:grpSpLocks/>
            </p:cNvGrpSpPr>
            <p:nvPr userDrawn="1"/>
          </p:nvGrpSpPr>
          <p:grpSpPr bwMode="auto">
            <a:xfrm>
              <a:off x="3490" y="1640"/>
              <a:ext cx="136" cy="136"/>
              <a:chOff x="4024" y="1248"/>
              <a:chExt cx="308" cy="308"/>
            </a:xfrm>
          </p:grpSpPr>
          <p:sp>
            <p:nvSpPr>
              <p:cNvPr id="111776" name="Oval 160"/>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111777" name="Oval 161"/>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CAE2CA4B-5D9F-4839-9705-266361CC65DA}"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FF9DC4A4-196A-455F-8F01-DEB478BDAD6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069C0BE-CE47-455E-8BD8-F53369219FF9}"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11627CBD-4981-42C8-AA69-B88AD4F4875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accent2"/>
            </a:gs>
            <a:gs pos="100000">
              <a:schemeClr val="accent2">
                <a:gamma/>
                <a:tint val="79216"/>
                <a:invGamma/>
              </a:schemeClr>
            </a:gs>
          </a:gsLst>
          <a:lin ang="5400000" scaled="1"/>
        </a:gradFill>
        <a:effectLst/>
      </p:bgPr>
    </p:bg>
    <p:spTree>
      <p:nvGrpSpPr>
        <p:cNvPr id="1" name=""/>
        <p:cNvGrpSpPr/>
        <p:nvPr/>
      </p:nvGrpSpPr>
      <p:grpSpPr>
        <a:xfrm>
          <a:off x="0" y="0"/>
          <a:ext cx="0" cy="0"/>
          <a:chOff x="0" y="0"/>
          <a:chExt cx="0" cy="0"/>
        </a:xfrm>
      </p:grpSpPr>
      <p:sp>
        <p:nvSpPr>
          <p:cNvPr id="470018"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CAFA56EB-C9F0-486E-B8A1-D0163D549793}" type="datetime1">
              <a:rPr lang="en-US"/>
              <a:pPr/>
              <a:t>6/2/2013</a:t>
            </a:fld>
            <a:endParaRPr lang="en-US"/>
          </a:p>
        </p:txBody>
      </p:sp>
      <p:sp>
        <p:nvSpPr>
          <p:cNvPr id="470019"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0020"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0021"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0022" name="Group 6"/>
          <p:cNvGrpSpPr>
            <a:grpSpLocks/>
          </p:cNvGrpSpPr>
          <p:nvPr/>
        </p:nvGrpSpPr>
        <p:grpSpPr bwMode="auto">
          <a:xfrm>
            <a:off x="1371600" y="5486400"/>
            <a:ext cx="311150" cy="311150"/>
            <a:chOff x="2250" y="1146"/>
            <a:chExt cx="294" cy="294"/>
          </a:xfrm>
        </p:grpSpPr>
        <p:sp>
          <p:nvSpPr>
            <p:cNvPr id="470023"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24"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25" name="Group 9"/>
          <p:cNvGrpSpPr>
            <a:grpSpLocks/>
          </p:cNvGrpSpPr>
          <p:nvPr/>
        </p:nvGrpSpPr>
        <p:grpSpPr bwMode="auto">
          <a:xfrm>
            <a:off x="5981700" y="5711825"/>
            <a:ext cx="488950" cy="488950"/>
            <a:chOff x="2809" y="1042"/>
            <a:chExt cx="336" cy="336"/>
          </a:xfrm>
        </p:grpSpPr>
        <p:sp>
          <p:nvSpPr>
            <p:cNvPr id="470026"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0027"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0028" name="Group 12"/>
          <p:cNvGrpSpPr>
            <a:grpSpLocks/>
          </p:cNvGrpSpPr>
          <p:nvPr/>
        </p:nvGrpSpPr>
        <p:grpSpPr bwMode="auto">
          <a:xfrm>
            <a:off x="7789863" y="6183313"/>
            <a:ext cx="304800" cy="304800"/>
            <a:chOff x="3432" y="1134"/>
            <a:chExt cx="266" cy="266"/>
          </a:xfrm>
        </p:grpSpPr>
        <p:sp>
          <p:nvSpPr>
            <p:cNvPr id="470029"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30"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31" name="Group 15"/>
          <p:cNvGrpSpPr>
            <a:grpSpLocks/>
          </p:cNvGrpSpPr>
          <p:nvPr/>
        </p:nvGrpSpPr>
        <p:grpSpPr bwMode="auto">
          <a:xfrm>
            <a:off x="169863" y="6269038"/>
            <a:ext cx="685800" cy="682625"/>
            <a:chOff x="1750" y="1312"/>
            <a:chExt cx="266" cy="266"/>
          </a:xfrm>
        </p:grpSpPr>
        <p:sp>
          <p:nvSpPr>
            <p:cNvPr id="470032"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0033"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0034" name="Group 18"/>
          <p:cNvGrpSpPr>
            <a:grpSpLocks/>
          </p:cNvGrpSpPr>
          <p:nvPr/>
        </p:nvGrpSpPr>
        <p:grpSpPr bwMode="auto">
          <a:xfrm>
            <a:off x="8293100" y="5022850"/>
            <a:ext cx="434975" cy="431800"/>
            <a:chOff x="4024" y="1248"/>
            <a:chExt cx="308" cy="308"/>
          </a:xfrm>
        </p:grpSpPr>
        <p:sp>
          <p:nvSpPr>
            <p:cNvPr id="470035"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0036"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0037" name="Group 21"/>
          <p:cNvGrpSpPr>
            <a:grpSpLocks/>
          </p:cNvGrpSpPr>
          <p:nvPr/>
        </p:nvGrpSpPr>
        <p:grpSpPr bwMode="auto">
          <a:xfrm>
            <a:off x="2514600" y="6096000"/>
            <a:ext cx="428625" cy="428625"/>
            <a:chOff x="1750" y="1312"/>
            <a:chExt cx="266" cy="266"/>
          </a:xfrm>
        </p:grpSpPr>
        <p:sp>
          <p:nvSpPr>
            <p:cNvPr id="470038"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0039"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0040"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D43CD35A-1E46-4981-9B5E-2F584001B73D}" type="slidenum">
              <a:rPr lang="en-US"/>
              <a:pPr/>
              <a:t>‹#›</a:t>
            </a:fld>
            <a:endParaRPr lang="en-US"/>
          </a:p>
        </p:txBody>
      </p:sp>
      <p:grpSp>
        <p:nvGrpSpPr>
          <p:cNvPr id="470041" name="Group 25"/>
          <p:cNvGrpSpPr>
            <a:grpSpLocks/>
          </p:cNvGrpSpPr>
          <p:nvPr/>
        </p:nvGrpSpPr>
        <p:grpSpPr bwMode="auto">
          <a:xfrm>
            <a:off x="0" y="0"/>
            <a:ext cx="9144000" cy="2819400"/>
            <a:chOff x="0" y="0"/>
            <a:chExt cx="5760" cy="1776"/>
          </a:xfrm>
        </p:grpSpPr>
        <p:grpSp>
          <p:nvGrpSpPr>
            <p:cNvPr id="470042" name="Group 26"/>
            <p:cNvGrpSpPr>
              <a:grpSpLocks/>
            </p:cNvGrpSpPr>
            <p:nvPr userDrawn="1"/>
          </p:nvGrpSpPr>
          <p:grpSpPr bwMode="auto">
            <a:xfrm>
              <a:off x="1274" y="1056"/>
              <a:ext cx="335" cy="333"/>
              <a:chOff x="1091" y="938"/>
              <a:chExt cx="542" cy="542"/>
            </a:xfrm>
          </p:grpSpPr>
          <p:sp>
            <p:nvSpPr>
              <p:cNvPr id="470043"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44"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45" name="Group 29"/>
            <p:cNvGrpSpPr>
              <a:grpSpLocks/>
            </p:cNvGrpSpPr>
            <p:nvPr userDrawn="1"/>
          </p:nvGrpSpPr>
          <p:grpSpPr bwMode="auto">
            <a:xfrm>
              <a:off x="2522" y="1392"/>
              <a:ext cx="159" cy="155"/>
              <a:chOff x="2250" y="1146"/>
              <a:chExt cx="294" cy="294"/>
            </a:xfrm>
          </p:grpSpPr>
          <p:sp>
            <p:nvSpPr>
              <p:cNvPr id="470046"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47"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48" name="Group 32"/>
            <p:cNvGrpSpPr>
              <a:grpSpLocks/>
            </p:cNvGrpSpPr>
            <p:nvPr userDrawn="1"/>
          </p:nvGrpSpPr>
          <p:grpSpPr bwMode="auto">
            <a:xfrm>
              <a:off x="2238" y="1056"/>
              <a:ext cx="284" cy="279"/>
              <a:chOff x="2114" y="644"/>
              <a:chExt cx="390" cy="390"/>
            </a:xfrm>
          </p:grpSpPr>
          <p:sp>
            <p:nvSpPr>
              <p:cNvPr id="470049"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50"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51" name="Group 35"/>
            <p:cNvGrpSpPr>
              <a:grpSpLocks/>
            </p:cNvGrpSpPr>
            <p:nvPr userDrawn="1"/>
          </p:nvGrpSpPr>
          <p:grpSpPr bwMode="auto">
            <a:xfrm>
              <a:off x="1825" y="580"/>
              <a:ext cx="397" cy="387"/>
              <a:chOff x="1667" y="177"/>
              <a:chExt cx="542" cy="542"/>
            </a:xfrm>
          </p:grpSpPr>
          <p:sp>
            <p:nvSpPr>
              <p:cNvPr id="470052"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53"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54" name="Group 38"/>
            <p:cNvGrpSpPr>
              <a:grpSpLocks/>
            </p:cNvGrpSpPr>
            <p:nvPr userDrawn="1"/>
          </p:nvGrpSpPr>
          <p:grpSpPr bwMode="auto">
            <a:xfrm>
              <a:off x="1322" y="0"/>
              <a:ext cx="495" cy="489"/>
              <a:chOff x="887" y="-281"/>
              <a:chExt cx="774" cy="774"/>
            </a:xfrm>
          </p:grpSpPr>
          <p:sp>
            <p:nvSpPr>
              <p:cNvPr id="470055"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0056"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0057" name="Group 41"/>
            <p:cNvGrpSpPr>
              <a:grpSpLocks/>
            </p:cNvGrpSpPr>
            <p:nvPr userDrawn="1"/>
          </p:nvGrpSpPr>
          <p:grpSpPr bwMode="auto">
            <a:xfrm>
              <a:off x="2835" y="1221"/>
              <a:ext cx="219" cy="219"/>
              <a:chOff x="2809" y="1042"/>
              <a:chExt cx="336" cy="336"/>
            </a:xfrm>
          </p:grpSpPr>
          <p:sp>
            <p:nvSpPr>
              <p:cNvPr id="470058"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59"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60" name="Group 44"/>
            <p:cNvGrpSpPr>
              <a:grpSpLocks/>
            </p:cNvGrpSpPr>
            <p:nvPr userDrawn="1"/>
          </p:nvGrpSpPr>
          <p:grpSpPr bwMode="auto">
            <a:xfrm>
              <a:off x="2762" y="715"/>
              <a:ext cx="336" cy="336"/>
              <a:chOff x="2802" y="341"/>
              <a:chExt cx="598" cy="598"/>
            </a:xfrm>
          </p:grpSpPr>
          <p:sp>
            <p:nvSpPr>
              <p:cNvPr id="470061"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62"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63" name="Group 47"/>
            <p:cNvGrpSpPr>
              <a:grpSpLocks/>
            </p:cNvGrpSpPr>
            <p:nvPr userDrawn="1"/>
          </p:nvGrpSpPr>
          <p:grpSpPr bwMode="auto">
            <a:xfrm>
              <a:off x="2666" y="105"/>
              <a:ext cx="468" cy="466"/>
              <a:chOff x="2428" y="-432"/>
              <a:chExt cx="732" cy="732"/>
            </a:xfrm>
          </p:grpSpPr>
          <p:sp>
            <p:nvSpPr>
              <p:cNvPr id="470064"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65"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66" name="Group 50"/>
            <p:cNvGrpSpPr>
              <a:grpSpLocks/>
            </p:cNvGrpSpPr>
            <p:nvPr userDrawn="1"/>
          </p:nvGrpSpPr>
          <p:grpSpPr bwMode="auto">
            <a:xfrm>
              <a:off x="3449" y="1010"/>
              <a:ext cx="273" cy="269"/>
              <a:chOff x="3432" y="1134"/>
              <a:chExt cx="266" cy="266"/>
            </a:xfrm>
          </p:grpSpPr>
          <p:sp>
            <p:nvSpPr>
              <p:cNvPr id="470067"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68"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69" name="Group 53"/>
            <p:cNvGrpSpPr>
              <a:grpSpLocks/>
            </p:cNvGrpSpPr>
            <p:nvPr userDrawn="1"/>
          </p:nvGrpSpPr>
          <p:grpSpPr bwMode="auto">
            <a:xfrm>
              <a:off x="3712" y="501"/>
              <a:ext cx="394" cy="394"/>
              <a:chOff x="3638" y="540"/>
              <a:chExt cx="516" cy="516"/>
            </a:xfrm>
          </p:grpSpPr>
          <p:sp>
            <p:nvSpPr>
              <p:cNvPr id="470070"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71"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72" name="Group 56"/>
            <p:cNvGrpSpPr>
              <a:grpSpLocks/>
            </p:cNvGrpSpPr>
            <p:nvPr userDrawn="1"/>
          </p:nvGrpSpPr>
          <p:grpSpPr bwMode="auto">
            <a:xfrm>
              <a:off x="1850" y="1392"/>
              <a:ext cx="217" cy="217"/>
              <a:chOff x="1750" y="1312"/>
              <a:chExt cx="266" cy="266"/>
            </a:xfrm>
          </p:grpSpPr>
          <p:sp>
            <p:nvSpPr>
              <p:cNvPr id="470073"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74"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75" name="Group 59"/>
            <p:cNvGrpSpPr>
              <a:grpSpLocks/>
            </p:cNvGrpSpPr>
            <p:nvPr userDrawn="1"/>
          </p:nvGrpSpPr>
          <p:grpSpPr bwMode="auto">
            <a:xfrm>
              <a:off x="528" y="618"/>
              <a:ext cx="496" cy="514"/>
              <a:chOff x="263" y="809"/>
              <a:chExt cx="733" cy="733"/>
            </a:xfrm>
          </p:grpSpPr>
          <p:sp>
            <p:nvSpPr>
              <p:cNvPr id="470076"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0077"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0078" name="Group 62"/>
            <p:cNvGrpSpPr>
              <a:grpSpLocks/>
            </p:cNvGrpSpPr>
            <p:nvPr userDrawn="1"/>
          </p:nvGrpSpPr>
          <p:grpSpPr bwMode="auto">
            <a:xfrm>
              <a:off x="4250" y="1058"/>
              <a:ext cx="334" cy="334"/>
              <a:chOff x="4024" y="1248"/>
              <a:chExt cx="308" cy="308"/>
            </a:xfrm>
          </p:grpSpPr>
          <p:sp>
            <p:nvSpPr>
              <p:cNvPr id="470079"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0"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81" name="Group 65"/>
            <p:cNvGrpSpPr>
              <a:grpSpLocks/>
            </p:cNvGrpSpPr>
            <p:nvPr userDrawn="1"/>
          </p:nvGrpSpPr>
          <p:grpSpPr bwMode="auto">
            <a:xfrm>
              <a:off x="4775" y="620"/>
              <a:ext cx="483" cy="484"/>
              <a:chOff x="4402" y="876"/>
              <a:chExt cx="516" cy="516"/>
            </a:xfrm>
          </p:grpSpPr>
          <p:sp>
            <p:nvSpPr>
              <p:cNvPr id="470082"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083"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084" name="Group 68"/>
            <p:cNvGrpSpPr>
              <a:grpSpLocks/>
            </p:cNvGrpSpPr>
            <p:nvPr userDrawn="1"/>
          </p:nvGrpSpPr>
          <p:grpSpPr bwMode="auto">
            <a:xfrm>
              <a:off x="2282" y="1640"/>
              <a:ext cx="136" cy="136"/>
              <a:chOff x="4024" y="1248"/>
              <a:chExt cx="308" cy="308"/>
            </a:xfrm>
          </p:grpSpPr>
          <p:sp>
            <p:nvSpPr>
              <p:cNvPr id="470085"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6"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87" name="Group 71"/>
            <p:cNvGrpSpPr>
              <a:grpSpLocks/>
            </p:cNvGrpSpPr>
            <p:nvPr userDrawn="1"/>
          </p:nvGrpSpPr>
          <p:grpSpPr bwMode="auto">
            <a:xfrm>
              <a:off x="3224" y="1392"/>
              <a:ext cx="176" cy="176"/>
              <a:chOff x="3432" y="1134"/>
              <a:chExt cx="266" cy="266"/>
            </a:xfrm>
          </p:grpSpPr>
          <p:sp>
            <p:nvSpPr>
              <p:cNvPr id="470088"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89"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90" name="Group 74"/>
            <p:cNvGrpSpPr>
              <a:grpSpLocks/>
            </p:cNvGrpSpPr>
            <p:nvPr userDrawn="1"/>
          </p:nvGrpSpPr>
          <p:grpSpPr bwMode="auto">
            <a:xfrm>
              <a:off x="3842" y="1440"/>
              <a:ext cx="200" cy="200"/>
              <a:chOff x="4024" y="1248"/>
              <a:chExt cx="308" cy="308"/>
            </a:xfrm>
          </p:grpSpPr>
          <p:sp>
            <p:nvSpPr>
              <p:cNvPr id="470091"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092"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0093" name="Group 77"/>
            <p:cNvGrpSpPr>
              <a:grpSpLocks/>
            </p:cNvGrpSpPr>
            <p:nvPr userDrawn="1"/>
          </p:nvGrpSpPr>
          <p:grpSpPr bwMode="auto">
            <a:xfrm rot="5400000">
              <a:off x="5245" y="205"/>
              <a:ext cx="720" cy="310"/>
              <a:chOff x="2606" y="-2"/>
              <a:chExt cx="700" cy="252"/>
            </a:xfrm>
          </p:grpSpPr>
          <p:sp>
            <p:nvSpPr>
              <p:cNvPr id="470094"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0095"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0096" name="Group 80"/>
            <p:cNvGrpSpPr>
              <a:grpSpLocks/>
            </p:cNvGrpSpPr>
            <p:nvPr userDrawn="1"/>
          </p:nvGrpSpPr>
          <p:grpSpPr bwMode="auto">
            <a:xfrm>
              <a:off x="0" y="0"/>
              <a:ext cx="336" cy="768"/>
              <a:chOff x="0" y="912"/>
              <a:chExt cx="446" cy="888"/>
            </a:xfrm>
          </p:grpSpPr>
          <p:sp>
            <p:nvSpPr>
              <p:cNvPr id="470097"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0098"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0099" name="Group 83"/>
            <p:cNvGrpSpPr>
              <a:grpSpLocks/>
            </p:cNvGrpSpPr>
            <p:nvPr userDrawn="1"/>
          </p:nvGrpSpPr>
          <p:grpSpPr bwMode="auto">
            <a:xfrm>
              <a:off x="4091" y="1"/>
              <a:ext cx="447" cy="438"/>
              <a:chOff x="3638" y="540"/>
              <a:chExt cx="516" cy="516"/>
            </a:xfrm>
          </p:grpSpPr>
          <p:sp>
            <p:nvSpPr>
              <p:cNvPr id="470100"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0101"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0102" name="Group 86"/>
            <p:cNvGrpSpPr>
              <a:grpSpLocks/>
            </p:cNvGrpSpPr>
            <p:nvPr userDrawn="1"/>
          </p:nvGrpSpPr>
          <p:grpSpPr bwMode="auto">
            <a:xfrm>
              <a:off x="3490" y="1640"/>
              <a:ext cx="136" cy="136"/>
              <a:chOff x="4024" y="1248"/>
              <a:chExt cx="308" cy="308"/>
            </a:xfrm>
          </p:grpSpPr>
          <p:sp>
            <p:nvSpPr>
              <p:cNvPr id="470103"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0104"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7F5181CF-4906-4B7C-806D-CAF06DDD691D}"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936F3118-6B34-4F4D-A5D9-BFB8AFB6F539}"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9682EA-CED3-43BA-BD0A-EBB243803EA4}"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B4C80521-1335-4626-A146-C82C84F8649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4AB03961-E479-4E8C-AB09-7F98CE592D67}"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983EAEF5-E987-4A71-AD1D-994DECB92CA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A1BC4149-7555-419B-AB57-42340F7CED45}" type="datetime1">
              <a:rPr lang="en-US"/>
              <a:pPr/>
              <a:t>6/2/2013</a:t>
            </a:fld>
            <a:endParaRPr lang="en-US"/>
          </a:p>
        </p:txBody>
      </p:sp>
      <p:sp>
        <p:nvSpPr>
          <p:cNvPr id="8" name="Slide Number Placeholder 7"/>
          <p:cNvSpPr>
            <a:spLocks noGrp="1"/>
          </p:cNvSpPr>
          <p:nvPr>
            <p:ph type="sldNum" sz="quarter" idx="11"/>
          </p:nvPr>
        </p:nvSpPr>
        <p:spPr/>
        <p:txBody>
          <a:bodyPr/>
          <a:lstStyle>
            <a:lvl1pPr>
              <a:defRPr/>
            </a:lvl1pPr>
          </a:lstStyle>
          <a:p>
            <a:fld id="{7B52B00D-AD51-442D-A2B3-D943A3268BC2}"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8BEF4B21-49F3-42EB-B675-7F52CF528560}" type="datetime1">
              <a:rPr lang="en-US"/>
              <a:pPr/>
              <a:t>6/2/2013</a:t>
            </a:fld>
            <a:endParaRPr lang="en-US"/>
          </a:p>
        </p:txBody>
      </p:sp>
      <p:sp>
        <p:nvSpPr>
          <p:cNvPr id="4" name="Slide Number Placeholder 3"/>
          <p:cNvSpPr>
            <a:spLocks noGrp="1"/>
          </p:cNvSpPr>
          <p:nvPr>
            <p:ph type="sldNum" sz="quarter" idx="11"/>
          </p:nvPr>
        </p:nvSpPr>
        <p:spPr/>
        <p:txBody>
          <a:bodyPr/>
          <a:lstStyle>
            <a:lvl1pPr>
              <a:defRPr/>
            </a:lvl1pPr>
          </a:lstStyle>
          <a:p>
            <a:fld id="{3C8663CD-1B34-4296-AB0B-AC68675AA3A8}"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294AC75-AB4C-4978-88AD-D236F376B7AB}" type="datetime1">
              <a:rPr lang="en-US"/>
              <a:pPr/>
              <a:t>6/2/2013</a:t>
            </a:fld>
            <a:endParaRPr lang="en-US"/>
          </a:p>
        </p:txBody>
      </p:sp>
      <p:sp>
        <p:nvSpPr>
          <p:cNvPr id="3" name="Slide Number Placeholder 2"/>
          <p:cNvSpPr>
            <a:spLocks noGrp="1"/>
          </p:cNvSpPr>
          <p:nvPr>
            <p:ph type="sldNum" sz="quarter" idx="11"/>
          </p:nvPr>
        </p:nvSpPr>
        <p:spPr/>
        <p:txBody>
          <a:bodyPr/>
          <a:lstStyle>
            <a:lvl1pPr>
              <a:defRPr/>
            </a:lvl1pPr>
          </a:lstStyle>
          <a:p>
            <a:fld id="{99BB9DAA-5E1D-4FA2-958C-09BADAE2495A}"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8A2DA27-65A1-4677-9843-65F96CF226F5}"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20176893-8E9F-457B-B790-4A2C0C6DCB2D}"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23716E7-E2FF-434A-BE22-5F7CF8A65E3E}"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7C4A7BDA-CD41-4947-8779-13D9621B004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534C1D8-64DC-4941-9A57-B1BFB2719370}"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4B0E7C87-C500-4F61-ADD8-1EDE4746627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8A3A75DC-BAFA-47B6-9B95-24BCC11EA4BF}"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A9997FAC-5ABF-42E0-8020-C1E5BEC8219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3D75D705-F60F-41FC-8999-C1AC81153756}"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8F7A0650-72DD-423A-8526-FE6F81D3AB5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folHlink"/>
            </a:gs>
            <a:gs pos="100000">
              <a:schemeClr val="folHlink">
                <a:gamma/>
                <a:tint val="79216"/>
                <a:invGamma/>
              </a:schemeClr>
            </a:gs>
          </a:gsLst>
          <a:lin ang="5400000" scaled="1"/>
        </a:gra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EF84D9C1-9497-410A-9D8E-9FBF7CFCBC9F}" type="datetime1">
              <a:rPr lang="en-US"/>
              <a:pPr/>
              <a:t>6/2/2013</a:t>
            </a:fld>
            <a:endParaRPr lang="en-US"/>
          </a:p>
        </p:txBody>
      </p:sp>
      <p:sp>
        <p:nvSpPr>
          <p:cNvPr id="472067"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2068"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2069"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2070" name="Group 6"/>
          <p:cNvGrpSpPr>
            <a:grpSpLocks/>
          </p:cNvGrpSpPr>
          <p:nvPr/>
        </p:nvGrpSpPr>
        <p:grpSpPr bwMode="auto">
          <a:xfrm>
            <a:off x="1371600" y="5486400"/>
            <a:ext cx="311150" cy="311150"/>
            <a:chOff x="2250" y="1146"/>
            <a:chExt cx="294" cy="294"/>
          </a:xfrm>
        </p:grpSpPr>
        <p:sp>
          <p:nvSpPr>
            <p:cNvPr id="472071"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72"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73" name="Group 9"/>
          <p:cNvGrpSpPr>
            <a:grpSpLocks/>
          </p:cNvGrpSpPr>
          <p:nvPr/>
        </p:nvGrpSpPr>
        <p:grpSpPr bwMode="auto">
          <a:xfrm>
            <a:off x="5981700" y="5711825"/>
            <a:ext cx="488950" cy="488950"/>
            <a:chOff x="2809" y="1042"/>
            <a:chExt cx="336" cy="336"/>
          </a:xfrm>
        </p:grpSpPr>
        <p:sp>
          <p:nvSpPr>
            <p:cNvPr id="472074"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2075"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2076" name="Group 12"/>
          <p:cNvGrpSpPr>
            <a:grpSpLocks/>
          </p:cNvGrpSpPr>
          <p:nvPr/>
        </p:nvGrpSpPr>
        <p:grpSpPr bwMode="auto">
          <a:xfrm>
            <a:off x="7789863" y="6183313"/>
            <a:ext cx="304800" cy="304800"/>
            <a:chOff x="3432" y="1134"/>
            <a:chExt cx="266" cy="266"/>
          </a:xfrm>
        </p:grpSpPr>
        <p:sp>
          <p:nvSpPr>
            <p:cNvPr id="472077"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78"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79" name="Group 15"/>
          <p:cNvGrpSpPr>
            <a:grpSpLocks/>
          </p:cNvGrpSpPr>
          <p:nvPr/>
        </p:nvGrpSpPr>
        <p:grpSpPr bwMode="auto">
          <a:xfrm>
            <a:off x="169863" y="6269038"/>
            <a:ext cx="685800" cy="682625"/>
            <a:chOff x="1750" y="1312"/>
            <a:chExt cx="266" cy="266"/>
          </a:xfrm>
        </p:grpSpPr>
        <p:sp>
          <p:nvSpPr>
            <p:cNvPr id="472080"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2081"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2082" name="Group 18"/>
          <p:cNvGrpSpPr>
            <a:grpSpLocks/>
          </p:cNvGrpSpPr>
          <p:nvPr/>
        </p:nvGrpSpPr>
        <p:grpSpPr bwMode="auto">
          <a:xfrm>
            <a:off x="8293100" y="5022850"/>
            <a:ext cx="434975" cy="431800"/>
            <a:chOff x="4024" y="1248"/>
            <a:chExt cx="308" cy="308"/>
          </a:xfrm>
        </p:grpSpPr>
        <p:sp>
          <p:nvSpPr>
            <p:cNvPr id="472083"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2084"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2085" name="Group 21"/>
          <p:cNvGrpSpPr>
            <a:grpSpLocks/>
          </p:cNvGrpSpPr>
          <p:nvPr/>
        </p:nvGrpSpPr>
        <p:grpSpPr bwMode="auto">
          <a:xfrm>
            <a:off x="2514600" y="6096000"/>
            <a:ext cx="428625" cy="428625"/>
            <a:chOff x="1750" y="1312"/>
            <a:chExt cx="266" cy="266"/>
          </a:xfrm>
        </p:grpSpPr>
        <p:sp>
          <p:nvSpPr>
            <p:cNvPr id="472086"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2087"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2088"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54FE3269-DCD7-4B4D-BA4E-9FF2165E23BE}" type="slidenum">
              <a:rPr lang="en-US"/>
              <a:pPr/>
              <a:t>‹#›</a:t>
            </a:fld>
            <a:endParaRPr lang="en-US"/>
          </a:p>
        </p:txBody>
      </p:sp>
      <p:grpSp>
        <p:nvGrpSpPr>
          <p:cNvPr id="472089" name="Group 25"/>
          <p:cNvGrpSpPr>
            <a:grpSpLocks/>
          </p:cNvGrpSpPr>
          <p:nvPr/>
        </p:nvGrpSpPr>
        <p:grpSpPr bwMode="auto">
          <a:xfrm>
            <a:off x="0" y="0"/>
            <a:ext cx="9144000" cy="2819400"/>
            <a:chOff x="0" y="0"/>
            <a:chExt cx="5760" cy="1776"/>
          </a:xfrm>
        </p:grpSpPr>
        <p:grpSp>
          <p:nvGrpSpPr>
            <p:cNvPr id="472090" name="Group 26"/>
            <p:cNvGrpSpPr>
              <a:grpSpLocks/>
            </p:cNvGrpSpPr>
            <p:nvPr userDrawn="1"/>
          </p:nvGrpSpPr>
          <p:grpSpPr bwMode="auto">
            <a:xfrm>
              <a:off x="1274" y="1056"/>
              <a:ext cx="335" cy="333"/>
              <a:chOff x="1091" y="938"/>
              <a:chExt cx="542" cy="542"/>
            </a:xfrm>
          </p:grpSpPr>
          <p:sp>
            <p:nvSpPr>
              <p:cNvPr id="472091"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092"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093" name="Group 29"/>
            <p:cNvGrpSpPr>
              <a:grpSpLocks/>
            </p:cNvGrpSpPr>
            <p:nvPr userDrawn="1"/>
          </p:nvGrpSpPr>
          <p:grpSpPr bwMode="auto">
            <a:xfrm>
              <a:off x="2522" y="1392"/>
              <a:ext cx="159" cy="155"/>
              <a:chOff x="2250" y="1146"/>
              <a:chExt cx="294" cy="294"/>
            </a:xfrm>
          </p:grpSpPr>
          <p:sp>
            <p:nvSpPr>
              <p:cNvPr id="472094"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095"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096" name="Group 32"/>
            <p:cNvGrpSpPr>
              <a:grpSpLocks/>
            </p:cNvGrpSpPr>
            <p:nvPr userDrawn="1"/>
          </p:nvGrpSpPr>
          <p:grpSpPr bwMode="auto">
            <a:xfrm>
              <a:off x="2238" y="1056"/>
              <a:ext cx="284" cy="279"/>
              <a:chOff x="2114" y="644"/>
              <a:chExt cx="390" cy="390"/>
            </a:xfrm>
          </p:grpSpPr>
          <p:sp>
            <p:nvSpPr>
              <p:cNvPr id="472097"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098"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099" name="Group 35"/>
            <p:cNvGrpSpPr>
              <a:grpSpLocks/>
            </p:cNvGrpSpPr>
            <p:nvPr userDrawn="1"/>
          </p:nvGrpSpPr>
          <p:grpSpPr bwMode="auto">
            <a:xfrm>
              <a:off x="1825" y="580"/>
              <a:ext cx="397" cy="387"/>
              <a:chOff x="1667" y="177"/>
              <a:chExt cx="542" cy="542"/>
            </a:xfrm>
          </p:grpSpPr>
          <p:sp>
            <p:nvSpPr>
              <p:cNvPr id="472100"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01"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02" name="Group 38"/>
            <p:cNvGrpSpPr>
              <a:grpSpLocks/>
            </p:cNvGrpSpPr>
            <p:nvPr userDrawn="1"/>
          </p:nvGrpSpPr>
          <p:grpSpPr bwMode="auto">
            <a:xfrm>
              <a:off x="1322" y="0"/>
              <a:ext cx="495" cy="489"/>
              <a:chOff x="887" y="-281"/>
              <a:chExt cx="774" cy="774"/>
            </a:xfrm>
          </p:grpSpPr>
          <p:sp>
            <p:nvSpPr>
              <p:cNvPr id="472103"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2104"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2105" name="Group 41"/>
            <p:cNvGrpSpPr>
              <a:grpSpLocks/>
            </p:cNvGrpSpPr>
            <p:nvPr userDrawn="1"/>
          </p:nvGrpSpPr>
          <p:grpSpPr bwMode="auto">
            <a:xfrm>
              <a:off x="2835" y="1221"/>
              <a:ext cx="219" cy="219"/>
              <a:chOff x="2809" y="1042"/>
              <a:chExt cx="336" cy="336"/>
            </a:xfrm>
          </p:grpSpPr>
          <p:sp>
            <p:nvSpPr>
              <p:cNvPr id="472106"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07"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08" name="Group 44"/>
            <p:cNvGrpSpPr>
              <a:grpSpLocks/>
            </p:cNvGrpSpPr>
            <p:nvPr userDrawn="1"/>
          </p:nvGrpSpPr>
          <p:grpSpPr bwMode="auto">
            <a:xfrm>
              <a:off x="2762" y="715"/>
              <a:ext cx="336" cy="336"/>
              <a:chOff x="2802" y="341"/>
              <a:chExt cx="598" cy="598"/>
            </a:xfrm>
          </p:grpSpPr>
          <p:sp>
            <p:nvSpPr>
              <p:cNvPr id="472109"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10"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11" name="Group 47"/>
            <p:cNvGrpSpPr>
              <a:grpSpLocks/>
            </p:cNvGrpSpPr>
            <p:nvPr userDrawn="1"/>
          </p:nvGrpSpPr>
          <p:grpSpPr bwMode="auto">
            <a:xfrm>
              <a:off x="2666" y="105"/>
              <a:ext cx="468" cy="466"/>
              <a:chOff x="2428" y="-432"/>
              <a:chExt cx="732" cy="732"/>
            </a:xfrm>
          </p:grpSpPr>
          <p:sp>
            <p:nvSpPr>
              <p:cNvPr id="472112"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13"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14" name="Group 50"/>
            <p:cNvGrpSpPr>
              <a:grpSpLocks/>
            </p:cNvGrpSpPr>
            <p:nvPr userDrawn="1"/>
          </p:nvGrpSpPr>
          <p:grpSpPr bwMode="auto">
            <a:xfrm>
              <a:off x="3449" y="1010"/>
              <a:ext cx="273" cy="269"/>
              <a:chOff x="3432" y="1134"/>
              <a:chExt cx="266" cy="266"/>
            </a:xfrm>
          </p:grpSpPr>
          <p:sp>
            <p:nvSpPr>
              <p:cNvPr id="472115"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16"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17" name="Group 53"/>
            <p:cNvGrpSpPr>
              <a:grpSpLocks/>
            </p:cNvGrpSpPr>
            <p:nvPr userDrawn="1"/>
          </p:nvGrpSpPr>
          <p:grpSpPr bwMode="auto">
            <a:xfrm>
              <a:off x="3712" y="501"/>
              <a:ext cx="394" cy="394"/>
              <a:chOff x="3638" y="540"/>
              <a:chExt cx="516" cy="516"/>
            </a:xfrm>
          </p:grpSpPr>
          <p:sp>
            <p:nvSpPr>
              <p:cNvPr id="472118"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19"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20" name="Group 56"/>
            <p:cNvGrpSpPr>
              <a:grpSpLocks/>
            </p:cNvGrpSpPr>
            <p:nvPr userDrawn="1"/>
          </p:nvGrpSpPr>
          <p:grpSpPr bwMode="auto">
            <a:xfrm>
              <a:off x="1850" y="1392"/>
              <a:ext cx="217" cy="217"/>
              <a:chOff x="1750" y="1312"/>
              <a:chExt cx="266" cy="266"/>
            </a:xfrm>
          </p:grpSpPr>
          <p:sp>
            <p:nvSpPr>
              <p:cNvPr id="472121"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22"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23" name="Group 59"/>
            <p:cNvGrpSpPr>
              <a:grpSpLocks/>
            </p:cNvGrpSpPr>
            <p:nvPr userDrawn="1"/>
          </p:nvGrpSpPr>
          <p:grpSpPr bwMode="auto">
            <a:xfrm>
              <a:off x="528" y="618"/>
              <a:ext cx="496" cy="514"/>
              <a:chOff x="263" y="809"/>
              <a:chExt cx="733" cy="733"/>
            </a:xfrm>
          </p:grpSpPr>
          <p:sp>
            <p:nvSpPr>
              <p:cNvPr id="472124"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2125"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2126" name="Group 62"/>
            <p:cNvGrpSpPr>
              <a:grpSpLocks/>
            </p:cNvGrpSpPr>
            <p:nvPr userDrawn="1"/>
          </p:nvGrpSpPr>
          <p:grpSpPr bwMode="auto">
            <a:xfrm>
              <a:off x="4250" y="1058"/>
              <a:ext cx="334" cy="334"/>
              <a:chOff x="4024" y="1248"/>
              <a:chExt cx="308" cy="308"/>
            </a:xfrm>
          </p:grpSpPr>
          <p:sp>
            <p:nvSpPr>
              <p:cNvPr id="472127"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28"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29" name="Group 65"/>
            <p:cNvGrpSpPr>
              <a:grpSpLocks/>
            </p:cNvGrpSpPr>
            <p:nvPr userDrawn="1"/>
          </p:nvGrpSpPr>
          <p:grpSpPr bwMode="auto">
            <a:xfrm>
              <a:off x="4775" y="620"/>
              <a:ext cx="483" cy="484"/>
              <a:chOff x="4402" y="876"/>
              <a:chExt cx="516" cy="516"/>
            </a:xfrm>
          </p:grpSpPr>
          <p:sp>
            <p:nvSpPr>
              <p:cNvPr id="472130"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31"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32" name="Group 68"/>
            <p:cNvGrpSpPr>
              <a:grpSpLocks/>
            </p:cNvGrpSpPr>
            <p:nvPr userDrawn="1"/>
          </p:nvGrpSpPr>
          <p:grpSpPr bwMode="auto">
            <a:xfrm>
              <a:off x="2282" y="1640"/>
              <a:ext cx="136" cy="136"/>
              <a:chOff x="4024" y="1248"/>
              <a:chExt cx="308" cy="308"/>
            </a:xfrm>
          </p:grpSpPr>
          <p:sp>
            <p:nvSpPr>
              <p:cNvPr id="472133"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34"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35" name="Group 71"/>
            <p:cNvGrpSpPr>
              <a:grpSpLocks/>
            </p:cNvGrpSpPr>
            <p:nvPr userDrawn="1"/>
          </p:nvGrpSpPr>
          <p:grpSpPr bwMode="auto">
            <a:xfrm>
              <a:off x="3224" y="1392"/>
              <a:ext cx="176" cy="176"/>
              <a:chOff x="3432" y="1134"/>
              <a:chExt cx="266" cy="266"/>
            </a:xfrm>
          </p:grpSpPr>
          <p:sp>
            <p:nvSpPr>
              <p:cNvPr id="472136"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37"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38" name="Group 74"/>
            <p:cNvGrpSpPr>
              <a:grpSpLocks/>
            </p:cNvGrpSpPr>
            <p:nvPr userDrawn="1"/>
          </p:nvGrpSpPr>
          <p:grpSpPr bwMode="auto">
            <a:xfrm>
              <a:off x="3842" y="1440"/>
              <a:ext cx="200" cy="200"/>
              <a:chOff x="4024" y="1248"/>
              <a:chExt cx="308" cy="308"/>
            </a:xfrm>
          </p:grpSpPr>
          <p:sp>
            <p:nvSpPr>
              <p:cNvPr id="472139"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40"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2141" name="Group 77"/>
            <p:cNvGrpSpPr>
              <a:grpSpLocks/>
            </p:cNvGrpSpPr>
            <p:nvPr userDrawn="1"/>
          </p:nvGrpSpPr>
          <p:grpSpPr bwMode="auto">
            <a:xfrm rot="5400000">
              <a:off x="5245" y="205"/>
              <a:ext cx="720" cy="310"/>
              <a:chOff x="2606" y="-2"/>
              <a:chExt cx="700" cy="252"/>
            </a:xfrm>
          </p:grpSpPr>
          <p:sp>
            <p:nvSpPr>
              <p:cNvPr id="472142"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2143"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2144" name="Group 80"/>
            <p:cNvGrpSpPr>
              <a:grpSpLocks/>
            </p:cNvGrpSpPr>
            <p:nvPr userDrawn="1"/>
          </p:nvGrpSpPr>
          <p:grpSpPr bwMode="auto">
            <a:xfrm>
              <a:off x="0" y="0"/>
              <a:ext cx="336" cy="768"/>
              <a:chOff x="0" y="912"/>
              <a:chExt cx="446" cy="888"/>
            </a:xfrm>
          </p:grpSpPr>
          <p:sp>
            <p:nvSpPr>
              <p:cNvPr id="472145"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2146"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2147" name="Group 83"/>
            <p:cNvGrpSpPr>
              <a:grpSpLocks/>
            </p:cNvGrpSpPr>
            <p:nvPr userDrawn="1"/>
          </p:nvGrpSpPr>
          <p:grpSpPr bwMode="auto">
            <a:xfrm>
              <a:off x="4091" y="1"/>
              <a:ext cx="447" cy="438"/>
              <a:chOff x="3638" y="540"/>
              <a:chExt cx="516" cy="516"/>
            </a:xfrm>
          </p:grpSpPr>
          <p:sp>
            <p:nvSpPr>
              <p:cNvPr id="472148"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2149"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2150" name="Group 86"/>
            <p:cNvGrpSpPr>
              <a:grpSpLocks/>
            </p:cNvGrpSpPr>
            <p:nvPr userDrawn="1"/>
          </p:nvGrpSpPr>
          <p:grpSpPr bwMode="auto">
            <a:xfrm>
              <a:off x="3490" y="1640"/>
              <a:ext cx="136" cy="136"/>
              <a:chOff x="4024" y="1248"/>
              <a:chExt cx="308" cy="308"/>
            </a:xfrm>
          </p:grpSpPr>
          <p:sp>
            <p:nvSpPr>
              <p:cNvPr id="472151"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2152"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0D63C4B2-CF78-423B-8386-7452D2705662}"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EB97674B-6DD2-4024-AD03-1C4347246891}"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AC8647C-F7F0-4120-B53E-BC604EE6FFA0}"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27DB657F-83B0-4BD5-9207-6CD52399D41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7ECD5AD5-7A46-42EB-8EC6-3ED18E6A84C6}"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6FF95968-1C8D-4442-8F3E-C5DDAFF0137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AEB1E3D1-CA7E-43F5-8D14-BA7B43E38FCE}" type="datetime1">
              <a:rPr lang="en-US"/>
              <a:pPr/>
              <a:t>6/2/2013</a:t>
            </a:fld>
            <a:endParaRPr lang="en-US"/>
          </a:p>
        </p:txBody>
      </p:sp>
      <p:sp>
        <p:nvSpPr>
          <p:cNvPr id="8" name="Slide Number Placeholder 7"/>
          <p:cNvSpPr>
            <a:spLocks noGrp="1"/>
          </p:cNvSpPr>
          <p:nvPr>
            <p:ph type="sldNum" sz="quarter" idx="11"/>
          </p:nvPr>
        </p:nvSpPr>
        <p:spPr/>
        <p:txBody>
          <a:bodyPr/>
          <a:lstStyle>
            <a:lvl1pPr>
              <a:defRPr/>
            </a:lvl1pPr>
          </a:lstStyle>
          <a:p>
            <a:fld id="{8460692D-0FF9-451E-BA9C-50FA2DC471C0}"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4AC4B188-9719-403C-B6BD-EB6618DE0BD6}" type="datetime1">
              <a:rPr lang="en-US"/>
              <a:pPr/>
              <a:t>6/2/2013</a:t>
            </a:fld>
            <a:endParaRPr lang="en-US"/>
          </a:p>
        </p:txBody>
      </p:sp>
      <p:sp>
        <p:nvSpPr>
          <p:cNvPr id="4" name="Slide Number Placeholder 3"/>
          <p:cNvSpPr>
            <a:spLocks noGrp="1"/>
          </p:cNvSpPr>
          <p:nvPr>
            <p:ph type="sldNum" sz="quarter" idx="11"/>
          </p:nvPr>
        </p:nvSpPr>
        <p:spPr/>
        <p:txBody>
          <a:bodyPr/>
          <a:lstStyle>
            <a:lvl1pPr>
              <a:defRPr/>
            </a:lvl1pPr>
          </a:lstStyle>
          <a:p>
            <a:fld id="{53119B43-32C6-4036-8A49-0857B5FC6C92}"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475221E-2EF7-4E1B-B532-3D320634D803}" type="datetime1">
              <a:rPr lang="en-US"/>
              <a:pPr/>
              <a:t>6/2/2013</a:t>
            </a:fld>
            <a:endParaRPr lang="en-US"/>
          </a:p>
        </p:txBody>
      </p:sp>
      <p:sp>
        <p:nvSpPr>
          <p:cNvPr id="3" name="Slide Number Placeholder 2"/>
          <p:cNvSpPr>
            <a:spLocks noGrp="1"/>
          </p:cNvSpPr>
          <p:nvPr>
            <p:ph type="sldNum" sz="quarter" idx="11"/>
          </p:nvPr>
        </p:nvSpPr>
        <p:spPr/>
        <p:txBody>
          <a:bodyPr/>
          <a:lstStyle>
            <a:lvl1pPr>
              <a:defRPr/>
            </a:lvl1pPr>
          </a:lstStyle>
          <a:p>
            <a:fld id="{8A68CA9F-17BC-4119-A79C-99DD16A5FD84}"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968A49-0F8C-4063-A795-BA10CF95B3B3}"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9F62FE18-7BF6-4D16-8718-5F373A9E92A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484E9A9-4C3C-4847-B386-5B477BD54A52}"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9F540E0A-F1C3-4D63-9631-279A28059C4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960C4A7-6EA4-4F7E-AAF7-D2453F3B447D}"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FB0C5369-F003-4C00-BCB5-41346828836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73A2684A-E8C8-4385-9361-D7CE3748ED2B}"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9611B443-0FAA-45FA-947F-EDABC3C0F0B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2419501B-24A7-4BEC-8473-FD73C6969DF9}"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13A4583A-2387-47B0-914D-D49AC4AEA7F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94F1F64C-7087-4767-93EB-A14B1E575B78}" type="datetime1">
              <a:rPr lang="en-US"/>
              <a:pPr/>
              <a:t>6/2/2013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95A2318F-E9EC-4BA8-AED3-B8A6833C18F3}"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accent1"/>
            </a:gs>
            <a:gs pos="100000">
              <a:schemeClr val="accent1">
                <a:gamma/>
                <a:tint val="79216"/>
                <a:invGamma/>
              </a:schemeClr>
            </a:gs>
          </a:gsLst>
          <a:lin ang="5400000" scaled="1"/>
        </a:gradFill>
        <a:effectLst/>
      </p:bgPr>
    </p:bg>
    <p:spTree>
      <p:nvGrpSpPr>
        <p:cNvPr id="1" name=""/>
        <p:cNvGrpSpPr/>
        <p:nvPr/>
      </p:nvGrpSpPr>
      <p:grpSpPr>
        <a:xfrm>
          <a:off x="0" y="0"/>
          <a:ext cx="0" cy="0"/>
          <a:chOff x="0" y="0"/>
          <a:chExt cx="0" cy="0"/>
        </a:xfrm>
      </p:grpSpPr>
      <p:sp>
        <p:nvSpPr>
          <p:cNvPr id="474114" name="Rectangle 2"/>
          <p:cNvSpPr>
            <a:spLocks noGrp="1" noChangeArrowheads="1"/>
          </p:cNvSpPr>
          <p:nvPr>
            <p:ph type="dt" sz="quarter" idx="2"/>
          </p:nvPr>
        </p:nvSpPr>
        <p:spPr bwMode="gray">
          <a:xfrm>
            <a:off x="457200" y="6477000"/>
            <a:ext cx="2133600" cy="244475"/>
          </a:xfrm>
        </p:spPr>
        <p:txBody>
          <a:bodyPr anchor="t"/>
          <a:lstStyle>
            <a:lvl1pPr>
              <a:defRPr sz="1200"/>
            </a:lvl1pPr>
          </a:lstStyle>
          <a:p>
            <a:fld id="{35E36722-6F5A-44B2-BA69-C439A7CDD062}" type="datetime1">
              <a:rPr lang="en-US"/>
              <a:pPr/>
              <a:t>6/2/2013</a:t>
            </a:fld>
            <a:endParaRPr lang="en-US"/>
          </a:p>
        </p:txBody>
      </p:sp>
      <p:sp>
        <p:nvSpPr>
          <p:cNvPr id="474115" name="Rectangle 3"/>
          <p:cNvSpPr>
            <a:spLocks noGrp="1" noChangeArrowheads="1"/>
          </p:cNvSpPr>
          <p:nvPr>
            <p:ph type="ftr" sz="quarter" idx="3"/>
          </p:nvPr>
        </p:nvSpPr>
        <p:spPr bwMode="gray">
          <a:xfrm>
            <a:off x="3124200" y="6477000"/>
            <a:ext cx="2895600" cy="244475"/>
          </a:xfrm>
        </p:spPr>
        <p:txBody>
          <a:bodyPr anchor="t"/>
          <a:lstStyle>
            <a:lvl1pPr algn="ctr">
              <a:defRPr sz="1200"/>
            </a:lvl1pPr>
          </a:lstStyle>
          <a:p>
            <a:endParaRPr lang="en-US"/>
          </a:p>
        </p:txBody>
      </p:sp>
      <p:sp>
        <p:nvSpPr>
          <p:cNvPr id="474116" name="Rectangle 4"/>
          <p:cNvSpPr>
            <a:spLocks noGrp="1" noChangeArrowheads="1"/>
          </p:cNvSpPr>
          <p:nvPr>
            <p:ph type="ctrTitle" sz="quarter"/>
          </p:nvPr>
        </p:nvSpPr>
        <p:spPr bwMode="auto">
          <a:xfrm>
            <a:off x="685800" y="3124200"/>
            <a:ext cx="7772400" cy="1219200"/>
          </a:xfrm>
          <a:ln algn="ctr"/>
        </p:spPr>
        <p:txBody>
          <a:bodyPr/>
          <a:lstStyle>
            <a:lvl1pPr algn="ctr">
              <a:defRPr sz="4800"/>
            </a:lvl1pPr>
          </a:lstStyle>
          <a:p>
            <a:r>
              <a:rPr lang="en-US"/>
              <a:t>Click to edit Master title style</a:t>
            </a:r>
          </a:p>
        </p:txBody>
      </p:sp>
      <p:sp>
        <p:nvSpPr>
          <p:cNvPr id="474117" name="Rectangle 5"/>
          <p:cNvSpPr>
            <a:spLocks noGrp="1" noChangeArrowheads="1"/>
          </p:cNvSpPr>
          <p:nvPr>
            <p:ph type="subTitle" sz="quarter" idx="1"/>
          </p:nvPr>
        </p:nvSpPr>
        <p:spPr bwMode="gray">
          <a:xfrm>
            <a:off x="1371600" y="4343400"/>
            <a:ext cx="6400800" cy="609600"/>
          </a:xfrm>
          <a:ln algn="ctr"/>
        </p:spPr>
        <p:txBody>
          <a:bodyPr/>
          <a:lstStyle>
            <a:lvl1pPr marL="0" indent="0" algn="ctr">
              <a:buFontTx/>
              <a:buNone/>
              <a:defRPr sz="2400">
                <a:solidFill>
                  <a:srgbClr val="FFFFFF"/>
                </a:solidFill>
              </a:defRPr>
            </a:lvl1pPr>
          </a:lstStyle>
          <a:p>
            <a:r>
              <a:rPr lang="en-US"/>
              <a:t>Click to edit Master subtitle style</a:t>
            </a:r>
          </a:p>
        </p:txBody>
      </p:sp>
      <p:grpSp>
        <p:nvGrpSpPr>
          <p:cNvPr id="474118" name="Group 6"/>
          <p:cNvGrpSpPr>
            <a:grpSpLocks/>
          </p:cNvGrpSpPr>
          <p:nvPr/>
        </p:nvGrpSpPr>
        <p:grpSpPr bwMode="auto">
          <a:xfrm>
            <a:off x="1371600" y="5486400"/>
            <a:ext cx="311150" cy="311150"/>
            <a:chOff x="2250" y="1146"/>
            <a:chExt cx="294" cy="294"/>
          </a:xfrm>
        </p:grpSpPr>
        <p:sp>
          <p:nvSpPr>
            <p:cNvPr id="474119" name="Oval 7"/>
            <p:cNvSpPr>
              <a:spLocks noChangeArrowheads="1"/>
            </p:cNvSpPr>
            <p:nvPr/>
          </p:nvSpPr>
          <p:spPr bwMode="gray">
            <a:xfrm flipH="1">
              <a:off x="2250" y="1146"/>
              <a:ext cx="294" cy="29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0" name="Oval 8"/>
            <p:cNvSpPr>
              <a:spLocks noChangeArrowheads="1"/>
            </p:cNvSpPr>
            <p:nvPr userDrawn="1"/>
          </p:nvSpPr>
          <p:spPr bwMode="gray">
            <a:xfrm flipH="1">
              <a:off x="2319" y="1212"/>
              <a:ext cx="150" cy="150"/>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21" name="Group 9"/>
          <p:cNvGrpSpPr>
            <a:grpSpLocks/>
          </p:cNvGrpSpPr>
          <p:nvPr/>
        </p:nvGrpSpPr>
        <p:grpSpPr bwMode="auto">
          <a:xfrm>
            <a:off x="5981700" y="5711825"/>
            <a:ext cx="488950" cy="488950"/>
            <a:chOff x="2809" y="1042"/>
            <a:chExt cx="336" cy="336"/>
          </a:xfrm>
        </p:grpSpPr>
        <p:sp>
          <p:nvSpPr>
            <p:cNvPr id="474122" name="Oval 10"/>
            <p:cNvSpPr>
              <a:spLocks noChangeArrowheads="1"/>
            </p:cNvSpPr>
            <p:nvPr/>
          </p:nvSpPr>
          <p:spPr bwMode="gray">
            <a:xfrm flipH="1">
              <a:off x="2809" y="1042"/>
              <a:ext cx="336" cy="336"/>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sp>
          <p:nvSpPr>
            <p:cNvPr id="474123" name="Oval 11"/>
            <p:cNvSpPr>
              <a:spLocks noChangeArrowheads="1"/>
            </p:cNvSpPr>
            <p:nvPr userDrawn="1"/>
          </p:nvSpPr>
          <p:spPr bwMode="gray">
            <a:xfrm flipH="1">
              <a:off x="2887" y="1124"/>
              <a:ext cx="178" cy="178"/>
            </a:xfrm>
            <a:prstGeom prst="ellipse">
              <a:avLst/>
            </a:prstGeom>
            <a:solidFill>
              <a:schemeClr val="bg1">
                <a:alpha val="14999"/>
              </a:schemeClr>
            </a:solidFill>
            <a:ln w="19050" algn="ctr">
              <a:noFill/>
              <a:round/>
              <a:headEnd/>
              <a:tailEnd/>
            </a:ln>
            <a:effectLst/>
          </p:spPr>
          <p:txBody>
            <a:bodyPr rot="10800000" wrap="none" anchor="ctr"/>
            <a:lstStyle/>
            <a:p>
              <a:endParaRPr lang="id-ID"/>
            </a:p>
          </p:txBody>
        </p:sp>
      </p:grpSp>
      <p:grpSp>
        <p:nvGrpSpPr>
          <p:cNvPr id="474124" name="Group 12"/>
          <p:cNvGrpSpPr>
            <a:grpSpLocks/>
          </p:cNvGrpSpPr>
          <p:nvPr/>
        </p:nvGrpSpPr>
        <p:grpSpPr bwMode="auto">
          <a:xfrm>
            <a:off x="7789863" y="6183313"/>
            <a:ext cx="304800" cy="304800"/>
            <a:chOff x="3432" y="1134"/>
            <a:chExt cx="266" cy="266"/>
          </a:xfrm>
        </p:grpSpPr>
        <p:sp>
          <p:nvSpPr>
            <p:cNvPr id="474125" name="Oval 13"/>
            <p:cNvSpPr>
              <a:spLocks noChangeArrowheads="1"/>
            </p:cNvSpPr>
            <p:nvPr/>
          </p:nvSpPr>
          <p:spPr bwMode="gray">
            <a:xfrm flipH="1">
              <a:off x="3432" y="1134"/>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6" name="Oval 14"/>
            <p:cNvSpPr>
              <a:spLocks noChangeArrowheads="1"/>
            </p:cNvSpPr>
            <p:nvPr userDrawn="1"/>
          </p:nvSpPr>
          <p:spPr bwMode="gray">
            <a:xfrm flipH="1">
              <a:off x="3495" y="1200"/>
              <a:ext cx="144" cy="14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27" name="Group 15"/>
          <p:cNvGrpSpPr>
            <a:grpSpLocks/>
          </p:cNvGrpSpPr>
          <p:nvPr/>
        </p:nvGrpSpPr>
        <p:grpSpPr bwMode="auto">
          <a:xfrm>
            <a:off x="169863" y="6269038"/>
            <a:ext cx="685800" cy="682625"/>
            <a:chOff x="1750" y="1312"/>
            <a:chExt cx="266" cy="266"/>
          </a:xfrm>
        </p:grpSpPr>
        <p:sp>
          <p:nvSpPr>
            <p:cNvPr id="474128" name="Oval 16"/>
            <p:cNvSpPr>
              <a:spLocks noChangeArrowheads="1"/>
            </p:cNvSpPr>
            <p:nvPr/>
          </p:nvSpPr>
          <p:spPr bwMode="gray">
            <a:xfrm flipH="1">
              <a:off x="1750" y="1312"/>
              <a:ext cx="266" cy="266"/>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sp>
          <p:nvSpPr>
            <p:cNvPr id="474129" name="Oval 17"/>
            <p:cNvSpPr>
              <a:spLocks noChangeArrowheads="1"/>
            </p:cNvSpPr>
            <p:nvPr userDrawn="1"/>
          </p:nvSpPr>
          <p:spPr bwMode="gray">
            <a:xfrm flipH="1">
              <a:off x="1807" y="1368"/>
              <a:ext cx="154" cy="154"/>
            </a:xfrm>
            <a:prstGeom prst="ellipse">
              <a:avLst/>
            </a:prstGeom>
            <a:solidFill>
              <a:schemeClr val="bg1">
                <a:alpha val="10001"/>
              </a:schemeClr>
            </a:solidFill>
            <a:ln w="19050" algn="ctr">
              <a:noFill/>
              <a:round/>
              <a:headEnd/>
              <a:tailEnd/>
            </a:ln>
            <a:effectLst/>
          </p:spPr>
          <p:txBody>
            <a:bodyPr rot="10800000" wrap="none" anchor="ctr"/>
            <a:lstStyle/>
            <a:p>
              <a:endParaRPr lang="id-ID"/>
            </a:p>
          </p:txBody>
        </p:sp>
      </p:grpSp>
      <p:grpSp>
        <p:nvGrpSpPr>
          <p:cNvPr id="474130" name="Group 18"/>
          <p:cNvGrpSpPr>
            <a:grpSpLocks/>
          </p:cNvGrpSpPr>
          <p:nvPr/>
        </p:nvGrpSpPr>
        <p:grpSpPr bwMode="auto">
          <a:xfrm>
            <a:off x="8293100" y="5022850"/>
            <a:ext cx="434975" cy="431800"/>
            <a:chOff x="4024" y="1248"/>
            <a:chExt cx="308" cy="308"/>
          </a:xfrm>
        </p:grpSpPr>
        <p:sp>
          <p:nvSpPr>
            <p:cNvPr id="474131" name="Oval 19"/>
            <p:cNvSpPr>
              <a:spLocks noChangeArrowheads="1"/>
            </p:cNvSpPr>
            <p:nvPr/>
          </p:nvSpPr>
          <p:spPr bwMode="gray">
            <a:xfrm flipH="1">
              <a:off x="4024" y="1248"/>
              <a:ext cx="308" cy="308"/>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4132" name="Oval 20"/>
            <p:cNvSpPr>
              <a:spLocks noChangeArrowheads="1"/>
            </p:cNvSpPr>
            <p:nvPr userDrawn="1"/>
          </p:nvSpPr>
          <p:spPr bwMode="gray">
            <a:xfrm flipH="1">
              <a:off x="4096" y="1326"/>
              <a:ext cx="156" cy="15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grpSp>
        <p:nvGrpSpPr>
          <p:cNvPr id="474133" name="Group 21"/>
          <p:cNvGrpSpPr>
            <a:grpSpLocks/>
          </p:cNvGrpSpPr>
          <p:nvPr/>
        </p:nvGrpSpPr>
        <p:grpSpPr bwMode="auto">
          <a:xfrm>
            <a:off x="2514600" y="6096000"/>
            <a:ext cx="428625" cy="428625"/>
            <a:chOff x="1750" y="1312"/>
            <a:chExt cx="266" cy="266"/>
          </a:xfrm>
        </p:grpSpPr>
        <p:sp>
          <p:nvSpPr>
            <p:cNvPr id="474134" name="Oval 22"/>
            <p:cNvSpPr>
              <a:spLocks noChangeArrowheads="1"/>
            </p:cNvSpPr>
            <p:nvPr/>
          </p:nvSpPr>
          <p:spPr bwMode="gray">
            <a:xfrm flipH="1">
              <a:off x="1750" y="1312"/>
              <a:ext cx="266" cy="266"/>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sp>
          <p:nvSpPr>
            <p:cNvPr id="474135" name="Oval 23"/>
            <p:cNvSpPr>
              <a:spLocks noChangeArrowheads="1"/>
            </p:cNvSpPr>
            <p:nvPr userDrawn="1"/>
          </p:nvSpPr>
          <p:spPr bwMode="gray">
            <a:xfrm flipH="1">
              <a:off x="1807" y="1368"/>
              <a:ext cx="154" cy="154"/>
            </a:xfrm>
            <a:prstGeom prst="ellipse">
              <a:avLst/>
            </a:prstGeom>
            <a:solidFill>
              <a:schemeClr val="bg1">
                <a:alpha val="25000"/>
              </a:schemeClr>
            </a:solidFill>
            <a:ln w="19050" algn="ctr">
              <a:noFill/>
              <a:round/>
              <a:headEnd/>
              <a:tailEnd/>
            </a:ln>
            <a:effectLst/>
          </p:spPr>
          <p:txBody>
            <a:bodyPr rot="10800000" wrap="none" anchor="ctr"/>
            <a:lstStyle/>
            <a:p>
              <a:endParaRPr lang="id-ID"/>
            </a:p>
          </p:txBody>
        </p:sp>
      </p:grpSp>
      <p:sp>
        <p:nvSpPr>
          <p:cNvPr id="474136" name="Rectangle 24"/>
          <p:cNvSpPr>
            <a:spLocks noGrp="1" noChangeArrowheads="1"/>
          </p:cNvSpPr>
          <p:nvPr>
            <p:ph type="sldNum" sz="quarter" idx="4"/>
          </p:nvPr>
        </p:nvSpPr>
        <p:spPr bwMode="auto">
          <a:xfrm>
            <a:off x="6553200" y="6477000"/>
            <a:ext cx="2133600" cy="244475"/>
          </a:xfrm>
        </p:spPr>
        <p:txBody>
          <a:bodyPr/>
          <a:lstStyle>
            <a:lvl1pPr algn="r">
              <a:defRPr b="0">
                <a:solidFill>
                  <a:schemeClr val="tx1"/>
                </a:solidFill>
              </a:defRPr>
            </a:lvl1pPr>
          </a:lstStyle>
          <a:p>
            <a:fld id="{881C37B5-2371-4087-8752-29F3E0A30215}" type="slidenum">
              <a:rPr lang="en-US"/>
              <a:pPr/>
              <a:t>‹#›</a:t>
            </a:fld>
            <a:endParaRPr lang="en-US"/>
          </a:p>
        </p:txBody>
      </p:sp>
      <p:grpSp>
        <p:nvGrpSpPr>
          <p:cNvPr id="474137" name="Group 25"/>
          <p:cNvGrpSpPr>
            <a:grpSpLocks/>
          </p:cNvGrpSpPr>
          <p:nvPr/>
        </p:nvGrpSpPr>
        <p:grpSpPr bwMode="auto">
          <a:xfrm>
            <a:off x="0" y="0"/>
            <a:ext cx="9144000" cy="2819400"/>
            <a:chOff x="0" y="0"/>
            <a:chExt cx="5760" cy="1776"/>
          </a:xfrm>
        </p:grpSpPr>
        <p:grpSp>
          <p:nvGrpSpPr>
            <p:cNvPr id="474138" name="Group 26"/>
            <p:cNvGrpSpPr>
              <a:grpSpLocks/>
            </p:cNvGrpSpPr>
            <p:nvPr userDrawn="1"/>
          </p:nvGrpSpPr>
          <p:grpSpPr bwMode="auto">
            <a:xfrm>
              <a:off x="1274" y="1056"/>
              <a:ext cx="335" cy="333"/>
              <a:chOff x="1091" y="938"/>
              <a:chExt cx="542" cy="542"/>
            </a:xfrm>
          </p:grpSpPr>
          <p:sp>
            <p:nvSpPr>
              <p:cNvPr id="474139" name="Oval 27"/>
              <p:cNvSpPr>
                <a:spLocks noChangeArrowheads="1"/>
              </p:cNvSpPr>
              <p:nvPr/>
            </p:nvSpPr>
            <p:spPr bwMode="gray">
              <a:xfrm flipH="1">
                <a:off x="1091" y="938"/>
                <a:ext cx="542" cy="542"/>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40" name="Oval 28"/>
              <p:cNvSpPr>
                <a:spLocks noChangeArrowheads="1"/>
              </p:cNvSpPr>
              <p:nvPr userDrawn="1"/>
            </p:nvSpPr>
            <p:spPr bwMode="gray">
              <a:xfrm flipH="1">
                <a:off x="1206" y="1052"/>
                <a:ext cx="314" cy="314"/>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41" name="Group 29"/>
            <p:cNvGrpSpPr>
              <a:grpSpLocks/>
            </p:cNvGrpSpPr>
            <p:nvPr userDrawn="1"/>
          </p:nvGrpSpPr>
          <p:grpSpPr bwMode="auto">
            <a:xfrm>
              <a:off x="2522" y="1392"/>
              <a:ext cx="159" cy="155"/>
              <a:chOff x="2250" y="1146"/>
              <a:chExt cx="294" cy="294"/>
            </a:xfrm>
          </p:grpSpPr>
          <p:sp>
            <p:nvSpPr>
              <p:cNvPr id="474142" name="Oval 30"/>
              <p:cNvSpPr>
                <a:spLocks noChangeArrowheads="1"/>
              </p:cNvSpPr>
              <p:nvPr userDrawn="1"/>
            </p:nvSpPr>
            <p:spPr bwMode="gray">
              <a:xfrm flipH="1">
                <a:off x="2250" y="1146"/>
                <a:ext cx="294" cy="29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43" name="Oval 31"/>
              <p:cNvSpPr>
                <a:spLocks noChangeArrowheads="1"/>
              </p:cNvSpPr>
              <p:nvPr userDrawn="1"/>
            </p:nvSpPr>
            <p:spPr bwMode="gray">
              <a:xfrm flipH="1">
                <a:off x="2319" y="1212"/>
                <a:ext cx="150" cy="150"/>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44" name="Group 32"/>
            <p:cNvGrpSpPr>
              <a:grpSpLocks/>
            </p:cNvGrpSpPr>
            <p:nvPr userDrawn="1"/>
          </p:nvGrpSpPr>
          <p:grpSpPr bwMode="auto">
            <a:xfrm>
              <a:off x="2238" y="1056"/>
              <a:ext cx="284" cy="279"/>
              <a:chOff x="2114" y="644"/>
              <a:chExt cx="390" cy="390"/>
            </a:xfrm>
          </p:grpSpPr>
          <p:sp>
            <p:nvSpPr>
              <p:cNvPr id="474145" name="Oval 33"/>
              <p:cNvSpPr>
                <a:spLocks noChangeArrowheads="1"/>
              </p:cNvSpPr>
              <p:nvPr userDrawn="1"/>
            </p:nvSpPr>
            <p:spPr bwMode="gray">
              <a:xfrm flipH="1">
                <a:off x="2114" y="644"/>
                <a:ext cx="390" cy="39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46" name="Oval 34"/>
              <p:cNvSpPr>
                <a:spLocks noChangeArrowheads="1"/>
              </p:cNvSpPr>
              <p:nvPr userDrawn="1"/>
            </p:nvSpPr>
            <p:spPr bwMode="gray">
              <a:xfrm flipH="1">
                <a:off x="2206" y="733"/>
                <a:ext cx="200" cy="20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47" name="Group 35"/>
            <p:cNvGrpSpPr>
              <a:grpSpLocks/>
            </p:cNvGrpSpPr>
            <p:nvPr userDrawn="1"/>
          </p:nvGrpSpPr>
          <p:grpSpPr bwMode="auto">
            <a:xfrm>
              <a:off x="1825" y="580"/>
              <a:ext cx="397" cy="387"/>
              <a:chOff x="1667" y="177"/>
              <a:chExt cx="542" cy="542"/>
            </a:xfrm>
          </p:grpSpPr>
          <p:sp>
            <p:nvSpPr>
              <p:cNvPr id="474148" name="Oval 36"/>
              <p:cNvSpPr>
                <a:spLocks noChangeArrowheads="1"/>
              </p:cNvSpPr>
              <p:nvPr userDrawn="1"/>
            </p:nvSpPr>
            <p:spPr bwMode="gray">
              <a:xfrm flipH="1">
                <a:off x="1667" y="177"/>
                <a:ext cx="542" cy="54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49" name="Oval 37"/>
              <p:cNvSpPr>
                <a:spLocks noChangeArrowheads="1"/>
              </p:cNvSpPr>
              <p:nvPr userDrawn="1"/>
            </p:nvSpPr>
            <p:spPr bwMode="gray">
              <a:xfrm flipH="1">
                <a:off x="1797" y="304"/>
                <a:ext cx="276" cy="27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50" name="Group 38"/>
            <p:cNvGrpSpPr>
              <a:grpSpLocks/>
            </p:cNvGrpSpPr>
            <p:nvPr userDrawn="1"/>
          </p:nvGrpSpPr>
          <p:grpSpPr bwMode="auto">
            <a:xfrm>
              <a:off x="1322" y="0"/>
              <a:ext cx="495" cy="489"/>
              <a:chOff x="887" y="-281"/>
              <a:chExt cx="774" cy="774"/>
            </a:xfrm>
          </p:grpSpPr>
          <p:sp>
            <p:nvSpPr>
              <p:cNvPr id="474151" name="Oval 39"/>
              <p:cNvSpPr>
                <a:spLocks noChangeArrowheads="1"/>
              </p:cNvSpPr>
              <p:nvPr userDrawn="1"/>
            </p:nvSpPr>
            <p:spPr bwMode="gray">
              <a:xfrm flipH="1">
                <a:off x="887" y="-281"/>
                <a:ext cx="774" cy="774"/>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sp>
            <p:nvSpPr>
              <p:cNvPr id="474152" name="Oval 40"/>
              <p:cNvSpPr>
                <a:spLocks noChangeArrowheads="1"/>
              </p:cNvSpPr>
              <p:nvPr userDrawn="1"/>
            </p:nvSpPr>
            <p:spPr bwMode="gray">
              <a:xfrm flipH="1">
                <a:off x="1073" y="-98"/>
                <a:ext cx="396" cy="396"/>
              </a:xfrm>
              <a:prstGeom prst="ellipse">
                <a:avLst/>
              </a:prstGeom>
              <a:solidFill>
                <a:srgbClr val="FFFFFF">
                  <a:alpha val="20000"/>
                </a:srgbClr>
              </a:solidFill>
              <a:ln w="57150" algn="ctr">
                <a:noFill/>
                <a:round/>
                <a:headEnd/>
                <a:tailEnd/>
              </a:ln>
              <a:effectLst/>
            </p:spPr>
            <p:txBody>
              <a:bodyPr rot="10800000" wrap="none" anchor="ctr"/>
              <a:lstStyle/>
              <a:p>
                <a:endParaRPr lang="id-ID"/>
              </a:p>
            </p:txBody>
          </p:sp>
        </p:grpSp>
        <p:grpSp>
          <p:nvGrpSpPr>
            <p:cNvPr id="474153" name="Group 41"/>
            <p:cNvGrpSpPr>
              <a:grpSpLocks/>
            </p:cNvGrpSpPr>
            <p:nvPr userDrawn="1"/>
          </p:nvGrpSpPr>
          <p:grpSpPr bwMode="auto">
            <a:xfrm>
              <a:off x="2835" y="1221"/>
              <a:ext cx="219" cy="219"/>
              <a:chOff x="2809" y="1042"/>
              <a:chExt cx="336" cy="336"/>
            </a:xfrm>
          </p:grpSpPr>
          <p:sp>
            <p:nvSpPr>
              <p:cNvPr id="474154" name="Oval 42"/>
              <p:cNvSpPr>
                <a:spLocks noChangeArrowheads="1"/>
              </p:cNvSpPr>
              <p:nvPr/>
            </p:nvSpPr>
            <p:spPr bwMode="gray">
              <a:xfrm flipH="1">
                <a:off x="2809" y="1042"/>
                <a:ext cx="336" cy="33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55" name="Oval 43"/>
              <p:cNvSpPr>
                <a:spLocks noChangeArrowheads="1"/>
              </p:cNvSpPr>
              <p:nvPr userDrawn="1"/>
            </p:nvSpPr>
            <p:spPr bwMode="gray">
              <a:xfrm flipH="1">
                <a:off x="2887" y="1124"/>
                <a:ext cx="178" cy="17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56" name="Group 44"/>
            <p:cNvGrpSpPr>
              <a:grpSpLocks/>
            </p:cNvGrpSpPr>
            <p:nvPr userDrawn="1"/>
          </p:nvGrpSpPr>
          <p:grpSpPr bwMode="auto">
            <a:xfrm>
              <a:off x="2762" y="715"/>
              <a:ext cx="336" cy="336"/>
              <a:chOff x="2802" y="341"/>
              <a:chExt cx="598" cy="598"/>
            </a:xfrm>
          </p:grpSpPr>
          <p:sp>
            <p:nvSpPr>
              <p:cNvPr id="474157" name="Oval 45"/>
              <p:cNvSpPr>
                <a:spLocks noChangeArrowheads="1"/>
              </p:cNvSpPr>
              <p:nvPr/>
            </p:nvSpPr>
            <p:spPr bwMode="gray">
              <a:xfrm flipH="1">
                <a:off x="2802" y="341"/>
                <a:ext cx="598" cy="598"/>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58" name="Oval 46"/>
              <p:cNvSpPr>
                <a:spLocks noChangeArrowheads="1"/>
              </p:cNvSpPr>
              <p:nvPr userDrawn="1"/>
            </p:nvSpPr>
            <p:spPr bwMode="gray">
              <a:xfrm flipH="1">
                <a:off x="2942" y="485"/>
                <a:ext cx="316" cy="3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59" name="Group 47"/>
            <p:cNvGrpSpPr>
              <a:grpSpLocks/>
            </p:cNvGrpSpPr>
            <p:nvPr userDrawn="1"/>
          </p:nvGrpSpPr>
          <p:grpSpPr bwMode="auto">
            <a:xfrm>
              <a:off x="2666" y="105"/>
              <a:ext cx="468" cy="466"/>
              <a:chOff x="2428" y="-432"/>
              <a:chExt cx="732" cy="732"/>
            </a:xfrm>
          </p:grpSpPr>
          <p:sp>
            <p:nvSpPr>
              <p:cNvPr id="474160" name="Oval 48"/>
              <p:cNvSpPr>
                <a:spLocks noChangeArrowheads="1"/>
              </p:cNvSpPr>
              <p:nvPr/>
            </p:nvSpPr>
            <p:spPr bwMode="gray">
              <a:xfrm flipH="1">
                <a:off x="2428" y="-432"/>
                <a:ext cx="732" cy="732"/>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61" name="Oval 49"/>
              <p:cNvSpPr>
                <a:spLocks noChangeArrowheads="1"/>
              </p:cNvSpPr>
              <p:nvPr userDrawn="1"/>
            </p:nvSpPr>
            <p:spPr bwMode="gray">
              <a:xfrm flipH="1">
                <a:off x="2600" y="-256"/>
                <a:ext cx="386" cy="386"/>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62" name="Group 50"/>
            <p:cNvGrpSpPr>
              <a:grpSpLocks/>
            </p:cNvGrpSpPr>
            <p:nvPr userDrawn="1"/>
          </p:nvGrpSpPr>
          <p:grpSpPr bwMode="auto">
            <a:xfrm>
              <a:off x="3449" y="1010"/>
              <a:ext cx="273" cy="269"/>
              <a:chOff x="3432" y="1134"/>
              <a:chExt cx="266" cy="266"/>
            </a:xfrm>
          </p:grpSpPr>
          <p:sp>
            <p:nvSpPr>
              <p:cNvPr id="474163" name="Oval 51"/>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64" name="Oval 52"/>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65" name="Group 53"/>
            <p:cNvGrpSpPr>
              <a:grpSpLocks/>
            </p:cNvGrpSpPr>
            <p:nvPr userDrawn="1"/>
          </p:nvGrpSpPr>
          <p:grpSpPr bwMode="auto">
            <a:xfrm>
              <a:off x="3712" y="501"/>
              <a:ext cx="394" cy="394"/>
              <a:chOff x="3638" y="540"/>
              <a:chExt cx="516" cy="516"/>
            </a:xfrm>
          </p:grpSpPr>
          <p:sp>
            <p:nvSpPr>
              <p:cNvPr id="474166" name="Oval 5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67" name="Oval 5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68" name="Group 56"/>
            <p:cNvGrpSpPr>
              <a:grpSpLocks/>
            </p:cNvGrpSpPr>
            <p:nvPr userDrawn="1"/>
          </p:nvGrpSpPr>
          <p:grpSpPr bwMode="auto">
            <a:xfrm>
              <a:off x="1850" y="1392"/>
              <a:ext cx="217" cy="217"/>
              <a:chOff x="1750" y="1312"/>
              <a:chExt cx="266" cy="266"/>
            </a:xfrm>
          </p:grpSpPr>
          <p:sp>
            <p:nvSpPr>
              <p:cNvPr id="474169" name="Oval 57"/>
              <p:cNvSpPr>
                <a:spLocks noChangeArrowheads="1"/>
              </p:cNvSpPr>
              <p:nvPr/>
            </p:nvSpPr>
            <p:spPr bwMode="gray">
              <a:xfrm flipH="1">
                <a:off x="1750" y="1312"/>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70" name="Oval 58"/>
              <p:cNvSpPr>
                <a:spLocks noChangeArrowheads="1"/>
              </p:cNvSpPr>
              <p:nvPr userDrawn="1"/>
            </p:nvSpPr>
            <p:spPr bwMode="gray">
              <a:xfrm flipH="1">
                <a:off x="1807" y="1368"/>
                <a:ext cx="154" cy="15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71" name="Group 59"/>
            <p:cNvGrpSpPr>
              <a:grpSpLocks/>
            </p:cNvGrpSpPr>
            <p:nvPr userDrawn="1"/>
          </p:nvGrpSpPr>
          <p:grpSpPr bwMode="auto">
            <a:xfrm>
              <a:off x="528" y="618"/>
              <a:ext cx="496" cy="514"/>
              <a:chOff x="263" y="809"/>
              <a:chExt cx="733" cy="733"/>
            </a:xfrm>
          </p:grpSpPr>
          <p:sp>
            <p:nvSpPr>
              <p:cNvPr id="474172" name="Oval 60"/>
              <p:cNvSpPr>
                <a:spLocks noChangeArrowheads="1"/>
              </p:cNvSpPr>
              <p:nvPr/>
            </p:nvSpPr>
            <p:spPr bwMode="gray">
              <a:xfrm flipH="1">
                <a:off x="263" y="809"/>
                <a:ext cx="733" cy="733"/>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sp>
            <p:nvSpPr>
              <p:cNvPr id="474173" name="Oval 61"/>
              <p:cNvSpPr>
                <a:spLocks noChangeArrowheads="1"/>
              </p:cNvSpPr>
              <p:nvPr userDrawn="1"/>
            </p:nvSpPr>
            <p:spPr bwMode="gray">
              <a:xfrm flipH="1">
                <a:off x="417" y="963"/>
                <a:ext cx="426" cy="424"/>
              </a:xfrm>
              <a:prstGeom prst="ellipse">
                <a:avLst/>
              </a:prstGeom>
              <a:solidFill>
                <a:srgbClr val="FFFFFF">
                  <a:alpha val="20000"/>
                </a:srgbClr>
              </a:solidFill>
              <a:ln w="38100" algn="ctr">
                <a:noFill/>
                <a:round/>
                <a:headEnd/>
                <a:tailEnd/>
              </a:ln>
              <a:effectLst/>
            </p:spPr>
            <p:txBody>
              <a:bodyPr rot="10800000" wrap="none" anchor="ctr"/>
              <a:lstStyle/>
              <a:p>
                <a:endParaRPr lang="id-ID"/>
              </a:p>
            </p:txBody>
          </p:sp>
        </p:grpSp>
        <p:grpSp>
          <p:nvGrpSpPr>
            <p:cNvPr id="474174" name="Group 62"/>
            <p:cNvGrpSpPr>
              <a:grpSpLocks/>
            </p:cNvGrpSpPr>
            <p:nvPr userDrawn="1"/>
          </p:nvGrpSpPr>
          <p:grpSpPr bwMode="auto">
            <a:xfrm>
              <a:off x="4250" y="1058"/>
              <a:ext cx="334" cy="334"/>
              <a:chOff x="4024" y="1248"/>
              <a:chExt cx="308" cy="308"/>
            </a:xfrm>
          </p:grpSpPr>
          <p:sp>
            <p:nvSpPr>
              <p:cNvPr id="474175" name="Oval 63"/>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76" name="Oval 64"/>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77" name="Group 65"/>
            <p:cNvGrpSpPr>
              <a:grpSpLocks/>
            </p:cNvGrpSpPr>
            <p:nvPr userDrawn="1"/>
          </p:nvGrpSpPr>
          <p:grpSpPr bwMode="auto">
            <a:xfrm>
              <a:off x="4775" y="620"/>
              <a:ext cx="483" cy="484"/>
              <a:chOff x="4402" y="876"/>
              <a:chExt cx="516" cy="516"/>
            </a:xfrm>
          </p:grpSpPr>
          <p:sp>
            <p:nvSpPr>
              <p:cNvPr id="474178" name="Oval 66"/>
              <p:cNvSpPr>
                <a:spLocks noChangeArrowheads="1"/>
              </p:cNvSpPr>
              <p:nvPr/>
            </p:nvSpPr>
            <p:spPr bwMode="gray">
              <a:xfrm flipH="1">
                <a:off x="4402" y="876"/>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79" name="Oval 67"/>
              <p:cNvSpPr>
                <a:spLocks noChangeArrowheads="1"/>
              </p:cNvSpPr>
              <p:nvPr userDrawn="1"/>
            </p:nvSpPr>
            <p:spPr bwMode="gray">
              <a:xfrm flipH="1">
                <a:off x="4526" y="1006"/>
                <a:ext cx="260" cy="26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80" name="Group 68"/>
            <p:cNvGrpSpPr>
              <a:grpSpLocks/>
            </p:cNvGrpSpPr>
            <p:nvPr userDrawn="1"/>
          </p:nvGrpSpPr>
          <p:grpSpPr bwMode="auto">
            <a:xfrm>
              <a:off x="2282" y="1640"/>
              <a:ext cx="136" cy="136"/>
              <a:chOff x="4024" y="1248"/>
              <a:chExt cx="308" cy="308"/>
            </a:xfrm>
          </p:grpSpPr>
          <p:sp>
            <p:nvSpPr>
              <p:cNvPr id="474181" name="Oval 69"/>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2" name="Oval 70"/>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3" name="Group 71"/>
            <p:cNvGrpSpPr>
              <a:grpSpLocks/>
            </p:cNvGrpSpPr>
            <p:nvPr userDrawn="1"/>
          </p:nvGrpSpPr>
          <p:grpSpPr bwMode="auto">
            <a:xfrm>
              <a:off x="3224" y="1392"/>
              <a:ext cx="176" cy="176"/>
              <a:chOff x="3432" y="1134"/>
              <a:chExt cx="266" cy="266"/>
            </a:xfrm>
          </p:grpSpPr>
          <p:sp>
            <p:nvSpPr>
              <p:cNvPr id="474184" name="Oval 72"/>
              <p:cNvSpPr>
                <a:spLocks noChangeArrowheads="1"/>
              </p:cNvSpPr>
              <p:nvPr/>
            </p:nvSpPr>
            <p:spPr bwMode="gray">
              <a:xfrm flipH="1">
                <a:off x="3432" y="1134"/>
                <a:ext cx="266" cy="26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5" name="Oval 73"/>
              <p:cNvSpPr>
                <a:spLocks noChangeArrowheads="1"/>
              </p:cNvSpPr>
              <p:nvPr userDrawn="1"/>
            </p:nvSpPr>
            <p:spPr bwMode="gray">
              <a:xfrm flipH="1">
                <a:off x="3495" y="1200"/>
                <a:ext cx="144" cy="144"/>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6" name="Group 74"/>
            <p:cNvGrpSpPr>
              <a:grpSpLocks/>
            </p:cNvGrpSpPr>
            <p:nvPr userDrawn="1"/>
          </p:nvGrpSpPr>
          <p:grpSpPr bwMode="auto">
            <a:xfrm>
              <a:off x="3842" y="1440"/>
              <a:ext cx="200" cy="200"/>
              <a:chOff x="4024" y="1248"/>
              <a:chExt cx="308" cy="308"/>
            </a:xfrm>
          </p:grpSpPr>
          <p:sp>
            <p:nvSpPr>
              <p:cNvPr id="474187" name="Oval 75"/>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188" name="Oval 76"/>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nvGrpSpPr>
            <p:cNvPr id="474189" name="Group 77"/>
            <p:cNvGrpSpPr>
              <a:grpSpLocks/>
            </p:cNvGrpSpPr>
            <p:nvPr userDrawn="1"/>
          </p:nvGrpSpPr>
          <p:grpSpPr bwMode="auto">
            <a:xfrm rot="5400000">
              <a:off x="5245" y="205"/>
              <a:ext cx="720" cy="310"/>
              <a:chOff x="2606" y="-2"/>
              <a:chExt cx="700" cy="252"/>
            </a:xfrm>
          </p:grpSpPr>
          <p:sp>
            <p:nvSpPr>
              <p:cNvPr id="474190" name="Freeform 78"/>
              <p:cNvSpPr>
                <a:spLocks/>
              </p:cNvSpPr>
              <p:nvPr userDrawn="1"/>
            </p:nvSpPr>
            <p:spPr bwMode="gray">
              <a:xfrm>
                <a:off x="2606" y="-2"/>
                <a:ext cx="700" cy="252"/>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510" y="252"/>
                      <a:pt x="370" y="252"/>
                    </a:cubicBezTo>
                    <a:cubicBezTo>
                      <a:pt x="208"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4191" name="Freeform 79"/>
              <p:cNvSpPr>
                <a:spLocks/>
              </p:cNvSpPr>
              <p:nvPr userDrawn="1"/>
            </p:nvSpPr>
            <p:spPr bwMode="gray">
              <a:xfrm>
                <a:off x="2798" y="0"/>
                <a:ext cx="316" cy="86"/>
              </a:xfrm>
              <a:custGeom>
                <a:avLst/>
                <a:gdLst/>
                <a:ahLst/>
                <a:cxnLst>
                  <a:cxn ang="0">
                    <a:pos x="0" y="0"/>
                  </a:cxn>
                  <a:cxn ang="0">
                    <a:pos x="700" y="2"/>
                  </a:cxn>
                  <a:cxn ang="0">
                    <a:pos x="370" y="252"/>
                  </a:cxn>
                  <a:cxn ang="0">
                    <a:pos x="0" y="0"/>
                  </a:cxn>
                </a:cxnLst>
                <a:rect l="0" t="0" r="r" b="b"/>
                <a:pathLst>
                  <a:path w="700" h="252">
                    <a:moveTo>
                      <a:pt x="0" y="0"/>
                    </a:moveTo>
                    <a:lnTo>
                      <a:pt x="700" y="2"/>
                    </a:lnTo>
                    <a:cubicBezTo>
                      <a:pt x="642" y="160"/>
                      <a:pt x="487" y="252"/>
                      <a:pt x="370" y="252"/>
                    </a:cubicBezTo>
                    <a:cubicBezTo>
                      <a:pt x="253" y="252"/>
                      <a:pt x="80" y="196"/>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4192" name="Group 80"/>
            <p:cNvGrpSpPr>
              <a:grpSpLocks/>
            </p:cNvGrpSpPr>
            <p:nvPr userDrawn="1"/>
          </p:nvGrpSpPr>
          <p:grpSpPr bwMode="auto">
            <a:xfrm>
              <a:off x="0" y="0"/>
              <a:ext cx="336" cy="768"/>
              <a:chOff x="0" y="912"/>
              <a:chExt cx="446" cy="888"/>
            </a:xfrm>
          </p:grpSpPr>
          <p:sp>
            <p:nvSpPr>
              <p:cNvPr id="474193" name="Freeform 81"/>
              <p:cNvSpPr>
                <a:spLocks/>
              </p:cNvSpPr>
              <p:nvPr userDrawn="1"/>
            </p:nvSpPr>
            <p:spPr bwMode="gray">
              <a:xfrm>
                <a:off x="0" y="912"/>
                <a:ext cx="446" cy="888"/>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sp>
            <p:nvSpPr>
              <p:cNvPr id="474194" name="Freeform 82"/>
              <p:cNvSpPr>
                <a:spLocks/>
              </p:cNvSpPr>
              <p:nvPr userDrawn="1"/>
            </p:nvSpPr>
            <p:spPr bwMode="gray">
              <a:xfrm>
                <a:off x="0" y="1100"/>
                <a:ext cx="258" cy="513"/>
              </a:xfrm>
              <a:custGeom>
                <a:avLst/>
                <a:gdLst/>
                <a:ahLst/>
                <a:cxnLst>
                  <a:cxn ang="0">
                    <a:pos x="0" y="0"/>
                  </a:cxn>
                  <a:cxn ang="0">
                    <a:pos x="444" y="436"/>
                  </a:cxn>
                  <a:cxn ang="0">
                    <a:pos x="0" y="888"/>
                  </a:cxn>
                  <a:cxn ang="0">
                    <a:pos x="0" y="0"/>
                  </a:cxn>
                </a:cxnLst>
                <a:rect l="0" t="0" r="r" b="b"/>
                <a:pathLst>
                  <a:path w="446" h="888">
                    <a:moveTo>
                      <a:pt x="0" y="0"/>
                    </a:moveTo>
                    <a:cubicBezTo>
                      <a:pt x="300" y="8"/>
                      <a:pt x="444" y="260"/>
                      <a:pt x="444" y="436"/>
                    </a:cubicBezTo>
                    <a:cubicBezTo>
                      <a:pt x="446" y="596"/>
                      <a:pt x="330" y="879"/>
                      <a:pt x="0" y="888"/>
                    </a:cubicBezTo>
                    <a:cubicBezTo>
                      <a:pt x="0" y="444"/>
                      <a:pt x="0" y="0"/>
                      <a:pt x="0" y="0"/>
                    </a:cubicBezTo>
                    <a:close/>
                  </a:path>
                </a:pathLst>
              </a:custGeom>
              <a:solidFill>
                <a:srgbClr val="FFFFFF">
                  <a:alpha val="20000"/>
                </a:srgbClr>
              </a:solidFill>
              <a:ln w="38100" cap="flat" cmpd="sng">
                <a:noFill/>
                <a:prstDash val="solid"/>
                <a:round/>
                <a:headEnd/>
                <a:tailEnd/>
              </a:ln>
              <a:effectLst/>
            </p:spPr>
            <p:txBody>
              <a:bodyPr rot="10800000" wrap="none" anchor="ctr"/>
              <a:lstStyle/>
              <a:p>
                <a:endParaRPr lang="id-ID"/>
              </a:p>
            </p:txBody>
          </p:sp>
        </p:grpSp>
        <p:grpSp>
          <p:nvGrpSpPr>
            <p:cNvPr id="474195" name="Group 83"/>
            <p:cNvGrpSpPr>
              <a:grpSpLocks/>
            </p:cNvGrpSpPr>
            <p:nvPr userDrawn="1"/>
          </p:nvGrpSpPr>
          <p:grpSpPr bwMode="auto">
            <a:xfrm>
              <a:off x="4091" y="1"/>
              <a:ext cx="447" cy="438"/>
              <a:chOff x="3638" y="540"/>
              <a:chExt cx="516" cy="516"/>
            </a:xfrm>
          </p:grpSpPr>
          <p:sp>
            <p:nvSpPr>
              <p:cNvPr id="474196" name="Oval 84"/>
              <p:cNvSpPr>
                <a:spLocks noChangeArrowheads="1"/>
              </p:cNvSpPr>
              <p:nvPr/>
            </p:nvSpPr>
            <p:spPr bwMode="gray">
              <a:xfrm flipH="1">
                <a:off x="3638" y="540"/>
                <a:ext cx="516" cy="516"/>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sp>
            <p:nvSpPr>
              <p:cNvPr id="474197" name="Oval 85"/>
              <p:cNvSpPr>
                <a:spLocks noChangeArrowheads="1"/>
              </p:cNvSpPr>
              <p:nvPr userDrawn="1"/>
            </p:nvSpPr>
            <p:spPr bwMode="gray">
              <a:xfrm flipH="1">
                <a:off x="3758" y="663"/>
                <a:ext cx="280" cy="280"/>
              </a:xfrm>
              <a:prstGeom prst="ellipse">
                <a:avLst/>
              </a:prstGeom>
              <a:solidFill>
                <a:srgbClr val="FFFFFF">
                  <a:alpha val="20000"/>
                </a:srgbClr>
              </a:solidFill>
              <a:ln w="28575" algn="ctr">
                <a:noFill/>
                <a:round/>
                <a:headEnd/>
                <a:tailEnd/>
              </a:ln>
              <a:effectLst/>
            </p:spPr>
            <p:txBody>
              <a:bodyPr rot="10800000" wrap="none" anchor="ctr"/>
              <a:lstStyle/>
              <a:p>
                <a:endParaRPr lang="id-ID"/>
              </a:p>
            </p:txBody>
          </p:sp>
        </p:grpSp>
        <p:grpSp>
          <p:nvGrpSpPr>
            <p:cNvPr id="474198" name="Group 86"/>
            <p:cNvGrpSpPr>
              <a:grpSpLocks/>
            </p:cNvGrpSpPr>
            <p:nvPr userDrawn="1"/>
          </p:nvGrpSpPr>
          <p:grpSpPr bwMode="auto">
            <a:xfrm>
              <a:off x="3490" y="1640"/>
              <a:ext cx="136" cy="136"/>
              <a:chOff x="4024" y="1248"/>
              <a:chExt cx="308" cy="308"/>
            </a:xfrm>
          </p:grpSpPr>
          <p:sp>
            <p:nvSpPr>
              <p:cNvPr id="474199" name="Oval 87"/>
              <p:cNvSpPr>
                <a:spLocks noChangeArrowheads="1"/>
              </p:cNvSpPr>
              <p:nvPr/>
            </p:nvSpPr>
            <p:spPr bwMode="gray">
              <a:xfrm flipH="1">
                <a:off x="4024" y="1248"/>
                <a:ext cx="308" cy="308"/>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sp>
            <p:nvSpPr>
              <p:cNvPr id="474200" name="Oval 88"/>
              <p:cNvSpPr>
                <a:spLocks noChangeArrowheads="1"/>
              </p:cNvSpPr>
              <p:nvPr userDrawn="1"/>
            </p:nvSpPr>
            <p:spPr bwMode="gray">
              <a:xfrm flipH="1">
                <a:off x="4096" y="1326"/>
                <a:ext cx="156" cy="156"/>
              </a:xfrm>
              <a:prstGeom prst="ellipse">
                <a:avLst/>
              </a:prstGeom>
              <a:solidFill>
                <a:srgbClr val="FFFFFF">
                  <a:alpha val="20000"/>
                </a:srgbClr>
              </a:solidFill>
              <a:ln w="19050" algn="ctr">
                <a:noFill/>
                <a:round/>
                <a:headEnd/>
                <a:tailEnd/>
              </a:ln>
              <a:effectLst/>
            </p:spPr>
            <p:txBody>
              <a:bodyPr rot="10800000" wrap="none" anchor="ctr"/>
              <a:lstStyle/>
              <a:p>
                <a:endParaRPr lang="id-ID"/>
              </a:p>
            </p:txBody>
          </p:sp>
        </p:grpSp>
      </p:gr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716EFA6-F519-4F54-A887-CF485FBD5B16}"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8D7EC20C-C17E-4DB8-86EC-1DE4F712804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3E3F47B-5848-4299-A5AD-9859CBD9B847}"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DB1DF41D-96D1-4B5C-907A-F49DC91B9F7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E4F4A1B4-7CA4-423D-8746-ECC9CC84C427}"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3CC6C356-391D-4975-8020-8B6D167C872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8FAEF666-EE56-4B38-B786-B478ED1F66F7}" type="datetime1">
              <a:rPr lang="en-US"/>
              <a:pPr/>
              <a:t>6/2/2013</a:t>
            </a:fld>
            <a:endParaRPr lang="en-US"/>
          </a:p>
        </p:txBody>
      </p:sp>
      <p:sp>
        <p:nvSpPr>
          <p:cNvPr id="8" name="Slide Number Placeholder 7"/>
          <p:cNvSpPr>
            <a:spLocks noGrp="1"/>
          </p:cNvSpPr>
          <p:nvPr>
            <p:ph type="sldNum" sz="quarter" idx="11"/>
          </p:nvPr>
        </p:nvSpPr>
        <p:spPr/>
        <p:txBody>
          <a:bodyPr/>
          <a:lstStyle>
            <a:lvl1pPr>
              <a:defRPr/>
            </a:lvl1pPr>
          </a:lstStyle>
          <a:p>
            <a:fld id="{F99B89A6-4EFF-4CBF-B8D6-C0BBF543A993}"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085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1850" y="17986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B533B275-E2C4-4ADB-873A-03AB3670A51E}"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EE37B005-391F-4B89-8C86-31E5896A0F3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7A3BBECB-2711-4001-902C-79CDC7C8E8F7}" type="datetime1">
              <a:rPr lang="en-US"/>
              <a:pPr/>
              <a:t>6/2/2013</a:t>
            </a:fld>
            <a:endParaRPr lang="en-US"/>
          </a:p>
        </p:txBody>
      </p:sp>
      <p:sp>
        <p:nvSpPr>
          <p:cNvPr id="4" name="Slide Number Placeholder 3"/>
          <p:cNvSpPr>
            <a:spLocks noGrp="1"/>
          </p:cNvSpPr>
          <p:nvPr>
            <p:ph type="sldNum" sz="quarter" idx="11"/>
          </p:nvPr>
        </p:nvSpPr>
        <p:spPr/>
        <p:txBody>
          <a:bodyPr/>
          <a:lstStyle>
            <a:lvl1pPr>
              <a:defRPr/>
            </a:lvl1pPr>
          </a:lstStyle>
          <a:p>
            <a:fld id="{D140CCFE-BE8D-4489-A473-EB1C81CE5DCF}"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A4A6720-D49F-49B5-B86E-65A6E17A319A}" type="datetime1">
              <a:rPr lang="en-US"/>
              <a:pPr/>
              <a:t>6/2/2013</a:t>
            </a:fld>
            <a:endParaRPr lang="en-US"/>
          </a:p>
        </p:txBody>
      </p:sp>
      <p:sp>
        <p:nvSpPr>
          <p:cNvPr id="3" name="Slide Number Placeholder 2"/>
          <p:cNvSpPr>
            <a:spLocks noGrp="1"/>
          </p:cNvSpPr>
          <p:nvPr>
            <p:ph type="sldNum" sz="quarter" idx="11"/>
          </p:nvPr>
        </p:nvSpPr>
        <p:spPr/>
        <p:txBody>
          <a:bodyPr/>
          <a:lstStyle>
            <a:lvl1pPr>
              <a:defRPr/>
            </a:lvl1pPr>
          </a:lstStyle>
          <a:p>
            <a:fld id="{658BF345-A6C9-4A58-A119-CAC99FE3A6A1}"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761D629-C77C-4210-8D7C-861B82DEC16D}"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1E7B7DD1-5501-4C6D-A2F7-DF0BB3B0853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1D88F7F-9475-4FAF-A076-A4BBB53E3820}"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EE94011C-3C38-4B3B-ABF0-8DCA24301FC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52C2E53E-D9F8-4908-9618-98A4E259211B}"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C15C8E09-F3FD-4C0A-95C0-BB4AD19E7DC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49250"/>
            <a:ext cx="2057400" cy="59753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0850" y="349250"/>
            <a:ext cx="60198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911F3820-BED8-4FB3-B6B6-7E015EAF538A}" type="datetime1">
              <a:rPr lang="en-US"/>
              <a:pPr/>
              <a:t>6/2/2013</a:t>
            </a:fld>
            <a:endParaRPr lang="en-US"/>
          </a:p>
        </p:txBody>
      </p:sp>
      <p:sp>
        <p:nvSpPr>
          <p:cNvPr id="5" name="Slide Number Placeholder 4"/>
          <p:cNvSpPr>
            <a:spLocks noGrp="1"/>
          </p:cNvSpPr>
          <p:nvPr>
            <p:ph type="sldNum" sz="quarter" idx="11"/>
          </p:nvPr>
        </p:nvSpPr>
        <p:spPr/>
        <p:txBody>
          <a:bodyPr/>
          <a:lstStyle>
            <a:lvl1pPr>
              <a:defRPr/>
            </a:lvl1pPr>
          </a:lstStyle>
          <a:p>
            <a:fld id="{6F8E7C8D-6C5D-43E8-8B59-C95DD1F029F9}"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Chart Placeholder 2"/>
          <p:cNvSpPr>
            <a:spLocks noGrp="1"/>
          </p:cNvSpPr>
          <p:nvPr>
            <p:ph type="chart"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27104D11-B360-4C23-8B99-5E5A7692A609}" type="datetime1">
              <a:rPr lang="en-US"/>
              <a:pPr/>
              <a:t>6/2/2013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F04A8EAC-63AA-4800-9EEB-C482E1F18AFC}"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49250"/>
            <a:ext cx="6623050" cy="8858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0850" y="1447800"/>
            <a:ext cx="8229600" cy="4876800"/>
          </a:xfrm>
        </p:spPr>
        <p:txBody>
          <a:bodyPr/>
          <a:lstStyle/>
          <a:p>
            <a:endParaRPr lang="id-ID"/>
          </a:p>
        </p:txBody>
      </p:sp>
      <p:sp>
        <p:nvSpPr>
          <p:cNvPr id="4" name="Date Placeholder 3"/>
          <p:cNvSpPr>
            <a:spLocks noGrp="1"/>
          </p:cNvSpPr>
          <p:nvPr>
            <p:ph type="dt" sz="half" idx="10"/>
          </p:nvPr>
        </p:nvSpPr>
        <p:spPr>
          <a:xfrm>
            <a:off x="450850" y="6448425"/>
            <a:ext cx="2133600" cy="320675"/>
          </a:xfrm>
        </p:spPr>
        <p:txBody>
          <a:bodyPr/>
          <a:lstStyle>
            <a:lvl1pPr>
              <a:defRPr/>
            </a:lvl1pPr>
          </a:lstStyle>
          <a:p>
            <a:fld id="{982F8995-1D6E-4C48-A07D-838FE85FA4EF}" type="datetime1">
              <a:rPr lang="en-US"/>
              <a:pPr/>
              <a:t>6/2/2013</a:t>
            </a:fld>
            <a:endParaRPr lang="en-US"/>
          </a:p>
        </p:txBody>
      </p:sp>
      <p:sp>
        <p:nvSpPr>
          <p:cNvPr id="5" name="Slide Number Placeholder 4"/>
          <p:cNvSpPr>
            <a:spLocks noGrp="1"/>
          </p:cNvSpPr>
          <p:nvPr>
            <p:ph type="sldNum" sz="quarter" idx="11"/>
          </p:nvPr>
        </p:nvSpPr>
        <p:spPr>
          <a:xfrm>
            <a:off x="8280400" y="6446838"/>
            <a:ext cx="457200" cy="320675"/>
          </a:xfrm>
        </p:spPr>
        <p:txBody>
          <a:bodyPr/>
          <a:lstStyle>
            <a:lvl1pPr>
              <a:defRPr/>
            </a:lvl1pPr>
          </a:lstStyle>
          <a:p>
            <a:fld id="{BFDDCC04-502A-4E15-B55A-BBDEB350E263}" type="slidenum">
              <a:rPr lang="en-US"/>
              <a:pPr/>
              <a:t>‹#›</a:t>
            </a:fld>
            <a:endParaRPr lang="en-US"/>
          </a:p>
        </p:txBody>
      </p:sp>
      <p:sp>
        <p:nvSpPr>
          <p:cNvPr id="6" name="Footer Placeholder 5"/>
          <p:cNvSpPr>
            <a:spLocks noGrp="1"/>
          </p:cNvSpPr>
          <p:nvPr>
            <p:ph type="ftr" sz="quarter" idx="12"/>
          </p:nvPr>
        </p:nvSpPr>
        <p:spPr>
          <a:xfrm>
            <a:off x="5365750" y="6446838"/>
            <a:ext cx="2895600" cy="320675"/>
          </a:xfrm>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FA6542D7-8F83-4783-BF23-1D7C46C472A3}" type="datetime1">
              <a:rPr lang="en-US"/>
              <a:pPr/>
              <a:t>6/2/2013</a:t>
            </a:fld>
            <a:endParaRPr lang="en-US"/>
          </a:p>
        </p:txBody>
      </p:sp>
      <p:sp>
        <p:nvSpPr>
          <p:cNvPr id="8" name="Slide Number Placeholder 7"/>
          <p:cNvSpPr>
            <a:spLocks noGrp="1"/>
          </p:cNvSpPr>
          <p:nvPr>
            <p:ph type="sldNum" sz="quarter" idx="11"/>
          </p:nvPr>
        </p:nvSpPr>
        <p:spPr/>
        <p:txBody>
          <a:bodyPr/>
          <a:lstStyle>
            <a:lvl1pPr>
              <a:defRPr/>
            </a:lvl1pPr>
          </a:lstStyle>
          <a:p>
            <a:fld id="{E9172CAF-A5F8-43A7-BB99-6B118A3766AB}"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5698B123-BFDF-4539-893E-A2CECA943F31}" type="datetime1">
              <a:rPr lang="en-US"/>
              <a:pPr/>
              <a:t>6/2/2013</a:t>
            </a:fld>
            <a:endParaRPr lang="en-US"/>
          </a:p>
        </p:txBody>
      </p:sp>
      <p:sp>
        <p:nvSpPr>
          <p:cNvPr id="4" name="Slide Number Placeholder 3"/>
          <p:cNvSpPr>
            <a:spLocks noGrp="1"/>
          </p:cNvSpPr>
          <p:nvPr>
            <p:ph type="sldNum" sz="quarter" idx="11"/>
          </p:nvPr>
        </p:nvSpPr>
        <p:spPr/>
        <p:txBody>
          <a:bodyPr/>
          <a:lstStyle>
            <a:lvl1pPr>
              <a:defRPr/>
            </a:lvl1pPr>
          </a:lstStyle>
          <a:p>
            <a:fld id="{EADA30E2-FC93-41F6-8A87-42D51E6030B7}"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9D584FD-5D91-4DF5-A49C-0934A79019F7}" type="datetime1">
              <a:rPr lang="en-US"/>
              <a:pPr/>
              <a:t>6/2/2013</a:t>
            </a:fld>
            <a:endParaRPr lang="en-US"/>
          </a:p>
        </p:txBody>
      </p:sp>
      <p:sp>
        <p:nvSpPr>
          <p:cNvPr id="3" name="Slide Number Placeholder 2"/>
          <p:cNvSpPr>
            <a:spLocks noGrp="1"/>
          </p:cNvSpPr>
          <p:nvPr>
            <p:ph type="sldNum" sz="quarter" idx="11"/>
          </p:nvPr>
        </p:nvSpPr>
        <p:spPr/>
        <p:txBody>
          <a:bodyPr/>
          <a:lstStyle>
            <a:lvl1pPr>
              <a:defRPr/>
            </a:lvl1pPr>
          </a:lstStyle>
          <a:p>
            <a:fld id="{1C763D31-3556-48D0-B110-BB16F6B1448A}"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86F5917-DD6A-47E3-AD4F-0484188AFBD1}"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A075498C-749C-41FA-AEB4-534CB038DB5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CD48254-8B51-41AE-8A80-E1B158744954}" type="datetime1">
              <a:rPr lang="en-US"/>
              <a:pPr/>
              <a:t>6/2/2013</a:t>
            </a:fld>
            <a:endParaRPr lang="en-US"/>
          </a:p>
        </p:txBody>
      </p:sp>
      <p:sp>
        <p:nvSpPr>
          <p:cNvPr id="6" name="Slide Number Placeholder 5"/>
          <p:cNvSpPr>
            <a:spLocks noGrp="1"/>
          </p:cNvSpPr>
          <p:nvPr>
            <p:ph type="sldNum" sz="quarter" idx="11"/>
          </p:nvPr>
        </p:nvSpPr>
        <p:spPr/>
        <p:txBody>
          <a:bodyPr/>
          <a:lstStyle>
            <a:lvl1pPr>
              <a:defRPr/>
            </a:lvl1pPr>
          </a:lstStyle>
          <a:p>
            <a:fld id="{7F9064C9-BA47-4B1E-BDAD-DB6C7B2AF8E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0686" name="Group 94"/>
          <p:cNvGrpSpPr>
            <a:grpSpLocks/>
          </p:cNvGrpSpPr>
          <p:nvPr/>
        </p:nvGrpSpPr>
        <p:grpSpPr bwMode="auto">
          <a:xfrm>
            <a:off x="8305800" y="6400800"/>
            <a:ext cx="406400" cy="406400"/>
            <a:chOff x="5216" y="3840"/>
            <a:chExt cx="256" cy="256"/>
          </a:xfrm>
        </p:grpSpPr>
        <p:sp>
          <p:nvSpPr>
            <p:cNvPr id="110631" name="Oval 39"/>
            <p:cNvSpPr>
              <a:spLocks noChangeArrowheads="1"/>
            </p:cNvSpPr>
            <p:nvPr/>
          </p:nvSpPr>
          <p:spPr bwMode="gray">
            <a:xfrm flipH="1">
              <a:off x="5216" y="3840"/>
              <a:ext cx="256" cy="256"/>
            </a:xfrm>
            <a:prstGeom prst="ellipse">
              <a:avLst/>
            </a:prstGeom>
            <a:solidFill>
              <a:schemeClr val="hlink">
                <a:alpha val="70000"/>
              </a:schemeClr>
            </a:solidFill>
            <a:ln w="19050" algn="ctr">
              <a:noFill/>
              <a:round/>
              <a:headEnd/>
              <a:tailEnd/>
            </a:ln>
            <a:effectLst/>
          </p:spPr>
          <p:txBody>
            <a:bodyPr rot="10800000" wrap="none" anchor="ctr"/>
            <a:lstStyle/>
            <a:p>
              <a:endParaRPr lang="id-ID"/>
            </a:p>
          </p:txBody>
        </p:sp>
        <p:sp>
          <p:nvSpPr>
            <p:cNvPr id="110632" name="Oval 40"/>
            <p:cNvSpPr>
              <a:spLocks noChangeArrowheads="1"/>
            </p:cNvSpPr>
            <p:nvPr/>
          </p:nvSpPr>
          <p:spPr bwMode="gray">
            <a:xfrm flipH="1">
              <a:off x="5241" y="3867"/>
              <a:ext cx="204" cy="202"/>
            </a:xfrm>
            <a:prstGeom prst="ellipse">
              <a:avLst/>
            </a:prstGeom>
            <a:solidFill>
              <a:schemeClr val="hlink"/>
            </a:solidFill>
            <a:ln w="19050" algn="ctr">
              <a:noFill/>
              <a:round/>
              <a:headEnd/>
              <a:tailEnd/>
            </a:ln>
            <a:effectLst/>
          </p:spPr>
          <p:txBody>
            <a:bodyPr rot="10800000" wrap="none" anchor="ctr"/>
            <a:lstStyle/>
            <a:p>
              <a:endParaRPr lang="id-ID"/>
            </a:p>
          </p:txBody>
        </p:sp>
      </p:grpSp>
      <p:sp>
        <p:nvSpPr>
          <p:cNvPr id="110661" name="Rectangle 69"/>
          <p:cNvSpPr>
            <a:spLocks noGrp="1" noChangeArrowheads="1"/>
          </p:cNvSpPr>
          <p:nvPr>
            <p:ph type="body" idx="1"/>
          </p:nvPr>
        </p:nvSpPr>
        <p:spPr bwMode="auto">
          <a:xfrm>
            <a:off x="450850" y="17986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62" name="Rectangle 70"/>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8DA50852-92D5-449A-81FB-C29F69699459}" type="datetime1">
              <a:rPr lang="en-US"/>
              <a:pPr/>
              <a:t>6/2/2013</a:t>
            </a:fld>
            <a:endParaRPr lang="en-US"/>
          </a:p>
        </p:txBody>
      </p:sp>
      <p:sp>
        <p:nvSpPr>
          <p:cNvPr id="110664" name="Rectangle 72"/>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55119EC6-00E8-4138-89E8-6B07EA76C4F4}" type="slidenum">
              <a:rPr lang="en-US"/>
              <a:pPr/>
              <a:t>‹#›</a:t>
            </a:fld>
            <a:endParaRPr lang="en-US"/>
          </a:p>
        </p:txBody>
      </p:sp>
      <p:sp>
        <p:nvSpPr>
          <p:cNvPr id="110687" name="Rectangle 95"/>
          <p:cNvSpPr>
            <a:spLocks noChangeArrowheads="1"/>
          </p:cNvSpPr>
          <p:nvPr/>
        </p:nvSpPr>
        <p:spPr bwMode="gray">
          <a:xfrm>
            <a:off x="0" y="304800"/>
            <a:ext cx="9144000" cy="958850"/>
          </a:xfrm>
          <a:prstGeom prst="rect">
            <a:avLst/>
          </a:prstGeom>
          <a:gradFill rotWithShape="1">
            <a:gsLst>
              <a:gs pos="0">
                <a:schemeClr val="hlink"/>
              </a:gs>
              <a:gs pos="100000">
                <a:schemeClr val="hlink">
                  <a:gamma/>
                  <a:tint val="76078"/>
                  <a:invGamma/>
                </a:schemeClr>
              </a:gs>
            </a:gsLst>
            <a:lin ang="0" scaled="1"/>
          </a:gradFill>
          <a:ln w="9525" algn="ctr">
            <a:noFill/>
            <a:miter lim="800000"/>
            <a:headEnd/>
            <a:tailEnd/>
          </a:ln>
          <a:effectLst/>
        </p:spPr>
        <p:txBody>
          <a:bodyPr wrap="none" anchor="ctr"/>
          <a:lstStyle/>
          <a:p>
            <a:endParaRPr lang="id-ID"/>
          </a:p>
        </p:txBody>
      </p:sp>
      <p:sp>
        <p:nvSpPr>
          <p:cNvPr id="110722" name="Rectangle 130"/>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723" name="Rectangle 131"/>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110787" name="Group 195"/>
          <p:cNvGrpSpPr>
            <a:grpSpLocks/>
          </p:cNvGrpSpPr>
          <p:nvPr/>
        </p:nvGrpSpPr>
        <p:grpSpPr bwMode="auto">
          <a:xfrm>
            <a:off x="152400" y="381000"/>
            <a:ext cx="838200" cy="838200"/>
            <a:chOff x="96" y="240"/>
            <a:chExt cx="528" cy="528"/>
          </a:xfrm>
        </p:grpSpPr>
        <p:grpSp>
          <p:nvGrpSpPr>
            <p:cNvPr id="110762" name="Group 170"/>
            <p:cNvGrpSpPr>
              <a:grpSpLocks/>
            </p:cNvGrpSpPr>
            <p:nvPr userDrawn="1"/>
          </p:nvGrpSpPr>
          <p:grpSpPr bwMode="auto">
            <a:xfrm rot="460096">
              <a:off x="246" y="240"/>
              <a:ext cx="112" cy="121"/>
              <a:chOff x="2483" y="4163"/>
              <a:chExt cx="733" cy="733"/>
            </a:xfrm>
          </p:grpSpPr>
          <p:sp>
            <p:nvSpPr>
              <p:cNvPr id="110763" name="Oval 17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64" name="Oval 17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65" name="Group 173"/>
            <p:cNvGrpSpPr>
              <a:grpSpLocks/>
            </p:cNvGrpSpPr>
            <p:nvPr userDrawn="1"/>
          </p:nvGrpSpPr>
          <p:grpSpPr bwMode="auto">
            <a:xfrm rot="460096">
              <a:off x="100" y="240"/>
              <a:ext cx="112" cy="121"/>
              <a:chOff x="2483" y="4163"/>
              <a:chExt cx="733" cy="733"/>
            </a:xfrm>
          </p:grpSpPr>
          <p:sp>
            <p:nvSpPr>
              <p:cNvPr id="110766" name="Oval 17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67" name="Oval 17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68" name="Group 176"/>
            <p:cNvGrpSpPr>
              <a:grpSpLocks/>
            </p:cNvGrpSpPr>
            <p:nvPr userDrawn="1"/>
          </p:nvGrpSpPr>
          <p:grpSpPr bwMode="auto">
            <a:xfrm rot="460096">
              <a:off x="384" y="241"/>
              <a:ext cx="112" cy="121"/>
              <a:chOff x="2483" y="4163"/>
              <a:chExt cx="733" cy="733"/>
            </a:xfrm>
          </p:grpSpPr>
          <p:sp>
            <p:nvSpPr>
              <p:cNvPr id="110769" name="Oval 177"/>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0" name="Oval 178"/>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1" name="Group 179"/>
            <p:cNvGrpSpPr>
              <a:grpSpLocks/>
            </p:cNvGrpSpPr>
            <p:nvPr userDrawn="1"/>
          </p:nvGrpSpPr>
          <p:grpSpPr bwMode="auto">
            <a:xfrm rot="460096">
              <a:off x="252" y="395"/>
              <a:ext cx="112" cy="121"/>
              <a:chOff x="2483" y="4163"/>
              <a:chExt cx="733" cy="733"/>
            </a:xfrm>
          </p:grpSpPr>
          <p:sp>
            <p:nvSpPr>
              <p:cNvPr id="110772" name="Oval 180"/>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3" name="Oval 181"/>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4" name="Group 182"/>
            <p:cNvGrpSpPr>
              <a:grpSpLocks/>
            </p:cNvGrpSpPr>
            <p:nvPr userDrawn="1"/>
          </p:nvGrpSpPr>
          <p:grpSpPr bwMode="auto">
            <a:xfrm rot="460096">
              <a:off x="96" y="384"/>
              <a:ext cx="112" cy="122"/>
              <a:chOff x="2483" y="4163"/>
              <a:chExt cx="733" cy="733"/>
            </a:xfrm>
          </p:grpSpPr>
          <p:sp>
            <p:nvSpPr>
              <p:cNvPr id="110775" name="Oval 18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6" name="Oval 18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77" name="Group 185"/>
            <p:cNvGrpSpPr>
              <a:grpSpLocks/>
            </p:cNvGrpSpPr>
            <p:nvPr userDrawn="1"/>
          </p:nvGrpSpPr>
          <p:grpSpPr bwMode="auto">
            <a:xfrm rot="460096">
              <a:off x="512" y="647"/>
              <a:ext cx="112" cy="121"/>
              <a:chOff x="2483" y="4163"/>
              <a:chExt cx="733" cy="733"/>
            </a:xfrm>
          </p:grpSpPr>
          <p:sp>
            <p:nvSpPr>
              <p:cNvPr id="110778" name="Oval 18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79" name="Oval 18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80" name="Group 188"/>
            <p:cNvGrpSpPr>
              <a:grpSpLocks/>
            </p:cNvGrpSpPr>
            <p:nvPr userDrawn="1"/>
          </p:nvGrpSpPr>
          <p:grpSpPr bwMode="auto">
            <a:xfrm rot="460096">
              <a:off x="380" y="528"/>
              <a:ext cx="112" cy="121"/>
              <a:chOff x="2483" y="4163"/>
              <a:chExt cx="733" cy="733"/>
            </a:xfrm>
          </p:grpSpPr>
          <p:sp>
            <p:nvSpPr>
              <p:cNvPr id="110781" name="Oval 18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82" name="Oval 19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110783" name="Group 191"/>
            <p:cNvGrpSpPr>
              <a:grpSpLocks/>
            </p:cNvGrpSpPr>
            <p:nvPr userDrawn="1"/>
          </p:nvGrpSpPr>
          <p:grpSpPr bwMode="auto">
            <a:xfrm rot="460096">
              <a:off x="96" y="528"/>
              <a:ext cx="112" cy="121"/>
              <a:chOff x="2483" y="4163"/>
              <a:chExt cx="733" cy="733"/>
            </a:xfrm>
          </p:grpSpPr>
          <p:sp>
            <p:nvSpPr>
              <p:cNvPr id="110784" name="Oval 19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110785" name="Oval 19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1"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68994" name="Group 2"/>
          <p:cNvGrpSpPr>
            <a:grpSpLocks/>
          </p:cNvGrpSpPr>
          <p:nvPr/>
        </p:nvGrpSpPr>
        <p:grpSpPr bwMode="auto">
          <a:xfrm>
            <a:off x="8305800" y="6400800"/>
            <a:ext cx="406400" cy="406400"/>
            <a:chOff x="5216" y="3840"/>
            <a:chExt cx="256" cy="256"/>
          </a:xfrm>
        </p:grpSpPr>
        <p:sp>
          <p:nvSpPr>
            <p:cNvPr id="468995" name="Oval 3"/>
            <p:cNvSpPr>
              <a:spLocks noChangeArrowheads="1"/>
            </p:cNvSpPr>
            <p:nvPr/>
          </p:nvSpPr>
          <p:spPr bwMode="gray">
            <a:xfrm flipH="1">
              <a:off x="5216" y="3840"/>
              <a:ext cx="256" cy="256"/>
            </a:xfrm>
            <a:prstGeom prst="ellipse">
              <a:avLst/>
            </a:prstGeom>
            <a:solidFill>
              <a:schemeClr val="accent2">
                <a:alpha val="70000"/>
              </a:schemeClr>
            </a:solidFill>
            <a:ln w="19050" algn="ctr">
              <a:noFill/>
              <a:round/>
              <a:headEnd/>
              <a:tailEnd/>
            </a:ln>
            <a:effectLst/>
          </p:spPr>
          <p:txBody>
            <a:bodyPr rot="10800000" wrap="none" anchor="ctr"/>
            <a:lstStyle/>
            <a:p>
              <a:endParaRPr lang="id-ID"/>
            </a:p>
          </p:txBody>
        </p:sp>
        <p:sp>
          <p:nvSpPr>
            <p:cNvPr id="468996" name="Oval 4"/>
            <p:cNvSpPr>
              <a:spLocks noChangeArrowheads="1"/>
            </p:cNvSpPr>
            <p:nvPr/>
          </p:nvSpPr>
          <p:spPr bwMode="gray">
            <a:xfrm flipH="1">
              <a:off x="5241" y="3867"/>
              <a:ext cx="204" cy="202"/>
            </a:xfrm>
            <a:prstGeom prst="ellipse">
              <a:avLst/>
            </a:prstGeom>
            <a:solidFill>
              <a:schemeClr val="accent2"/>
            </a:solidFill>
            <a:ln w="19050" algn="ctr">
              <a:noFill/>
              <a:round/>
              <a:headEnd/>
              <a:tailEnd/>
            </a:ln>
            <a:effectLst/>
          </p:spPr>
          <p:txBody>
            <a:bodyPr rot="10800000" wrap="none" anchor="ctr"/>
            <a:lstStyle/>
            <a:p>
              <a:endParaRPr lang="id-ID"/>
            </a:p>
          </p:txBody>
        </p:sp>
      </p:grpSp>
      <p:sp>
        <p:nvSpPr>
          <p:cNvPr id="468997"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8998"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89F4F85E-B16C-487E-A850-A77BB18C231B}" type="datetime1">
              <a:rPr lang="en-US"/>
              <a:pPr/>
              <a:t>6/2/2013</a:t>
            </a:fld>
            <a:endParaRPr lang="en-US"/>
          </a:p>
        </p:txBody>
      </p:sp>
      <p:sp>
        <p:nvSpPr>
          <p:cNvPr id="468999"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D10B53F4-2922-4733-B640-0866CCE9D1EC}" type="slidenum">
              <a:rPr lang="en-US"/>
              <a:pPr/>
              <a:t>‹#›</a:t>
            </a:fld>
            <a:endParaRPr lang="en-US"/>
          </a:p>
        </p:txBody>
      </p:sp>
      <p:sp>
        <p:nvSpPr>
          <p:cNvPr id="469000" name="Rectangle 8"/>
          <p:cNvSpPr>
            <a:spLocks noChangeArrowheads="1"/>
          </p:cNvSpPr>
          <p:nvPr/>
        </p:nvSpPr>
        <p:spPr bwMode="gray">
          <a:xfrm>
            <a:off x="0" y="304800"/>
            <a:ext cx="9144000" cy="958850"/>
          </a:xfrm>
          <a:prstGeom prst="rect">
            <a:avLst/>
          </a:prstGeom>
          <a:gradFill rotWithShape="1">
            <a:gsLst>
              <a:gs pos="0">
                <a:schemeClr val="accent2"/>
              </a:gs>
              <a:gs pos="100000">
                <a:schemeClr val="accent2">
                  <a:gamma/>
                  <a:tint val="76078"/>
                  <a:invGamma/>
                </a:schemeClr>
              </a:gs>
            </a:gsLst>
            <a:lin ang="0" scaled="1"/>
          </a:gradFill>
          <a:ln w="9525" algn="ctr">
            <a:noFill/>
            <a:miter lim="800000"/>
            <a:headEnd/>
            <a:tailEnd/>
          </a:ln>
          <a:effectLst/>
        </p:spPr>
        <p:txBody>
          <a:bodyPr wrap="none" anchor="ctr"/>
          <a:lstStyle/>
          <a:p>
            <a:endParaRPr lang="id-ID"/>
          </a:p>
        </p:txBody>
      </p:sp>
      <p:sp>
        <p:nvSpPr>
          <p:cNvPr id="469001"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69002"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69003" name="Group 11"/>
          <p:cNvGrpSpPr>
            <a:grpSpLocks/>
          </p:cNvGrpSpPr>
          <p:nvPr/>
        </p:nvGrpSpPr>
        <p:grpSpPr bwMode="auto">
          <a:xfrm>
            <a:off x="152400" y="381000"/>
            <a:ext cx="838200" cy="838200"/>
            <a:chOff x="96" y="240"/>
            <a:chExt cx="528" cy="528"/>
          </a:xfrm>
        </p:grpSpPr>
        <p:grpSp>
          <p:nvGrpSpPr>
            <p:cNvPr id="469004" name="Group 12"/>
            <p:cNvGrpSpPr>
              <a:grpSpLocks/>
            </p:cNvGrpSpPr>
            <p:nvPr userDrawn="1"/>
          </p:nvGrpSpPr>
          <p:grpSpPr bwMode="auto">
            <a:xfrm rot="460096">
              <a:off x="246" y="240"/>
              <a:ext cx="112" cy="121"/>
              <a:chOff x="2483" y="4163"/>
              <a:chExt cx="733" cy="733"/>
            </a:xfrm>
          </p:grpSpPr>
          <p:sp>
            <p:nvSpPr>
              <p:cNvPr id="469005"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06"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07" name="Group 15"/>
            <p:cNvGrpSpPr>
              <a:grpSpLocks/>
            </p:cNvGrpSpPr>
            <p:nvPr userDrawn="1"/>
          </p:nvGrpSpPr>
          <p:grpSpPr bwMode="auto">
            <a:xfrm rot="460096">
              <a:off x="100" y="240"/>
              <a:ext cx="112" cy="121"/>
              <a:chOff x="2483" y="4163"/>
              <a:chExt cx="733" cy="733"/>
            </a:xfrm>
          </p:grpSpPr>
          <p:sp>
            <p:nvSpPr>
              <p:cNvPr id="469008"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09"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0" name="Group 18"/>
            <p:cNvGrpSpPr>
              <a:grpSpLocks/>
            </p:cNvGrpSpPr>
            <p:nvPr userDrawn="1"/>
          </p:nvGrpSpPr>
          <p:grpSpPr bwMode="auto">
            <a:xfrm rot="460096">
              <a:off x="384" y="241"/>
              <a:ext cx="112" cy="121"/>
              <a:chOff x="2483" y="4163"/>
              <a:chExt cx="733" cy="733"/>
            </a:xfrm>
          </p:grpSpPr>
          <p:sp>
            <p:nvSpPr>
              <p:cNvPr id="469011"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2"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3" name="Group 21"/>
            <p:cNvGrpSpPr>
              <a:grpSpLocks/>
            </p:cNvGrpSpPr>
            <p:nvPr userDrawn="1"/>
          </p:nvGrpSpPr>
          <p:grpSpPr bwMode="auto">
            <a:xfrm rot="460096">
              <a:off x="252" y="395"/>
              <a:ext cx="112" cy="121"/>
              <a:chOff x="2483" y="4163"/>
              <a:chExt cx="733" cy="733"/>
            </a:xfrm>
          </p:grpSpPr>
          <p:sp>
            <p:nvSpPr>
              <p:cNvPr id="469014"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5"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6" name="Group 24"/>
            <p:cNvGrpSpPr>
              <a:grpSpLocks/>
            </p:cNvGrpSpPr>
            <p:nvPr userDrawn="1"/>
          </p:nvGrpSpPr>
          <p:grpSpPr bwMode="auto">
            <a:xfrm rot="460096">
              <a:off x="96" y="384"/>
              <a:ext cx="112" cy="122"/>
              <a:chOff x="2483" y="4163"/>
              <a:chExt cx="733" cy="733"/>
            </a:xfrm>
          </p:grpSpPr>
          <p:sp>
            <p:nvSpPr>
              <p:cNvPr id="469017"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18"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19" name="Group 27"/>
            <p:cNvGrpSpPr>
              <a:grpSpLocks/>
            </p:cNvGrpSpPr>
            <p:nvPr userDrawn="1"/>
          </p:nvGrpSpPr>
          <p:grpSpPr bwMode="auto">
            <a:xfrm rot="460096">
              <a:off x="512" y="647"/>
              <a:ext cx="112" cy="121"/>
              <a:chOff x="2483" y="4163"/>
              <a:chExt cx="733" cy="733"/>
            </a:xfrm>
          </p:grpSpPr>
          <p:sp>
            <p:nvSpPr>
              <p:cNvPr id="469020"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1"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22" name="Group 30"/>
            <p:cNvGrpSpPr>
              <a:grpSpLocks/>
            </p:cNvGrpSpPr>
            <p:nvPr userDrawn="1"/>
          </p:nvGrpSpPr>
          <p:grpSpPr bwMode="auto">
            <a:xfrm rot="460096">
              <a:off x="380" y="528"/>
              <a:ext cx="112" cy="121"/>
              <a:chOff x="2483" y="4163"/>
              <a:chExt cx="733" cy="733"/>
            </a:xfrm>
          </p:grpSpPr>
          <p:sp>
            <p:nvSpPr>
              <p:cNvPr id="469023"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4"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69025" name="Group 33"/>
            <p:cNvGrpSpPr>
              <a:grpSpLocks/>
            </p:cNvGrpSpPr>
            <p:nvPr userDrawn="1"/>
          </p:nvGrpSpPr>
          <p:grpSpPr bwMode="auto">
            <a:xfrm rot="460096">
              <a:off x="96" y="528"/>
              <a:ext cx="112" cy="121"/>
              <a:chOff x="2483" y="4163"/>
              <a:chExt cx="733" cy="733"/>
            </a:xfrm>
          </p:grpSpPr>
          <p:sp>
            <p:nvSpPr>
              <p:cNvPr id="469026"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69027"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3"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71042" name="Group 2"/>
          <p:cNvGrpSpPr>
            <a:grpSpLocks/>
          </p:cNvGrpSpPr>
          <p:nvPr/>
        </p:nvGrpSpPr>
        <p:grpSpPr bwMode="auto">
          <a:xfrm>
            <a:off x="8305800" y="6400800"/>
            <a:ext cx="406400" cy="406400"/>
            <a:chOff x="5216" y="3840"/>
            <a:chExt cx="256" cy="256"/>
          </a:xfrm>
        </p:grpSpPr>
        <p:sp>
          <p:nvSpPr>
            <p:cNvPr id="471043" name="Oval 3"/>
            <p:cNvSpPr>
              <a:spLocks noChangeArrowheads="1"/>
            </p:cNvSpPr>
            <p:nvPr/>
          </p:nvSpPr>
          <p:spPr bwMode="gray">
            <a:xfrm flipH="1">
              <a:off x="5216" y="3840"/>
              <a:ext cx="256" cy="256"/>
            </a:xfrm>
            <a:prstGeom prst="ellipse">
              <a:avLst/>
            </a:prstGeom>
            <a:solidFill>
              <a:schemeClr val="folHlink">
                <a:alpha val="70000"/>
              </a:schemeClr>
            </a:solidFill>
            <a:ln w="19050" algn="ctr">
              <a:noFill/>
              <a:round/>
              <a:headEnd/>
              <a:tailEnd/>
            </a:ln>
            <a:effectLst/>
          </p:spPr>
          <p:txBody>
            <a:bodyPr rot="10800000" wrap="none" anchor="ctr"/>
            <a:lstStyle/>
            <a:p>
              <a:endParaRPr lang="id-ID"/>
            </a:p>
          </p:txBody>
        </p:sp>
        <p:sp>
          <p:nvSpPr>
            <p:cNvPr id="471044" name="Oval 4"/>
            <p:cNvSpPr>
              <a:spLocks noChangeArrowheads="1"/>
            </p:cNvSpPr>
            <p:nvPr/>
          </p:nvSpPr>
          <p:spPr bwMode="gray">
            <a:xfrm flipH="1">
              <a:off x="5241" y="3867"/>
              <a:ext cx="204" cy="202"/>
            </a:xfrm>
            <a:prstGeom prst="ellipse">
              <a:avLst/>
            </a:prstGeom>
            <a:solidFill>
              <a:schemeClr val="folHlink"/>
            </a:solidFill>
            <a:ln w="19050" algn="ctr">
              <a:noFill/>
              <a:round/>
              <a:headEnd/>
              <a:tailEnd/>
            </a:ln>
            <a:effectLst/>
          </p:spPr>
          <p:txBody>
            <a:bodyPr rot="10800000" wrap="none" anchor="ctr"/>
            <a:lstStyle/>
            <a:p>
              <a:endParaRPr lang="id-ID"/>
            </a:p>
          </p:txBody>
        </p:sp>
      </p:grpSp>
      <p:sp>
        <p:nvSpPr>
          <p:cNvPr id="471045"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46"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533D9603-9894-43AB-B081-760EB13713F1}" type="datetime1">
              <a:rPr lang="en-US"/>
              <a:pPr/>
              <a:t>6/2/2013</a:t>
            </a:fld>
            <a:endParaRPr lang="en-US"/>
          </a:p>
        </p:txBody>
      </p:sp>
      <p:sp>
        <p:nvSpPr>
          <p:cNvPr id="471047"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F4A79462-0D89-483A-AC69-A7F6D2B56A41}" type="slidenum">
              <a:rPr lang="en-US"/>
              <a:pPr/>
              <a:t>‹#›</a:t>
            </a:fld>
            <a:endParaRPr lang="en-US"/>
          </a:p>
        </p:txBody>
      </p:sp>
      <p:sp>
        <p:nvSpPr>
          <p:cNvPr id="471048" name="Rectangle 8"/>
          <p:cNvSpPr>
            <a:spLocks noChangeArrowheads="1"/>
          </p:cNvSpPr>
          <p:nvPr/>
        </p:nvSpPr>
        <p:spPr bwMode="gray">
          <a:xfrm>
            <a:off x="0" y="304800"/>
            <a:ext cx="9144000" cy="958850"/>
          </a:xfrm>
          <a:prstGeom prst="rect">
            <a:avLst/>
          </a:prstGeom>
          <a:gradFill rotWithShape="1">
            <a:gsLst>
              <a:gs pos="0">
                <a:schemeClr val="folHlink"/>
              </a:gs>
              <a:gs pos="100000">
                <a:schemeClr val="folHlink">
                  <a:gamma/>
                  <a:tint val="76078"/>
                  <a:invGamma/>
                </a:schemeClr>
              </a:gs>
            </a:gsLst>
            <a:lin ang="0" scaled="1"/>
          </a:gradFill>
          <a:ln w="9525" algn="ctr">
            <a:noFill/>
            <a:miter lim="800000"/>
            <a:headEnd/>
            <a:tailEnd/>
          </a:ln>
          <a:effectLst/>
        </p:spPr>
        <p:txBody>
          <a:bodyPr wrap="none" anchor="ctr"/>
          <a:lstStyle/>
          <a:p>
            <a:endParaRPr lang="id-ID"/>
          </a:p>
        </p:txBody>
      </p:sp>
      <p:sp>
        <p:nvSpPr>
          <p:cNvPr id="471049"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50"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71051" name="Group 11"/>
          <p:cNvGrpSpPr>
            <a:grpSpLocks/>
          </p:cNvGrpSpPr>
          <p:nvPr/>
        </p:nvGrpSpPr>
        <p:grpSpPr bwMode="auto">
          <a:xfrm>
            <a:off x="152400" y="381000"/>
            <a:ext cx="838200" cy="838200"/>
            <a:chOff x="96" y="240"/>
            <a:chExt cx="528" cy="528"/>
          </a:xfrm>
        </p:grpSpPr>
        <p:grpSp>
          <p:nvGrpSpPr>
            <p:cNvPr id="471052" name="Group 12"/>
            <p:cNvGrpSpPr>
              <a:grpSpLocks/>
            </p:cNvGrpSpPr>
            <p:nvPr userDrawn="1"/>
          </p:nvGrpSpPr>
          <p:grpSpPr bwMode="auto">
            <a:xfrm rot="460096">
              <a:off x="246" y="240"/>
              <a:ext cx="112" cy="121"/>
              <a:chOff x="2483" y="4163"/>
              <a:chExt cx="733" cy="733"/>
            </a:xfrm>
          </p:grpSpPr>
          <p:sp>
            <p:nvSpPr>
              <p:cNvPr id="471053"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54"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55" name="Group 15"/>
            <p:cNvGrpSpPr>
              <a:grpSpLocks/>
            </p:cNvGrpSpPr>
            <p:nvPr userDrawn="1"/>
          </p:nvGrpSpPr>
          <p:grpSpPr bwMode="auto">
            <a:xfrm rot="460096">
              <a:off x="100" y="240"/>
              <a:ext cx="112" cy="121"/>
              <a:chOff x="2483" y="4163"/>
              <a:chExt cx="733" cy="733"/>
            </a:xfrm>
          </p:grpSpPr>
          <p:sp>
            <p:nvSpPr>
              <p:cNvPr id="471056"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57"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58" name="Group 18"/>
            <p:cNvGrpSpPr>
              <a:grpSpLocks/>
            </p:cNvGrpSpPr>
            <p:nvPr userDrawn="1"/>
          </p:nvGrpSpPr>
          <p:grpSpPr bwMode="auto">
            <a:xfrm rot="460096">
              <a:off x="384" y="241"/>
              <a:ext cx="112" cy="121"/>
              <a:chOff x="2483" y="4163"/>
              <a:chExt cx="733" cy="733"/>
            </a:xfrm>
          </p:grpSpPr>
          <p:sp>
            <p:nvSpPr>
              <p:cNvPr id="471059"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0"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1" name="Group 21"/>
            <p:cNvGrpSpPr>
              <a:grpSpLocks/>
            </p:cNvGrpSpPr>
            <p:nvPr userDrawn="1"/>
          </p:nvGrpSpPr>
          <p:grpSpPr bwMode="auto">
            <a:xfrm rot="460096">
              <a:off x="252" y="395"/>
              <a:ext cx="112" cy="121"/>
              <a:chOff x="2483" y="4163"/>
              <a:chExt cx="733" cy="733"/>
            </a:xfrm>
          </p:grpSpPr>
          <p:sp>
            <p:nvSpPr>
              <p:cNvPr id="471062"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3"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4" name="Group 24"/>
            <p:cNvGrpSpPr>
              <a:grpSpLocks/>
            </p:cNvGrpSpPr>
            <p:nvPr userDrawn="1"/>
          </p:nvGrpSpPr>
          <p:grpSpPr bwMode="auto">
            <a:xfrm rot="460096">
              <a:off x="96" y="384"/>
              <a:ext cx="112" cy="122"/>
              <a:chOff x="2483" y="4163"/>
              <a:chExt cx="733" cy="733"/>
            </a:xfrm>
          </p:grpSpPr>
          <p:sp>
            <p:nvSpPr>
              <p:cNvPr id="471065"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6"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67" name="Group 27"/>
            <p:cNvGrpSpPr>
              <a:grpSpLocks/>
            </p:cNvGrpSpPr>
            <p:nvPr userDrawn="1"/>
          </p:nvGrpSpPr>
          <p:grpSpPr bwMode="auto">
            <a:xfrm rot="460096">
              <a:off x="512" y="647"/>
              <a:ext cx="112" cy="121"/>
              <a:chOff x="2483" y="4163"/>
              <a:chExt cx="733" cy="733"/>
            </a:xfrm>
          </p:grpSpPr>
          <p:sp>
            <p:nvSpPr>
              <p:cNvPr id="471068"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69"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70" name="Group 30"/>
            <p:cNvGrpSpPr>
              <a:grpSpLocks/>
            </p:cNvGrpSpPr>
            <p:nvPr userDrawn="1"/>
          </p:nvGrpSpPr>
          <p:grpSpPr bwMode="auto">
            <a:xfrm rot="460096">
              <a:off x="380" y="528"/>
              <a:ext cx="112" cy="121"/>
              <a:chOff x="2483" y="4163"/>
              <a:chExt cx="733" cy="733"/>
            </a:xfrm>
          </p:grpSpPr>
          <p:sp>
            <p:nvSpPr>
              <p:cNvPr id="471071"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72"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1073" name="Group 33"/>
            <p:cNvGrpSpPr>
              <a:grpSpLocks/>
            </p:cNvGrpSpPr>
            <p:nvPr userDrawn="1"/>
          </p:nvGrpSpPr>
          <p:grpSpPr bwMode="auto">
            <a:xfrm rot="460096">
              <a:off x="96" y="528"/>
              <a:ext cx="112" cy="121"/>
              <a:chOff x="2483" y="4163"/>
              <a:chExt cx="733" cy="733"/>
            </a:xfrm>
          </p:grpSpPr>
          <p:sp>
            <p:nvSpPr>
              <p:cNvPr id="471074"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1075"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5"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9" r:id="rId12"/>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73090" name="Group 2"/>
          <p:cNvGrpSpPr>
            <a:grpSpLocks/>
          </p:cNvGrpSpPr>
          <p:nvPr/>
        </p:nvGrpSpPr>
        <p:grpSpPr bwMode="auto">
          <a:xfrm>
            <a:off x="8305800" y="6400800"/>
            <a:ext cx="406400" cy="406400"/>
            <a:chOff x="5216" y="3840"/>
            <a:chExt cx="256" cy="256"/>
          </a:xfrm>
        </p:grpSpPr>
        <p:sp>
          <p:nvSpPr>
            <p:cNvPr id="473091" name="Oval 3"/>
            <p:cNvSpPr>
              <a:spLocks noChangeArrowheads="1"/>
            </p:cNvSpPr>
            <p:nvPr/>
          </p:nvSpPr>
          <p:spPr bwMode="gray">
            <a:xfrm flipH="1">
              <a:off x="5216" y="3840"/>
              <a:ext cx="256" cy="256"/>
            </a:xfrm>
            <a:prstGeom prst="ellipse">
              <a:avLst/>
            </a:prstGeom>
            <a:solidFill>
              <a:schemeClr val="accent1">
                <a:alpha val="70000"/>
              </a:schemeClr>
            </a:solidFill>
            <a:ln w="19050" algn="ctr">
              <a:noFill/>
              <a:round/>
              <a:headEnd/>
              <a:tailEnd/>
            </a:ln>
            <a:effectLst/>
          </p:spPr>
          <p:txBody>
            <a:bodyPr rot="10800000" wrap="none" anchor="ctr"/>
            <a:lstStyle/>
            <a:p>
              <a:endParaRPr lang="id-ID"/>
            </a:p>
          </p:txBody>
        </p:sp>
        <p:sp>
          <p:nvSpPr>
            <p:cNvPr id="473092" name="Oval 4"/>
            <p:cNvSpPr>
              <a:spLocks noChangeArrowheads="1"/>
            </p:cNvSpPr>
            <p:nvPr/>
          </p:nvSpPr>
          <p:spPr bwMode="gray">
            <a:xfrm flipH="1">
              <a:off x="5241" y="3867"/>
              <a:ext cx="204" cy="202"/>
            </a:xfrm>
            <a:prstGeom prst="ellipse">
              <a:avLst/>
            </a:prstGeom>
            <a:solidFill>
              <a:schemeClr val="accent1"/>
            </a:solidFill>
            <a:ln w="19050" algn="ctr">
              <a:noFill/>
              <a:round/>
              <a:headEnd/>
              <a:tailEnd/>
            </a:ln>
            <a:effectLst/>
          </p:spPr>
          <p:txBody>
            <a:bodyPr rot="10800000" wrap="none" anchor="ctr"/>
            <a:lstStyle/>
            <a:p>
              <a:endParaRPr lang="id-ID"/>
            </a:p>
          </p:txBody>
        </p:sp>
      </p:grpSp>
      <p:sp>
        <p:nvSpPr>
          <p:cNvPr id="473093" name="Rectangle 5"/>
          <p:cNvSpPr>
            <a:spLocks noGrp="1" noChangeArrowheads="1"/>
          </p:cNvSpPr>
          <p:nvPr>
            <p:ph type="body" idx="1"/>
          </p:nvPr>
        </p:nvSpPr>
        <p:spPr bwMode="auto">
          <a:xfrm>
            <a:off x="45085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3094" name="Rectangle 6"/>
          <p:cNvSpPr>
            <a:spLocks noGrp="1" noChangeArrowheads="1"/>
          </p:cNvSpPr>
          <p:nvPr>
            <p:ph type="dt" sz="half" idx="2"/>
          </p:nvPr>
        </p:nvSpPr>
        <p:spPr bwMode="auto">
          <a:xfrm>
            <a:off x="450850" y="6448425"/>
            <a:ext cx="2133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lvl1pPr>
          </a:lstStyle>
          <a:p>
            <a:fld id="{9F1D49A7-6D0F-40C6-80FE-A071C5C4A3F3}" type="datetime1">
              <a:rPr lang="en-US"/>
              <a:pPr/>
              <a:t>6/2/2013</a:t>
            </a:fld>
            <a:endParaRPr lang="en-US"/>
          </a:p>
        </p:txBody>
      </p:sp>
      <p:sp>
        <p:nvSpPr>
          <p:cNvPr id="473095" name="Rectangle 7"/>
          <p:cNvSpPr>
            <a:spLocks noGrp="1" noChangeArrowheads="1"/>
          </p:cNvSpPr>
          <p:nvPr>
            <p:ph type="sldNum" sz="quarter" idx="4"/>
          </p:nvPr>
        </p:nvSpPr>
        <p:spPr bwMode="gray">
          <a:xfrm>
            <a:off x="8280400" y="6446838"/>
            <a:ext cx="4572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FFFF"/>
                </a:solidFill>
              </a:defRPr>
            </a:lvl1pPr>
          </a:lstStyle>
          <a:p>
            <a:fld id="{5FCE751D-466E-47CE-843D-559FBC66AEB1}" type="slidenum">
              <a:rPr lang="en-US"/>
              <a:pPr/>
              <a:t>‹#›</a:t>
            </a:fld>
            <a:endParaRPr lang="en-US"/>
          </a:p>
        </p:txBody>
      </p:sp>
      <p:sp>
        <p:nvSpPr>
          <p:cNvPr id="473096" name="Rectangle 8"/>
          <p:cNvSpPr>
            <a:spLocks noChangeArrowheads="1"/>
          </p:cNvSpPr>
          <p:nvPr/>
        </p:nvSpPr>
        <p:spPr bwMode="gray">
          <a:xfrm>
            <a:off x="0" y="304800"/>
            <a:ext cx="9144000" cy="958850"/>
          </a:xfrm>
          <a:prstGeom prst="rect">
            <a:avLst/>
          </a:prstGeom>
          <a:gradFill rotWithShape="1">
            <a:gsLst>
              <a:gs pos="0">
                <a:schemeClr val="accent1"/>
              </a:gs>
              <a:gs pos="100000">
                <a:schemeClr val="accent1">
                  <a:gamma/>
                  <a:tint val="76078"/>
                  <a:invGamma/>
                </a:schemeClr>
              </a:gs>
            </a:gsLst>
            <a:lin ang="0" scaled="1"/>
          </a:gradFill>
          <a:ln w="9525" algn="ctr">
            <a:noFill/>
            <a:miter lim="800000"/>
            <a:headEnd/>
            <a:tailEnd/>
          </a:ln>
          <a:effectLst/>
        </p:spPr>
        <p:txBody>
          <a:bodyPr wrap="none" anchor="ctr"/>
          <a:lstStyle/>
          <a:p>
            <a:endParaRPr lang="id-ID"/>
          </a:p>
        </p:txBody>
      </p:sp>
      <p:sp>
        <p:nvSpPr>
          <p:cNvPr id="473097" name="Rectangle 9"/>
          <p:cNvSpPr>
            <a:spLocks noGrp="1" noChangeArrowheads="1"/>
          </p:cNvSpPr>
          <p:nvPr>
            <p:ph type="title"/>
          </p:nvPr>
        </p:nvSpPr>
        <p:spPr bwMode="gray">
          <a:xfrm>
            <a:off x="1371600" y="349250"/>
            <a:ext cx="6623050"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3098" name="Rectangle 10"/>
          <p:cNvSpPr>
            <a:spLocks noGrp="1" noChangeArrowheads="1"/>
          </p:cNvSpPr>
          <p:nvPr>
            <p:ph type="ftr" sz="quarter" idx="3"/>
          </p:nvPr>
        </p:nvSpPr>
        <p:spPr bwMode="auto">
          <a:xfrm>
            <a:off x="5365750" y="6446838"/>
            <a:ext cx="2895600"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lvl1pPr>
          </a:lstStyle>
          <a:p>
            <a:endParaRPr lang="en-US"/>
          </a:p>
        </p:txBody>
      </p:sp>
      <p:grpSp>
        <p:nvGrpSpPr>
          <p:cNvPr id="473099" name="Group 11"/>
          <p:cNvGrpSpPr>
            <a:grpSpLocks/>
          </p:cNvGrpSpPr>
          <p:nvPr/>
        </p:nvGrpSpPr>
        <p:grpSpPr bwMode="auto">
          <a:xfrm>
            <a:off x="152400" y="381000"/>
            <a:ext cx="838200" cy="838200"/>
            <a:chOff x="96" y="240"/>
            <a:chExt cx="528" cy="528"/>
          </a:xfrm>
        </p:grpSpPr>
        <p:grpSp>
          <p:nvGrpSpPr>
            <p:cNvPr id="473100" name="Group 12"/>
            <p:cNvGrpSpPr>
              <a:grpSpLocks/>
            </p:cNvGrpSpPr>
            <p:nvPr userDrawn="1"/>
          </p:nvGrpSpPr>
          <p:grpSpPr bwMode="auto">
            <a:xfrm rot="460096">
              <a:off x="246" y="240"/>
              <a:ext cx="112" cy="121"/>
              <a:chOff x="2483" y="4163"/>
              <a:chExt cx="733" cy="733"/>
            </a:xfrm>
          </p:grpSpPr>
          <p:sp>
            <p:nvSpPr>
              <p:cNvPr id="473101" name="Oval 13"/>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2" name="Oval 14"/>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3" name="Group 15"/>
            <p:cNvGrpSpPr>
              <a:grpSpLocks/>
            </p:cNvGrpSpPr>
            <p:nvPr userDrawn="1"/>
          </p:nvGrpSpPr>
          <p:grpSpPr bwMode="auto">
            <a:xfrm rot="460096">
              <a:off x="100" y="240"/>
              <a:ext cx="112" cy="121"/>
              <a:chOff x="2483" y="4163"/>
              <a:chExt cx="733" cy="733"/>
            </a:xfrm>
          </p:grpSpPr>
          <p:sp>
            <p:nvSpPr>
              <p:cNvPr id="473104" name="Oval 16"/>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5" name="Oval 17"/>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6" name="Group 18"/>
            <p:cNvGrpSpPr>
              <a:grpSpLocks/>
            </p:cNvGrpSpPr>
            <p:nvPr userDrawn="1"/>
          </p:nvGrpSpPr>
          <p:grpSpPr bwMode="auto">
            <a:xfrm rot="460096">
              <a:off x="384" y="241"/>
              <a:ext cx="112" cy="121"/>
              <a:chOff x="2483" y="4163"/>
              <a:chExt cx="733" cy="733"/>
            </a:xfrm>
          </p:grpSpPr>
          <p:sp>
            <p:nvSpPr>
              <p:cNvPr id="473107" name="Oval 19"/>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08" name="Oval 20"/>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09" name="Group 21"/>
            <p:cNvGrpSpPr>
              <a:grpSpLocks/>
            </p:cNvGrpSpPr>
            <p:nvPr userDrawn="1"/>
          </p:nvGrpSpPr>
          <p:grpSpPr bwMode="auto">
            <a:xfrm rot="460096">
              <a:off x="252" y="395"/>
              <a:ext cx="112" cy="121"/>
              <a:chOff x="2483" y="4163"/>
              <a:chExt cx="733" cy="733"/>
            </a:xfrm>
          </p:grpSpPr>
          <p:sp>
            <p:nvSpPr>
              <p:cNvPr id="473110" name="Oval 22"/>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1" name="Oval 23"/>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2" name="Group 24"/>
            <p:cNvGrpSpPr>
              <a:grpSpLocks/>
            </p:cNvGrpSpPr>
            <p:nvPr userDrawn="1"/>
          </p:nvGrpSpPr>
          <p:grpSpPr bwMode="auto">
            <a:xfrm rot="460096">
              <a:off x="96" y="384"/>
              <a:ext cx="112" cy="122"/>
              <a:chOff x="2483" y="4163"/>
              <a:chExt cx="733" cy="733"/>
            </a:xfrm>
          </p:grpSpPr>
          <p:sp>
            <p:nvSpPr>
              <p:cNvPr id="473113" name="Oval 25"/>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4" name="Oval 26"/>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5" name="Group 27"/>
            <p:cNvGrpSpPr>
              <a:grpSpLocks/>
            </p:cNvGrpSpPr>
            <p:nvPr userDrawn="1"/>
          </p:nvGrpSpPr>
          <p:grpSpPr bwMode="auto">
            <a:xfrm rot="460096">
              <a:off x="512" y="647"/>
              <a:ext cx="112" cy="121"/>
              <a:chOff x="2483" y="4163"/>
              <a:chExt cx="733" cy="733"/>
            </a:xfrm>
          </p:grpSpPr>
          <p:sp>
            <p:nvSpPr>
              <p:cNvPr id="473116" name="Oval 28"/>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17" name="Oval 29"/>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18" name="Group 30"/>
            <p:cNvGrpSpPr>
              <a:grpSpLocks/>
            </p:cNvGrpSpPr>
            <p:nvPr userDrawn="1"/>
          </p:nvGrpSpPr>
          <p:grpSpPr bwMode="auto">
            <a:xfrm rot="460096">
              <a:off x="380" y="528"/>
              <a:ext cx="112" cy="121"/>
              <a:chOff x="2483" y="4163"/>
              <a:chExt cx="733" cy="733"/>
            </a:xfrm>
          </p:grpSpPr>
          <p:sp>
            <p:nvSpPr>
              <p:cNvPr id="473119" name="Oval 31"/>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20" name="Oval 32"/>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nvGrpSpPr>
            <p:cNvPr id="473121" name="Group 33"/>
            <p:cNvGrpSpPr>
              <a:grpSpLocks/>
            </p:cNvGrpSpPr>
            <p:nvPr userDrawn="1"/>
          </p:nvGrpSpPr>
          <p:grpSpPr bwMode="auto">
            <a:xfrm rot="460096">
              <a:off x="96" y="528"/>
              <a:ext cx="112" cy="121"/>
              <a:chOff x="2483" y="4163"/>
              <a:chExt cx="733" cy="733"/>
            </a:xfrm>
          </p:grpSpPr>
          <p:sp>
            <p:nvSpPr>
              <p:cNvPr id="473122" name="Oval 34"/>
              <p:cNvSpPr>
                <a:spLocks noChangeArrowheads="1"/>
              </p:cNvSpPr>
              <p:nvPr userDrawn="1"/>
            </p:nvSpPr>
            <p:spPr bwMode="gray">
              <a:xfrm flipH="1">
                <a:off x="2483" y="4163"/>
                <a:ext cx="733" cy="733"/>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sp>
            <p:nvSpPr>
              <p:cNvPr id="473123" name="Oval 35"/>
              <p:cNvSpPr>
                <a:spLocks noChangeArrowheads="1"/>
              </p:cNvSpPr>
              <p:nvPr userDrawn="1"/>
            </p:nvSpPr>
            <p:spPr bwMode="gray">
              <a:xfrm flipH="1">
                <a:off x="2670" y="4344"/>
                <a:ext cx="366" cy="366"/>
              </a:xfrm>
              <a:prstGeom prst="ellipse">
                <a:avLst/>
              </a:prstGeom>
              <a:solidFill>
                <a:schemeClr val="bg1">
                  <a:alpha val="30000"/>
                </a:schemeClr>
              </a:solidFill>
              <a:ln w="57150" algn="ctr">
                <a:noFill/>
                <a:round/>
                <a:headEnd/>
                <a:tailEnd/>
              </a:ln>
              <a:effectLst/>
            </p:spPr>
            <p:txBody>
              <a:bodyPr rot="10800000" wrap="none" anchor="ctr"/>
              <a:lstStyle/>
              <a:p>
                <a:endParaRPr lang="id-ID"/>
              </a:p>
            </p:txBody>
          </p:sp>
        </p:grpSp>
      </p:grpSp>
    </p:spTree>
  </p:cSld>
  <p:clrMap bg1="lt1" tx1="dk1" bg2="lt2" tx2="dk2" accent1="accent1" accent2="accent2" accent3="accent3" accent4="accent4" accent5="accent5" accent6="accent6" hlink="hlink" folHlink="folHlink"/>
  <p:sldLayoutIdLst>
    <p:sldLayoutId id="2147483657"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0" r:id="rId12"/>
    <p:sldLayoutId id="2147483711" r:id="rId13"/>
  </p:sldLayoutIdLst>
  <p:timing>
    <p:tnLst>
      <p:par>
        <p:cTn id="1" dur="indefinite" restart="never" nodeType="tmRoot"/>
      </p:par>
    </p:tnLst>
  </p:timing>
  <p:hf hdr="0" ftr="0" dt="0"/>
  <p:txStyles>
    <p:titleStyle>
      <a:lvl1pPr algn="l" rtl="0" fontAlgn="base">
        <a:spcBef>
          <a:spcPct val="0"/>
        </a:spcBef>
        <a:spcAft>
          <a:spcPct val="0"/>
        </a:spcAft>
        <a:defRPr sz="3800" b="1">
          <a:solidFill>
            <a:srgbClr val="FFFFFF"/>
          </a:solidFill>
          <a:latin typeface="+mj-lt"/>
          <a:ea typeface="+mj-ea"/>
          <a:cs typeface="+mj-cs"/>
        </a:defRPr>
      </a:lvl1pPr>
      <a:lvl2pPr algn="l" rtl="0" fontAlgn="base">
        <a:spcBef>
          <a:spcPct val="0"/>
        </a:spcBef>
        <a:spcAft>
          <a:spcPct val="0"/>
        </a:spcAft>
        <a:defRPr sz="3800" b="1">
          <a:solidFill>
            <a:srgbClr val="FFFFFF"/>
          </a:solidFill>
          <a:latin typeface="Corbel" pitchFamily="34" charset="0"/>
        </a:defRPr>
      </a:lvl2pPr>
      <a:lvl3pPr algn="l" rtl="0" fontAlgn="base">
        <a:spcBef>
          <a:spcPct val="0"/>
        </a:spcBef>
        <a:spcAft>
          <a:spcPct val="0"/>
        </a:spcAft>
        <a:defRPr sz="3800" b="1">
          <a:solidFill>
            <a:srgbClr val="FFFFFF"/>
          </a:solidFill>
          <a:latin typeface="Corbel" pitchFamily="34" charset="0"/>
        </a:defRPr>
      </a:lvl3pPr>
      <a:lvl4pPr algn="l" rtl="0" fontAlgn="base">
        <a:spcBef>
          <a:spcPct val="0"/>
        </a:spcBef>
        <a:spcAft>
          <a:spcPct val="0"/>
        </a:spcAft>
        <a:defRPr sz="3800" b="1">
          <a:solidFill>
            <a:srgbClr val="FFFFFF"/>
          </a:solidFill>
          <a:latin typeface="Corbel" pitchFamily="34" charset="0"/>
        </a:defRPr>
      </a:lvl4pPr>
      <a:lvl5pPr algn="l" rtl="0" fontAlgn="base">
        <a:spcBef>
          <a:spcPct val="0"/>
        </a:spcBef>
        <a:spcAft>
          <a:spcPct val="0"/>
        </a:spcAft>
        <a:defRPr sz="3800" b="1">
          <a:solidFill>
            <a:srgbClr val="FFFFFF"/>
          </a:solidFill>
          <a:latin typeface="Corbel" pitchFamily="34" charset="0"/>
        </a:defRPr>
      </a:lvl5pPr>
      <a:lvl6pPr marL="457200" algn="l" rtl="0" fontAlgn="base">
        <a:spcBef>
          <a:spcPct val="0"/>
        </a:spcBef>
        <a:spcAft>
          <a:spcPct val="0"/>
        </a:spcAft>
        <a:defRPr sz="3800" b="1">
          <a:solidFill>
            <a:srgbClr val="FFFFFF"/>
          </a:solidFill>
          <a:latin typeface="Corbel" pitchFamily="34" charset="0"/>
        </a:defRPr>
      </a:lvl6pPr>
      <a:lvl7pPr marL="914400" algn="l" rtl="0" fontAlgn="base">
        <a:spcBef>
          <a:spcPct val="0"/>
        </a:spcBef>
        <a:spcAft>
          <a:spcPct val="0"/>
        </a:spcAft>
        <a:defRPr sz="3800" b="1">
          <a:solidFill>
            <a:srgbClr val="FFFFFF"/>
          </a:solidFill>
          <a:latin typeface="Corbel" pitchFamily="34" charset="0"/>
        </a:defRPr>
      </a:lvl7pPr>
      <a:lvl8pPr marL="1371600" algn="l" rtl="0" fontAlgn="base">
        <a:spcBef>
          <a:spcPct val="0"/>
        </a:spcBef>
        <a:spcAft>
          <a:spcPct val="0"/>
        </a:spcAft>
        <a:defRPr sz="3800" b="1">
          <a:solidFill>
            <a:srgbClr val="FFFFFF"/>
          </a:solidFill>
          <a:latin typeface="Corbel" pitchFamily="34" charset="0"/>
        </a:defRPr>
      </a:lvl8pPr>
      <a:lvl9pPr marL="1828800" algn="l" rtl="0" fontAlgn="base">
        <a:spcBef>
          <a:spcPct val="0"/>
        </a:spcBef>
        <a:spcAft>
          <a:spcPct val="0"/>
        </a:spcAft>
        <a:defRPr sz="3800" b="1">
          <a:solidFill>
            <a:srgbClr val="FFFFFF"/>
          </a:solidFill>
          <a:latin typeface="Corbe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15.bin"/><Relationship Id="rId2" Type="http://schemas.openxmlformats.org/officeDocument/2006/relationships/slideLayout" Target="../slideLayouts/slideLayout36.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oleObject" Target="../embeddings/oleObject25.bin"/><Relationship Id="rId3" Type="http://schemas.openxmlformats.org/officeDocument/2006/relationships/notesSlide" Target="../notesSlides/notesSlide13.xml"/><Relationship Id="rId7" Type="http://schemas.openxmlformats.org/officeDocument/2006/relationships/oleObject" Target="../embeddings/oleObject19.bin"/><Relationship Id="rId12" Type="http://schemas.openxmlformats.org/officeDocument/2006/relationships/oleObject" Target="../embeddings/oleObject24.bin"/><Relationship Id="rId2" Type="http://schemas.openxmlformats.org/officeDocument/2006/relationships/slideLayout" Target="../slideLayouts/slideLayout36.xml"/><Relationship Id="rId1" Type="http://schemas.openxmlformats.org/officeDocument/2006/relationships/vmlDrawing" Target="../drawings/vmlDrawing5.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oleObject" Target="../embeddings/oleObject1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4.xml"/><Relationship Id="rId7" Type="http://schemas.openxmlformats.org/officeDocument/2006/relationships/oleObject" Target="../embeddings/oleObject29.bin"/><Relationship Id="rId12" Type="http://schemas.openxmlformats.org/officeDocument/2006/relationships/oleObject" Target="../embeddings/oleObject34.bin"/><Relationship Id="rId2" Type="http://schemas.openxmlformats.org/officeDocument/2006/relationships/slideLayout" Target="../slideLayouts/slideLayout36.xml"/><Relationship Id="rId1" Type="http://schemas.openxmlformats.org/officeDocument/2006/relationships/vmlDrawing" Target="../drawings/vmlDrawing6.vml"/><Relationship Id="rId6" Type="http://schemas.openxmlformats.org/officeDocument/2006/relationships/oleObject" Target="../embeddings/oleObject28.bin"/><Relationship Id="rId11" Type="http://schemas.openxmlformats.org/officeDocument/2006/relationships/oleObject" Target="../embeddings/oleObject33.bin"/><Relationship Id="rId5" Type="http://schemas.openxmlformats.org/officeDocument/2006/relationships/oleObject" Target="../embeddings/oleObject27.bin"/><Relationship Id="rId10" Type="http://schemas.openxmlformats.org/officeDocument/2006/relationships/oleObject" Target="../embeddings/oleObject32.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38.bin"/><Relationship Id="rId2" Type="http://schemas.openxmlformats.org/officeDocument/2006/relationships/slideLayout" Target="../slideLayouts/slideLayout36.xml"/><Relationship Id="rId1" Type="http://schemas.openxmlformats.org/officeDocument/2006/relationships/vmlDrawing" Target="../drawings/vmlDrawing7.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18.xml"/><Relationship Id="rId7" Type="http://schemas.openxmlformats.org/officeDocument/2006/relationships/oleObject" Target="../embeddings/oleObject42.bin"/><Relationship Id="rId12" Type="http://schemas.openxmlformats.org/officeDocument/2006/relationships/oleObject" Target="../embeddings/oleObject47.bin"/><Relationship Id="rId2" Type="http://schemas.openxmlformats.org/officeDocument/2006/relationships/slideLayout" Target="../slideLayouts/slideLayout36.xml"/><Relationship Id="rId1" Type="http://schemas.openxmlformats.org/officeDocument/2006/relationships/vmlDrawing" Target="../drawings/vmlDrawing8.vml"/><Relationship Id="rId6" Type="http://schemas.openxmlformats.org/officeDocument/2006/relationships/oleObject" Target="../embeddings/oleObject41.bin"/><Relationship Id="rId11" Type="http://schemas.openxmlformats.org/officeDocument/2006/relationships/oleObject" Target="../embeddings/oleObject46.bin"/><Relationship Id="rId5" Type="http://schemas.openxmlformats.org/officeDocument/2006/relationships/oleObject" Target="../embeddings/oleObject40.bin"/><Relationship Id="rId10" Type="http://schemas.openxmlformats.org/officeDocument/2006/relationships/oleObject" Target="../embeddings/oleObject45.bin"/><Relationship Id="rId4" Type="http://schemas.openxmlformats.org/officeDocument/2006/relationships/oleObject" Target="../embeddings/oleObject39.bin"/><Relationship Id="rId9"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oleObject" Target="../embeddings/oleObject51.bin"/><Relationship Id="rId2" Type="http://schemas.openxmlformats.org/officeDocument/2006/relationships/slideLayout" Target="../slideLayouts/slideLayout36.xml"/><Relationship Id="rId1" Type="http://schemas.openxmlformats.org/officeDocument/2006/relationships/vmlDrawing" Target="../drawings/vmlDrawing9.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22.xml"/><Relationship Id="rId7" Type="http://schemas.openxmlformats.org/officeDocument/2006/relationships/oleObject" Target="../embeddings/oleObject55.bin"/><Relationship Id="rId12" Type="http://schemas.openxmlformats.org/officeDocument/2006/relationships/oleObject" Target="../embeddings/oleObject60.bin"/><Relationship Id="rId2" Type="http://schemas.openxmlformats.org/officeDocument/2006/relationships/slideLayout" Target="../slideLayouts/slideLayout36.xml"/><Relationship Id="rId1" Type="http://schemas.openxmlformats.org/officeDocument/2006/relationships/vmlDrawing" Target="../drawings/vmlDrawing10.vml"/><Relationship Id="rId6" Type="http://schemas.openxmlformats.org/officeDocument/2006/relationships/oleObject" Target="../embeddings/oleObject54.bin"/><Relationship Id="rId11" Type="http://schemas.openxmlformats.org/officeDocument/2006/relationships/oleObject" Target="../embeddings/oleObject59.bin"/><Relationship Id="rId5" Type="http://schemas.openxmlformats.org/officeDocument/2006/relationships/oleObject" Target="../embeddings/oleObject5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3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6.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9.xml"/><Relationship Id="rId7" Type="http://schemas.openxmlformats.org/officeDocument/2006/relationships/oleObject" Target="../embeddings/oleObject10.bin"/><Relationship Id="rId2" Type="http://schemas.openxmlformats.org/officeDocument/2006/relationships/slideLayout" Target="../slideLayouts/slideLayout36.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708920"/>
            <a:ext cx="7772400" cy="1219200"/>
          </a:xfrm>
        </p:spPr>
        <p:txBody>
          <a:bodyPr/>
          <a:lstStyle/>
          <a:p>
            <a:r>
              <a:rPr lang="en-US" dirty="0" smtClean="0">
                <a:solidFill>
                  <a:schemeClr val="tx1"/>
                </a:solidFill>
              </a:rPr>
              <a:t>UJI HIPOTESIS</a:t>
            </a:r>
            <a:endParaRPr lang="en-US" dirty="0">
              <a:solidFill>
                <a:schemeClr val="tx1"/>
              </a:solidFill>
            </a:endParaRPr>
          </a:p>
        </p:txBody>
      </p:sp>
      <p:sp>
        <p:nvSpPr>
          <p:cNvPr id="3" name="Subtitle 2"/>
          <p:cNvSpPr>
            <a:spLocks noGrp="1"/>
          </p:cNvSpPr>
          <p:nvPr>
            <p:ph type="subTitle" sz="quarter" idx="1"/>
          </p:nvPr>
        </p:nvSpPr>
        <p:spPr>
          <a:xfrm>
            <a:off x="1371600" y="3861048"/>
            <a:ext cx="6400800" cy="609600"/>
          </a:xfrm>
        </p:spPr>
        <p:txBody>
          <a:bodyPr/>
          <a:lstStyle/>
          <a:p>
            <a:r>
              <a:rPr lang="id-ID" dirty="0" smtClean="0">
                <a:solidFill>
                  <a:schemeClr val="tx1"/>
                </a:solidFill>
              </a:rPr>
              <a:t>Uji Rata-rata, Proporsi dan Simpangan Baku</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457200" y="274638"/>
            <a:ext cx="8229600" cy="944562"/>
          </a:xfrm>
        </p:spPr>
        <p:txBody>
          <a:bodyPr>
            <a:normAutofit/>
          </a:bodyPr>
          <a:lstStyle/>
          <a:p>
            <a:r>
              <a:rPr lang="en-US" sz="3600" dirty="0" smtClean="0"/>
              <a:t>UJI RATA-RATA µ : UJI 2 PIHAK</a:t>
            </a:r>
            <a:endParaRPr lang="en-US" sz="3600" dirty="0"/>
          </a:p>
        </p:txBody>
      </p:sp>
      <p:sp>
        <p:nvSpPr>
          <p:cNvPr id="2" name="Content Placeholder 1"/>
          <p:cNvSpPr>
            <a:spLocks noGrp="1"/>
          </p:cNvSpPr>
          <p:nvPr>
            <p:ph idx="1"/>
          </p:nvPr>
        </p:nvSpPr>
        <p:spPr>
          <a:xfrm>
            <a:off x="457200" y="1335293"/>
            <a:ext cx="8229600" cy="4974027"/>
          </a:xfrm>
        </p:spPr>
        <p:txBody>
          <a:bodyPr>
            <a:noAutofit/>
          </a:bodyPr>
          <a:lstStyle/>
          <a:p>
            <a:r>
              <a:rPr lang="en-US" sz="2400" dirty="0" smtClean="0"/>
              <a:t>2.  </a:t>
            </a:r>
            <a:r>
              <a:rPr lang="en-US" sz="2400" dirty="0" err="1" smtClean="0"/>
              <a:t>Jika</a:t>
            </a:r>
            <a:r>
              <a:rPr lang="en-US" sz="2400" dirty="0" smtClean="0"/>
              <a:t> </a:t>
            </a:r>
            <a:r>
              <a:rPr lang="en-US" sz="2400" dirty="0" err="1" smtClean="0"/>
              <a:t>varians</a:t>
            </a:r>
            <a:r>
              <a:rPr lang="en-US" sz="2400" dirty="0" smtClean="0"/>
              <a:t> </a:t>
            </a:r>
            <a:r>
              <a:rPr lang="en-US" sz="2400" dirty="0" err="1" smtClean="0"/>
              <a:t>atau</a:t>
            </a:r>
            <a:r>
              <a:rPr lang="en-US" sz="2400" dirty="0" smtClean="0"/>
              <a:t> </a:t>
            </a:r>
            <a:r>
              <a:rPr lang="en-US" sz="2400" dirty="0" err="1" smtClean="0"/>
              <a:t>simpangan</a:t>
            </a:r>
            <a:r>
              <a:rPr lang="en-US" sz="2400" dirty="0" smtClean="0"/>
              <a:t> </a:t>
            </a:r>
            <a:r>
              <a:rPr lang="en-US" sz="2400" dirty="0" err="1" smtClean="0"/>
              <a:t>baku</a:t>
            </a:r>
            <a:r>
              <a:rPr lang="en-US" sz="2400" dirty="0" smtClean="0"/>
              <a:t> </a:t>
            </a:r>
            <a:r>
              <a:rPr lang="en-US" sz="2400" dirty="0" err="1" smtClean="0"/>
              <a:t>populasi</a:t>
            </a:r>
            <a:r>
              <a:rPr lang="en-US" sz="2400" dirty="0" smtClean="0"/>
              <a:t> </a:t>
            </a:r>
            <a:r>
              <a:rPr lang="en-US" sz="2400" dirty="0" err="1" smtClean="0"/>
              <a:t>tidak</a:t>
            </a:r>
            <a:r>
              <a:rPr lang="en-US" sz="2400" dirty="0" smtClean="0"/>
              <a:t> </a:t>
            </a:r>
            <a:r>
              <a:rPr lang="en-US" sz="2400" dirty="0" err="1" smtClean="0"/>
              <a:t>diketahui</a:t>
            </a:r>
            <a:endParaRPr lang="en-US" sz="2400" dirty="0" smtClean="0"/>
          </a:p>
          <a:p>
            <a:pPr lvl="1"/>
            <a:r>
              <a:rPr lang="en-US" sz="2400" dirty="0" err="1" smtClean="0"/>
              <a:t>Pasangan</a:t>
            </a:r>
            <a:r>
              <a:rPr lang="en-US" sz="2400" dirty="0" smtClean="0"/>
              <a:t> </a:t>
            </a:r>
            <a:r>
              <a:rPr lang="en-US" sz="2400" dirty="0" err="1" smtClean="0"/>
              <a:t>hipotesis</a:t>
            </a:r>
            <a:r>
              <a:rPr lang="en-US" sz="2400" dirty="0" smtClean="0"/>
              <a:t> </a:t>
            </a:r>
          </a:p>
          <a:p>
            <a:pPr lvl="1">
              <a:buNone/>
            </a:pPr>
            <a:endParaRPr lang="en-US" sz="2400" dirty="0" smtClean="0"/>
          </a:p>
          <a:p>
            <a:pPr lvl="1"/>
            <a:r>
              <a:rPr lang="en-US" sz="2400" dirty="0" err="1" smtClean="0"/>
              <a:t>Statistik</a:t>
            </a:r>
            <a:r>
              <a:rPr lang="en-US" sz="2400" dirty="0" smtClean="0"/>
              <a:t> </a:t>
            </a:r>
            <a:r>
              <a:rPr lang="en-US" sz="2400" dirty="0" err="1" smtClean="0"/>
              <a:t>uji</a:t>
            </a:r>
            <a:r>
              <a:rPr lang="en-US" sz="2400" dirty="0" smtClean="0"/>
              <a:t> </a:t>
            </a:r>
            <a:r>
              <a:rPr lang="en-US" sz="2400" dirty="0" err="1" smtClean="0"/>
              <a:t>mengunakan</a:t>
            </a:r>
            <a:endParaRPr lang="en-US" sz="2400" dirty="0" smtClean="0"/>
          </a:p>
          <a:p>
            <a:pPr lvl="1"/>
            <a:endParaRPr lang="en-US" sz="2400" dirty="0" smtClean="0"/>
          </a:p>
          <a:p>
            <a:pPr lvl="1">
              <a:buNone/>
            </a:pPr>
            <a:endParaRPr lang="en-US" sz="2400" dirty="0" smtClean="0"/>
          </a:p>
          <a:p>
            <a:pPr lvl="1"/>
            <a:r>
              <a:rPr lang="en-US" sz="2400" dirty="0" err="1" smtClean="0"/>
              <a:t>Kriteria</a:t>
            </a:r>
            <a:r>
              <a:rPr lang="en-US" sz="2400" dirty="0" smtClean="0"/>
              <a:t> </a:t>
            </a:r>
            <a:r>
              <a:rPr lang="en-US" sz="2400" dirty="0" err="1" smtClean="0"/>
              <a:t>uji</a:t>
            </a:r>
            <a:r>
              <a:rPr lang="en-US" sz="2400" dirty="0" smtClean="0"/>
              <a:t> : </a:t>
            </a:r>
          </a:p>
          <a:p>
            <a:pPr lvl="1"/>
            <a:r>
              <a:rPr lang="en-US" sz="2400" dirty="0" err="1" smtClean="0"/>
              <a:t>Terima</a:t>
            </a:r>
            <a:r>
              <a:rPr lang="en-US" sz="2400" dirty="0" smtClean="0"/>
              <a:t>       </a:t>
            </a:r>
            <a:r>
              <a:rPr lang="en-US" sz="2400" dirty="0" err="1" smtClean="0"/>
              <a:t>jika</a:t>
            </a:r>
            <a:endParaRPr lang="en-US" sz="2400" dirty="0" smtClean="0"/>
          </a:p>
          <a:p>
            <a:pPr lvl="1"/>
            <a:r>
              <a:rPr lang="en-US" sz="2400" dirty="0" err="1" smtClean="0"/>
              <a:t>Tolak</a:t>
            </a:r>
            <a:r>
              <a:rPr lang="en-US" sz="2400" dirty="0" smtClean="0"/>
              <a:t> </a:t>
            </a:r>
            <a:r>
              <a:rPr lang="en-US" sz="2400" dirty="0" err="1" smtClean="0"/>
              <a:t>untuk</a:t>
            </a:r>
            <a:r>
              <a:rPr lang="en-US" sz="2400" dirty="0" smtClean="0"/>
              <a:t> </a:t>
            </a:r>
            <a:r>
              <a:rPr lang="en-US" sz="2400" dirty="0" err="1" smtClean="0"/>
              <a:t>nilai</a:t>
            </a:r>
            <a:r>
              <a:rPr lang="en-US" sz="2400" dirty="0" smtClean="0"/>
              <a:t> </a:t>
            </a:r>
            <a:r>
              <a:rPr lang="en-US" sz="2400" dirty="0" err="1" smtClean="0"/>
              <a:t>lainnya</a:t>
            </a:r>
            <a:endParaRPr lang="en-US" sz="2400" dirty="0"/>
          </a:p>
        </p:txBody>
      </p:sp>
      <p:graphicFrame>
        <p:nvGraphicFramePr>
          <p:cNvPr id="4099" name="Object 3"/>
          <p:cNvGraphicFramePr>
            <a:graphicFrameLocks noChangeAspect="1"/>
          </p:cNvGraphicFramePr>
          <p:nvPr/>
        </p:nvGraphicFramePr>
        <p:xfrm>
          <a:off x="4722284" y="2137544"/>
          <a:ext cx="1361884" cy="859408"/>
        </p:xfrm>
        <a:graphic>
          <a:graphicData uri="http://schemas.openxmlformats.org/presentationml/2006/ole">
            <p:oleObj spid="_x0000_s234498" name="Equation" r:id="rId4" imgW="723600" imgH="457200" progId="Equation.3">
              <p:embed/>
            </p:oleObj>
          </a:graphicData>
        </a:graphic>
      </p:graphicFrame>
      <p:graphicFrame>
        <p:nvGraphicFramePr>
          <p:cNvPr id="4101" name="Object 5"/>
          <p:cNvGraphicFramePr>
            <a:graphicFrameLocks noChangeAspect="1"/>
          </p:cNvGraphicFramePr>
          <p:nvPr/>
        </p:nvGraphicFramePr>
        <p:xfrm>
          <a:off x="4788024" y="3257922"/>
          <a:ext cx="1265237" cy="819150"/>
        </p:xfrm>
        <a:graphic>
          <a:graphicData uri="http://schemas.openxmlformats.org/presentationml/2006/ole">
            <p:oleObj spid="_x0000_s234499" name="Equation" r:id="rId5" imgW="647640" imgH="419040" progId="Equation.3">
              <p:embed/>
            </p:oleObj>
          </a:graphicData>
        </a:graphic>
      </p:graphicFrame>
      <p:graphicFrame>
        <p:nvGraphicFramePr>
          <p:cNvPr id="4102" name="Object 6"/>
          <p:cNvGraphicFramePr>
            <a:graphicFrameLocks noChangeAspect="1"/>
          </p:cNvGraphicFramePr>
          <p:nvPr/>
        </p:nvGraphicFramePr>
        <p:xfrm>
          <a:off x="2351088" y="4797425"/>
          <a:ext cx="384175" cy="431800"/>
        </p:xfrm>
        <a:graphic>
          <a:graphicData uri="http://schemas.openxmlformats.org/presentationml/2006/ole">
            <p:oleObj spid="_x0000_s234500" name="Equation" r:id="rId6" imgW="203040" imgH="228600" progId="Equation.DSMT4">
              <p:embed/>
            </p:oleObj>
          </a:graphicData>
        </a:graphic>
      </p:graphicFrame>
      <p:graphicFrame>
        <p:nvGraphicFramePr>
          <p:cNvPr id="4103" name="Object 7"/>
          <p:cNvGraphicFramePr>
            <a:graphicFrameLocks noChangeAspect="1"/>
          </p:cNvGraphicFramePr>
          <p:nvPr/>
        </p:nvGraphicFramePr>
        <p:xfrm>
          <a:off x="3463925" y="4727575"/>
          <a:ext cx="4144963" cy="501650"/>
        </p:xfrm>
        <a:graphic>
          <a:graphicData uri="http://schemas.openxmlformats.org/presentationml/2006/ole">
            <p:oleObj spid="_x0000_s234501" name="Equation" r:id="rId7" imgW="199368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blinds(horizontal)">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01"/>
                                        </p:tgtEl>
                                        <p:attrNameLst>
                                          <p:attrName>style.visibility</p:attrName>
                                        </p:attrNameLst>
                                      </p:cBhvr>
                                      <p:to>
                                        <p:strVal val="visible"/>
                                      </p:to>
                                    </p:set>
                                    <p:animEffect transition="in" filter="blinds(horizontal)">
                                      <p:cBhvr>
                                        <p:cTn id="27" dur="500"/>
                                        <p:tgtEl>
                                          <p:spTgt spid="410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102"/>
                                        </p:tgtEl>
                                        <p:attrNameLst>
                                          <p:attrName>style.visibility</p:attrName>
                                        </p:attrNameLst>
                                      </p:cBhvr>
                                      <p:to>
                                        <p:strVal val="visible"/>
                                      </p:to>
                                    </p:set>
                                    <p:animEffect transition="in" filter="blinds(horizontal)">
                                      <p:cBhvr>
                                        <p:cTn id="42" dur="500"/>
                                        <p:tgtEl>
                                          <p:spTgt spid="410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103"/>
                                        </p:tgtEl>
                                        <p:attrNameLst>
                                          <p:attrName>style.visibility</p:attrName>
                                        </p:attrNameLst>
                                      </p:cBhvr>
                                      <p:to>
                                        <p:strVal val="visible"/>
                                      </p:to>
                                    </p:set>
                                    <p:animEffect transition="in" filter="blinds(horizontal)">
                                      <p:cBhvr>
                                        <p:cTn id="47" dur="500"/>
                                        <p:tgtEl>
                                          <p:spTgt spid="410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linds(horizontal)">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r>
              <a:rPr lang="id-ID" sz="2800" dirty="0" smtClean="0"/>
              <a:t>Sebuah perusahaan olah raga mengembangkan jenis batang pancing mengklaim rata-rata kekuatan pancingnya 8 kg. Untuk mengecek kebenaran tersebut diambil 25 sampel batang pancing dan diperoleh rata-rata dari kekuatan pancing adalah 7,8 kg dan simpangan baku 0,3. Dengan menggunakan tarafnya 0,01 tentukan apakah rata-rata kekuatan pancing tersebut masih 8 kg atau tidak?</a:t>
            </a:r>
            <a:endParaRPr lang="id-ID" sz="2800"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7624" y="274638"/>
            <a:ext cx="7499176" cy="868362"/>
          </a:xfrm>
        </p:spPr>
        <p:txBody>
          <a:bodyPr>
            <a:normAutofit/>
          </a:bodyPr>
          <a:lstStyle/>
          <a:p>
            <a:r>
              <a:rPr lang="en-US" sz="3600" dirty="0" smtClean="0"/>
              <a:t>CONTOH SOAL</a:t>
            </a:r>
            <a:endParaRPr lang="en-US" sz="3600" dirty="0"/>
          </a:p>
        </p:txBody>
      </p:sp>
      <p:sp>
        <p:nvSpPr>
          <p:cNvPr id="2" name="Content Placeholder 1"/>
          <p:cNvSpPr>
            <a:spLocks noGrp="1"/>
          </p:cNvSpPr>
          <p:nvPr>
            <p:ph idx="1"/>
          </p:nvPr>
        </p:nvSpPr>
        <p:spPr>
          <a:xfrm>
            <a:off x="457200" y="1661053"/>
            <a:ext cx="8229600" cy="4864291"/>
          </a:xfrm>
        </p:spPr>
        <p:txBody>
          <a:bodyPr>
            <a:noAutofit/>
          </a:bodyPr>
          <a:lstStyle/>
          <a:p>
            <a:r>
              <a:rPr lang="en-US" sz="2800" dirty="0" err="1" smtClean="0"/>
              <a:t>Pengusaha</a:t>
            </a:r>
            <a:r>
              <a:rPr lang="en-US" sz="2800" dirty="0" smtClean="0"/>
              <a:t> </a:t>
            </a:r>
            <a:r>
              <a:rPr lang="en-US" sz="2800" dirty="0" err="1" smtClean="0"/>
              <a:t>lampu</a:t>
            </a:r>
            <a:r>
              <a:rPr lang="en-US" sz="2800" dirty="0" smtClean="0"/>
              <a:t> </a:t>
            </a:r>
            <a:r>
              <a:rPr lang="en-US" sz="2800" dirty="0" err="1" smtClean="0"/>
              <a:t>pijar</a:t>
            </a:r>
            <a:r>
              <a:rPr lang="en-US" sz="2800" dirty="0" smtClean="0"/>
              <a:t> A </a:t>
            </a:r>
            <a:r>
              <a:rPr lang="en-US" sz="2800" dirty="0" err="1" smtClean="0"/>
              <a:t>mengatakan</a:t>
            </a:r>
            <a:r>
              <a:rPr lang="en-US" sz="2800" dirty="0" smtClean="0"/>
              <a:t> </a:t>
            </a:r>
            <a:r>
              <a:rPr lang="en-US" sz="2800" dirty="0" err="1" smtClean="0"/>
              <a:t>bahwa</a:t>
            </a:r>
            <a:r>
              <a:rPr lang="en-US" sz="2800" dirty="0" smtClean="0"/>
              <a:t> </a:t>
            </a:r>
            <a:r>
              <a:rPr lang="en-US" sz="2800" dirty="0" err="1" smtClean="0"/>
              <a:t>lampunya</a:t>
            </a:r>
            <a:r>
              <a:rPr lang="en-US" sz="2800" dirty="0" smtClean="0"/>
              <a:t> </a:t>
            </a:r>
            <a:r>
              <a:rPr lang="en-US" sz="2800" dirty="0" err="1" smtClean="0"/>
              <a:t>bisa</a:t>
            </a:r>
            <a:r>
              <a:rPr lang="en-US" sz="2800" dirty="0" smtClean="0"/>
              <a:t> </a:t>
            </a:r>
            <a:r>
              <a:rPr lang="en-US" sz="2800" dirty="0" err="1" smtClean="0"/>
              <a:t>tahan</a:t>
            </a:r>
            <a:r>
              <a:rPr lang="en-US" sz="2800" dirty="0" smtClean="0"/>
              <a:t> </a:t>
            </a:r>
            <a:r>
              <a:rPr lang="en-US" sz="2800" dirty="0" err="1" smtClean="0"/>
              <a:t>pakai</a:t>
            </a:r>
            <a:r>
              <a:rPr lang="en-US" sz="2800" dirty="0" smtClean="0"/>
              <a:t> </a:t>
            </a:r>
            <a:r>
              <a:rPr lang="en-US" sz="2800" dirty="0" err="1" smtClean="0"/>
              <a:t>sekitar</a:t>
            </a:r>
            <a:r>
              <a:rPr lang="en-US" sz="2800" dirty="0" smtClean="0"/>
              <a:t> 800 jam. </a:t>
            </a:r>
            <a:r>
              <a:rPr lang="en-US" sz="2800" dirty="0" err="1" smtClean="0"/>
              <a:t>Akhir-akhir</a:t>
            </a:r>
            <a:r>
              <a:rPr lang="en-US" sz="2800" dirty="0" smtClean="0"/>
              <a:t> </a:t>
            </a:r>
            <a:r>
              <a:rPr lang="en-US" sz="2800" dirty="0" err="1" smtClean="0"/>
              <a:t>ini</a:t>
            </a:r>
            <a:r>
              <a:rPr lang="en-US" sz="2800" dirty="0" smtClean="0"/>
              <a:t> </a:t>
            </a:r>
            <a:r>
              <a:rPr lang="en-US" sz="2800" dirty="0" err="1" smtClean="0"/>
              <a:t>timbul</a:t>
            </a:r>
            <a:r>
              <a:rPr lang="en-US" sz="2800" dirty="0" smtClean="0"/>
              <a:t> </a:t>
            </a:r>
            <a:r>
              <a:rPr lang="en-US" sz="2800" dirty="0" err="1" smtClean="0"/>
              <a:t>dugaan</a:t>
            </a:r>
            <a:r>
              <a:rPr lang="en-US" sz="2800" dirty="0" smtClean="0"/>
              <a:t> </a:t>
            </a:r>
            <a:r>
              <a:rPr lang="en-US" sz="2800" dirty="0" err="1" smtClean="0"/>
              <a:t>bahwa</a:t>
            </a:r>
            <a:r>
              <a:rPr lang="en-US" sz="2800" dirty="0" smtClean="0"/>
              <a:t> </a:t>
            </a:r>
            <a:r>
              <a:rPr lang="en-US" sz="2800" dirty="0" err="1" smtClean="0"/>
              <a:t>masa</a:t>
            </a:r>
            <a:r>
              <a:rPr lang="en-US" sz="2800" dirty="0" smtClean="0"/>
              <a:t> </a:t>
            </a:r>
            <a:r>
              <a:rPr lang="en-US" sz="2800" dirty="0" err="1" smtClean="0"/>
              <a:t>pakai</a:t>
            </a:r>
            <a:r>
              <a:rPr lang="en-US" sz="2800" dirty="0" smtClean="0"/>
              <a:t> </a:t>
            </a:r>
            <a:r>
              <a:rPr lang="en-US" sz="2800" dirty="0" err="1" smtClean="0"/>
              <a:t>lampu</a:t>
            </a:r>
            <a:r>
              <a:rPr lang="en-US" sz="2800" dirty="0" smtClean="0"/>
              <a:t> </a:t>
            </a:r>
            <a:r>
              <a:rPr lang="en-US" sz="2800" dirty="0" err="1" smtClean="0"/>
              <a:t>itu</a:t>
            </a:r>
            <a:r>
              <a:rPr lang="en-US" sz="2800" dirty="0" smtClean="0"/>
              <a:t> </a:t>
            </a:r>
            <a:r>
              <a:rPr lang="en-US" sz="2800" dirty="0" err="1" smtClean="0"/>
              <a:t>telah</a:t>
            </a:r>
            <a:r>
              <a:rPr lang="en-US" sz="2800" dirty="0" smtClean="0"/>
              <a:t> </a:t>
            </a:r>
            <a:r>
              <a:rPr lang="en-US" sz="2800" dirty="0" err="1" smtClean="0"/>
              <a:t>berubah</a:t>
            </a:r>
            <a:r>
              <a:rPr lang="en-US" sz="2800" dirty="0" smtClean="0"/>
              <a:t>. </a:t>
            </a:r>
            <a:r>
              <a:rPr lang="en-US" sz="2800" dirty="0" err="1" smtClean="0"/>
              <a:t>Untuk</a:t>
            </a:r>
            <a:r>
              <a:rPr lang="en-US" sz="2800" dirty="0" smtClean="0"/>
              <a:t> </a:t>
            </a:r>
            <a:r>
              <a:rPr lang="en-US" sz="2800" dirty="0" err="1" smtClean="0"/>
              <a:t>menentukan</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penelitian</a:t>
            </a:r>
            <a:r>
              <a:rPr lang="en-US" sz="2800" dirty="0" smtClean="0"/>
              <a:t> </a:t>
            </a:r>
            <a:r>
              <a:rPr lang="en-US" sz="2800" dirty="0" err="1" smtClean="0"/>
              <a:t>dengan</a:t>
            </a:r>
            <a:r>
              <a:rPr lang="en-US" sz="2800" dirty="0" smtClean="0"/>
              <a:t> </a:t>
            </a:r>
            <a:r>
              <a:rPr lang="en-US" sz="2800" dirty="0" err="1" smtClean="0"/>
              <a:t>jalan</a:t>
            </a:r>
            <a:r>
              <a:rPr lang="en-US" sz="2800" dirty="0" smtClean="0"/>
              <a:t> </a:t>
            </a:r>
            <a:r>
              <a:rPr lang="en-US" sz="2800" dirty="0" err="1" smtClean="0"/>
              <a:t>menguji</a:t>
            </a:r>
            <a:r>
              <a:rPr lang="en-US" sz="2800" dirty="0" smtClean="0"/>
              <a:t> 50 </a:t>
            </a:r>
            <a:r>
              <a:rPr lang="en-US" sz="2800" dirty="0" err="1" smtClean="0"/>
              <a:t>lampu</a:t>
            </a:r>
            <a:r>
              <a:rPr lang="en-US" sz="2800" dirty="0" smtClean="0"/>
              <a:t>. </a:t>
            </a:r>
            <a:r>
              <a:rPr lang="en-US" sz="2800" dirty="0" err="1" smtClean="0"/>
              <a:t>Ternyata</a:t>
            </a:r>
            <a:r>
              <a:rPr lang="en-US" sz="2800" dirty="0" smtClean="0"/>
              <a:t> rata-rata </a:t>
            </a:r>
            <a:r>
              <a:rPr lang="en-US" sz="2800" dirty="0" err="1" smtClean="0"/>
              <a:t>nya</a:t>
            </a:r>
            <a:r>
              <a:rPr lang="en-US" sz="2800" dirty="0" smtClean="0"/>
              <a:t> 792 jam. </a:t>
            </a:r>
            <a:r>
              <a:rPr lang="en-US" sz="2800" dirty="0" err="1" smtClean="0"/>
              <a:t>Jika</a:t>
            </a:r>
            <a:r>
              <a:rPr lang="en-US" sz="2800" dirty="0" smtClean="0"/>
              <a:t> </a:t>
            </a:r>
            <a:r>
              <a:rPr lang="en-US" sz="2800" dirty="0" err="1" smtClean="0"/>
              <a:t>diketahui</a:t>
            </a:r>
            <a:r>
              <a:rPr lang="en-US" sz="2800" dirty="0" smtClean="0"/>
              <a:t> </a:t>
            </a:r>
            <a:r>
              <a:rPr lang="en-US" sz="2800" dirty="0" err="1" smtClean="0"/>
              <a:t>berdasarkan</a:t>
            </a:r>
            <a:r>
              <a:rPr lang="en-US" sz="2800" dirty="0" smtClean="0"/>
              <a:t> </a:t>
            </a:r>
            <a:r>
              <a:rPr lang="en-US" sz="2800" dirty="0" err="1" smtClean="0"/>
              <a:t>pengalaman</a:t>
            </a:r>
            <a:r>
              <a:rPr lang="en-US" sz="2800" dirty="0" smtClean="0"/>
              <a:t> </a:t>
            </a:r>
            <a:r>
              <a:rPr lang="en-US" sz="2800" dirty="0" err="1" smtClean="0"/>
              <a:t>bahwa</a:t>
            </a:r>
            <a:r>
              <a:rPr lang="en-US" sz="2800" dirty="0" smtClean="0"/>
              <a:t> </a:t>
            </a:r>
            <a:r>
              <a:rPr lang="en-US" sz="2800" dirty="0" err="1" smtClean="0"/>
              <a:t>simpangan</a:t>
            </a:r>
            <a:r>
              <a:rPr lang="en-US" sz="2800" dirty="0" smtClean="0"/>
              <a:t> </a:t>
            </a:r>
            <a:r>
              <a:rPr lang="en-US" sz="2800" dirty="0" err="1" smtClean="0"/>
              <a:t>baku</a:t>
            </a:r>
            <a:r>
              <a:rPr lang="en-US" sz="2800" dirty="0" smtClean="0"/>
              <a:t> </a:t>
            </a:r>
            <a:r>
              <a:rPr lang="en-US" sz="2800" dirty="0" err="1" smtClean="0"/>
              <a:t>populasi</a:t>
            </a:r>
            <a:r>
              <a:rPr lang="en-US" sz="2800" dirty="0" smtClean="0"/>
              <a:t> </a:t>
            </a:r>
            <a:r>
              <a:rPr lang="en-US" sz="2800" dirty="0" err="1" smtClean="0"/>
              <a:t>nya</a:t>
            </a:r>
            <a:r>
              <a:rPr lang="en-US" sz="2800" dirty="0" smtClean="0"/>
              <a:t> 60 jam, </a:t>
            </a:r>
            <a:r>
              <a:rPr lang="en-US" sz="2800" dirty="0" err="1" smtClean="0"/>
              <a:t>selidikilah</a:t>
            </a:r>
            <a:r>
              <a:rPr lang="en-US" sz="2800" dirty="0" smtClean="0"/>
              <a:t>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0,05 </a:t>
            </a:r>
            <a:r>
              <a:rPr lang="en-US" sz="2800" dirty="0" err="1" smtClean="0"/>
              <a:t>apakah</a:t>
            </a:r>
            <a:r>
              <a:rPr lang="en-US" sz="2800" dirty="0" smtClean="0"/>
              <a:t> </a:t>
            </a:r>
            <a:r>
              <a:rPr lang="en-US" sz="2800" dirty="0" err="1" smtClean="0"/>
              <a:t>kualitas</a:t>
            </a:r>
            <a:r>
              <a:rPr lang="en-US" sz="2800" dirty="0" smtClean="0"/>
              <a:t> </a:t>
            </a:r>
            <a:r>
              <a:rPr lang="en-US" sz="2800" dirty="0" err="1" smtClean="0"/>
              <a:t>lampu</a:t>
            </a:r>
            <a:r>
              <a:rPr lang="en-US" sz="2800" dirty="0" smtClean="0"/>
              <a:t> </a:t>
            </a:r>
            <a:r>
              <a:rPr lang="en-US" sz="2800" dirty="0" err="1" smtClean="0"/>
              <a:t>itu</a:t>
            </a:r>
            <a:r>
              <a:rPr lang="en-US" sz="2800" dirty="0" smtClean="0"/>
              <a:t> </a:t>
            </a:r>
            <a:r>
              <a:rPr lang="en-US" sz="2800" dirty="0" err="1" smtClean="0"/>
              <a:t>sudah</a:t>
            </a:r>
            <a:r>
              <a:rPr lang="en-US" sz="2800" dirty="0" smtClean="0"/>
              <a:t> </a:t>
            </a:r>
            <a:r>
              <a:rPr lang="en-US" sz="2800" dirty="0" err="1" smtClean="0"/>
              <a:t>berubah</a:t>
            </a:r>
            <a:r>
              <a:rPr lang="en-US" sz="2800" dirty="0" smtClean="0"/>
              <a:t> </a:t>
            </a:r>
            <a:r>
              <a:rPr lang="en-US" sz="2800" dirty="0" err="1" smtClean="0"/>
              <a:t>atau</a:t>
            </a:r>
            <a:r>
              <a:rPr lang="en-US" sz="2800" dirty="0" smtClean="0"/>
              <a:t> </a:t>
            </a:r>
            <a:r>
              <a:rPr lang="en-US" sz="2800" dirty="0" err="1" smtClean="0"/>
              <a:t>belum</a:t>
            </a:r>
            <a:r>
              <a:rPr lang="en-US" sz="2800" dirty="0" smtClean="0"/>
              <a:t>?</a:t>
            </a:r>
          </a:p>
          <a:p>
            <a:pPr>
              <a:buNone/>
            </a:pPr>
            <a:r>
              <a:rPr lang="en-US" sz="2800" dirty="0" smtClean="0"/>
              <a:t> </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sz="3600" dirty="0" smtClean="0"/>
              <a:t>UJI RATA-RATA µ : UJI 1 PIHAK</a:t>
            </a:r>
            <a:endParaRPr lang="en-US" sz="3600" dirty="0"/>
          </a:p>
        </p:txBody>
      </p:sp>
      <p:sp>
        <p:nvSpPr>
          <p:cNvPr id="2" name="Content Placeholder 1"/>
          <p:cNvSpPr>
            <a:spLocks noGrp="1"/>
          </p:cNvSpPr>
          <p:nvPr>
            <p:ph idx="1"/>
          </p:nvPr>
        </p:nvSpPr>
        <p:spPr>
          <a:xfrm>
            <a:off x="457200" y="1669437"/>
            <a:ext cx="8229600" cy="4711891"/>
          </a:xfrm>
        </p:spPr>
        <p:txBody>
          <a:bodyPr>
            <a:noAutofit/>
          </a:bodyPr>
          <a:lstStyle/>
          <a:p>
            <a:r>
              <a:rPr lang="en-US" sz="2400" dirty="0" err="1" smtClean="0"/>
              <a:t>Pasangan</a:t>
            </a:r>
            <a:r>
              <a:rPr lang="en-US" sz="2400" dirty="0" smtClean="0"/>
              <a:t> </a:t>
            </a:r>
            <a:r>
              <a:rPr lang="en-US" sz="2400" dirty="0" err="1" smtClean="0"/>
              <a:t>hipotesis</a:t>
            </a:r>
            <a:r>
              <a:rPr lang="en-US" sz="2400" dirty="0" smtClean="0"/>
              <a:t> </a:t>
            </a:r>
          </a:p>
          <a:p>
            <a:pPr>
              <a:buNone/>
            </a:pPr>
            <a:endParaRPr lang="en-US" sz="2400" dirty="0" smtClean="0"/>
          </a:p>
          <a:p>
            <a:r>
              <a:rPr lang="en-US" sz="2400" dirty="0" smtClean="0"/>
              <a:t>1.  </a:t>
            </a:r>
            <a:r>
              <a:rPr lang="en-US" sz="2400" dirty="0" err="1" smtClean="0"/>
              <a:t>jika</a:t>
            </a:r>
            <a:r>
              <a:rPr lang="en-US" sz="2400" dirty="0" smtClean="0"/>
              <a:t> </a:t>
            </a:r>
            <a:r>
              <a:rPr lang="el-GR" sz="2400" dirty="0" smtClean="0"/>
              <a:t>σ</a:t>
            </a:r>
            <a:r>
              <a:rPr lang="en-US" sz="2400" dirty="0" smtClean="0"/>
              <a:t> </a:t>
            </a:r>
            <a:r>
              <a:rPr lang="en-US" sz="2400" dirty="0" err="1" smtClean="0"/>
              <a:t>diketahui</a:t>
            </a:r>
            <a:r>
              <a:rPr lang="en-US" sz="2400" dirty="0" smtClean="0"/>
              <a:t>:</a:t>
            </a:r>
          </a:p>
          <a:p>
            <a:pPr lvl="1"/>
            <a:r>
              <a:rPr lang="en-US" sz="2400" dirty="0" smtClean="0"/>
              <a:t> </a:t>
            </a:r>
            <a:r>
              <a:rPr lang="en-US" sz="2400" dirty="0" err="1" smtClean="0"/>
              <a:t>Statistik</a:t>
            </a:r>
            <a:r>
              <a:rPr lang="en-US" sz="2400" dirty="0" smtClean="0"/>
              <a:t> </a:t>
            </a:r>
            <a:r>
              <a:rPr lang="en-US" sz="2400" dirty="0" err="1" smtClean="0"/>
              <a:t>Uji</a:t>
            </a:r>
            <a:r>
              <a:rPr lang="en-US" sz="2400" dirty="0" smtClean="0"/>
              <a:t> </a:t>
            </a:r>
            <a:r>
              <a:rPr lang="en-US" sz="2400" dirty="0" err="1" smtClean="0"/>
              <a:t>menggunakan</a:t>
            </a:r>
            <a:endParaRPr lang="en-US" sz="2400" dirty="0" smtClean="0"/>
          </a:p>
          <a:p>
            <a:pPr lvl="1">
              <a:buNone/>
            </a:pPr>
            <a:endParaRPr lang="en-US" sz="2400" dirty="0" smtClean="0"/>
          </a:p>
          <a:p>
            <a:pPr lvl="1"/>
            <a:r>
              <a:rPr lang="en-US" sz="2400" dirty="0" err="1" smtClean="0"/>
              <a:t>Kriteria</a:t>
            </a:r>
            <a:r>
              <a:rPr lang="en-US" sz="2400" dirty="0" smtClean="0"/>
              <a:t> </a:t>
            </a:r>
            <a:r>
              <a:rPr lang="en-US" sz="2400" dirty="0" err="1" smtClean="0"/>
              <a:t>uji</a:t>
            </a:r>
            <a:r>
              <a:rPr lang="en-US" sz="2400" dirty="0" smtClean="0"/>
              <a:t> </a:t>
            </a:r>
            <a:endParaRPr lang="id-ID" sz="2400" dirty="0" smtClean="0"/>
          </a:p>
          <a:p>
            <a:pPr lvl="1">
              <a:buNone/>
            </a:pPr>
            <a:r>
              <a:rPr lang="id-ID" sz="2400" dirty="0" smtClean="0"/>
              <a:t>                     </a:t>
            </a:r>
            <a:r>
              <a:rPr lang="en-US" sz="2400" dirty="0" smtClean="0"/>
              <a:t>T</a:t>
            </a:r>
            <a:r>
              <a:rPr lang="id-ID" sz="2400" dirty="0" smtClean="0"/>
              <a:t>erima</a:t>
            </a:r>
            <a:r>
              <a:rPr lang="en-US" sz="2400" dirty="0" smtClean="0"/>
              <a:t>      </a:t>
            </a:r>
            <a:r>
              <a:rPr lang="en-US" sz="2400" dirty="0" err="1" smtClean="0"/>
              <a:t>jika</a:t>
            </a:r>
            <a:r>
              <a:rPr lang="en-US" sz="2400" dirty="0" smtClean="0"/>
              <a:t>                 </a:t>
            </a:r>
          </a:p>
          <a:p>
            <a:pPr lvl="1">
              <a:buNone/>
            </a:pPr>
            <a:r>
              <a:rPr lang="id-ID" sz="2400" dirty="0" smtClean="0"/>
              <a:t>                     </a:t>
            </a:r>
            <a:r>
              <a:rPr lang="en-US" sz="2400" dirty="0" smtClean="0"/>
              <a:t>T</a:t>
            </a:r>
            <a:r>
              <a:rPr lang="id-ID" sz="2400" dirty="0" smtClean="0"/>
              <a:t>erima</a:t>
            </a:r>
            <a:r>
              <a:rPr lang="en-US" sz="2400" dirty="0" smtClean="0"/>
              <a:t>       </a:t>
            </a:r>
            <a:r>
              <a:rPr lang="en-US" sz="2400" dirty="0" err="1" smtClean="0"/>
              <a:t>jika</a:t>
            </a:r>
            <a:r>
              <a:rPr lang="en-US" sz="2400" dirty="0" smtClean="0"/>
              <a:t>                 </a:t>
            </a:r>
            <a:endParaRPr lang="id-ID" sz="2400" dirty="0" smtClean="0"/>
          </a:p>
          <a:p>
            <a:pPr lvl="1">
              <a:buNone/>
            </a:pPr>
            <a:r>
              <a:rPr lang="id-ID"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lainnya</a:t>
            </a:r>
            <a:r>
              <a:rPr lang="en-US" sz="2400" dirty="0" smtClean="0"/>
              <a:t>        </a:t>
            </a:r>
            <a:r>
              <a:rPr lang="en-US" sz="2400" dirty="0" err="1" smtClean="0"/>
              <a:t>dit</a:t>
            </a:r>
            <a:r>
              <a:rPr lang="id-ID" sz="2400" dirty="0" smtClean="0"/>
              <a:t>olak</a:t>
            </a:r>
            <a:r>
              <a:rPr lang="en-US" sz="2400" dirty="0" smtClean="0"/>
              <a:t> </a:t>
            </a:r>
            <a:endParaRPr lang="en-US" sz="2400" dirty="0"/>
          </a:p>
        </p:txBody>
      </p:sp>
      <p:graphicFrame>
        <p:nvGraphicFramePr>
          <p:cNvPr id="5123" name="Object 3"/>
          <p:cNvGraphicFramePr>
            <a:graphicFrameLocks noChangeAspect="1"/>
          </p:cNvGraphicFramePr>
          <p:nvPr/>
        </p:nvGraphicFramePr>
        <p:xfrm>
          <a:off x="3851920" y="1555701"/>
          <a:ext cx="1370013" cy="865187"/>
        </p:xfrm>
        <a:graphic>
          <a:graphicData uri="http://schemas.openxmlformats.org/presentationml/2006/ole">
            <p:oleObj spid="_x0000_s235522" name="Equation" r:id="rId4" imgW="723600" imgH="457200" progId="Equation.DSMT4">
              <p:embed/>
            </p:oleObj>
          </a:graphicData>
        </a:graphic>
      </p:graphicFrame>
      <p:graphicFrame>
        <p:nvGraphicFramePr>
          <p:cNvPr id="6" name="Object 3"/>
          <p:cNvGraphicFramePr>
            <a:graphicFrameLocks noChangeAspect="1"/>
          </p:cNvGraphicFramePr>
          <p:nvPr/>
        </p:nvGraphicFramePr>
        <p:xfrm>
          <a:off x="6372200" y="1556792"/>
          <a:ext cx="1369313" cy="864096"/>
        </p:xfrm>
        <a:graphic>
          <a:graphicData uri="http://schemas.openxmlformats.org/presentationml/2006/ole">
            <p:oleObj spid="_x0000_s235523" name="Equation" r:id="rId5" imgW="723600" imgH="457200" progId="Equation.3">
              <p:embed/>
            </p:oleObj>
          </a:graphicData>
        </a:graphic>
      </p:graphicFrame>
      <p:graphicFrame>
        <p:nvGraphicFramePr>
          <p:cNvPr id="5125" name="Object 5"/>
          <p:cNvGraphicFramePr>
            <a:graphicFrameLocks noChangeAspect="1"/>
          </p:cNvGraphicFramePr>
          <p:nvPr/>
        </p:nvGraphicFramePr>
        <p:xfrm>
          <a:off x="5220072" y="2852936"/>
          <a:ext cx="1531147" cy="936104"/>
        </p:xfrm>
        <a:graphic>
          <a:graphicData uri="http://schemas.openxmlformats.org/presentationml/2006/ole">
            <p:oleObj spid="_x0000_s235524" name="Equation" r:id="rId6" imgW="685800" imgH="419040" progId="Equation.DSMT4">
              <p:embed/>
            </p:oleObj>
          </a:graphicData>
        </a:graphic>
      </p:graphicFrame>
      <p:graphicFrame>
        <p:nvGraphicFramePr>
          <p:cNvPr id="5126" name="Object 6"/>
          <p:cNvGraphicFramePr>
            <a:graphicFrameLocks noChangeAspect="1"/>
          </p:cNvGraphicFramePr>
          <p:nvPr/>
        </p:nvGraphicFramePr>
        <p:xfrm>
          <a:off x="3792538" y="5216525"/>
          <a:ext cx="395287" cy="444500"/>
        </p:xfrm>
        <a:graphic>
          <a:graphicData uri="http://schemas.openxmlformats.org/presentationml/2006/ole">
            <p:oleObj spid="_x0000_s235525" name="Equation" r:id="rId7" imgW="203040" imgH="228600" progId="Equation.DSMT4">
              <p:embed/>
            </p:oleObj>
          </a:graphicData>
        </a:graphic>
      </p:graphicFrame>
      <p:graphicFrame>
        <p:nvGraphicFramePr>
          <p:cNvPr id="8" name="Object 7"/>
          <p:cNvGraphicFramePr>
            <a:graphicFrameLocks noChangeAspect="1"/>
          </p:cNvGraphicFramePr>
          <p:nvPr/>
        </p:nvGraphicFramePr>
        <p:xfrm>
          <a:off x="4850852" y="4275022"/>
          <a:ext cx="1305324" cy="522130"/>
        </p:xfrm>
        <a:graphic>
          <a:graphicData uri="http://schemas.openxmlformats.org/presentationml/2006/ole">
            <p:oleObj spid="_x0000_s235526" name="Equation" r:id="rId8" imgW="571320" imgH="228600" progId="Equation.3">
              <p:embed/>
            </p:oleObj>
          </a:graphicData>
        </a:graphic>
      </p:graphicFrame>
      <p:graphicFrame>
        <p:nvGraphicFramePr>
          <p:cNvPr id="11" name="Object 3"/>
          <p:cNvGraphicFramePr>
            <a:graphicFrameLocks noChangeAspect="1"/>
          </p:cNvGraphicFramePr>
          <p:nvPr/>
        </p:nvGraphicFramePr>
        <p:xfrm>
          <a:off x="1331640" y="4285634"/>
          <a:ext cx="1368152" cy="439510"/>
        </p:xfrm>
        <a:graphic>
          <a:graphicData uri="http://schemas.openxmlformats.org/presentationml/2006/ole">
            <p:oleObj spid="_x0000_s235528" name="Equation" r:id="rId9" imgW="711000" imgH="228600" progId="Equation.3">
              <p:embed/>
            </p:oleObj>
          </a:graphicData>
        </a:graphic>
      </p:graphicFrame>
      <p:graphicFrame>
        <p:nvGraphicFramePr>
          <p:cNvPr id="12" name="Object 3"/>
          <p:cNvGraphicFramePr>
            <a:graphicFrameLocks noChangeAspect="1"/>
          </p:cNvGraphicFramePr>
          <p:nvPr/>
        </p:nvGraphicFramePr>
        <p:xfrm>
          <a:off x="1331640" y="4797151"/>
          <a:ext cx="1320536" cy="432049"/>
        </p:xfrm>
        <a:graphic>
          <a:graphicData uri="http://schemas.openxmlformats.org/presentationml/2006/ole">
            <p:oleObj spid="_x0000_s235529" name="Equation" r:id="rId10" imgW="698400" imgH="228600" progId="Equation.3">
              <p:embed/>
            </p:oleObj>
          </a:graphicData>
        </a:graphic>
      </p:graphicFrame>
      <p:graphicFrame>
        <p:nvGraphicFramePr>
          <p:cNvPr id="14" name="Object 13"/>
          <p:cNvGraphicFramePr>
            <a:graphicFrameLocks noChangeAspect="1"/>
          </p:cNvGraphicFramePr>
          <p:nvPr/>
        </p:nvGraphicFramePr>
        <p:xfrm>
          <a:off x="4835376" y="4772000"/>
          <a:ext cx="1320800" cy="457200"/>
        </p:xfrm>
        <a:graphic>
          <a:graphicData uri="http://schemas.openxmlformats.org/presentationml/2006/ole">
            <p:oleObj spid="_x0000_s235531" name="Equation" r:id="rId11" imgW="660240" imgH="228600" progId="Equation.3">
              <p:embed/>
            </p:oleObj>
          </a:graphicData>
        </a:graphic>
      </p:graphicFrame>
      <p:graphicFrame>
        <p:nvGraphicFramePr>
          <p:cNvPr id="235532" name="Object 12"/>
          <p:cNvGraphicFramePr>
            <a:graphicFrameLocks noChangeAspect="1"/>
          </p:cNvGraphicFramePr>
          <p:nvPr/>
        </p:nvGraphicFramePr>
        <p:xfrm>
          <a:off x="3707904" y="4365352"/>
          <a:ext cx="384175" cy="431800"/>
        </p:xfrm>
        <a:graphic>
          <a:graphicData uri="http://schemas.openxmlformats.org/presentationml/2006/ole">
            <p:oleObj spid="_x0000_s235532" name="Equation" r:id="rId12" imgW="203040" imgH="228600" progId="Equation.DSMT4">
              <p:embed/>
            </p:oleObj>
          </a:graphicData>
        </a:graphic>
      </p:graphicFrame>
      <p:graphicFrame>
        <p:nvGraphicFramePr>
          <p:cNvPr id="235533" name="Object 13"/>
          <p:cNvGraphicFramePr>
            <a:graphicFrameLocks noChangeAspect="1"/>
          </p:cNvGraphicFramePr>
          <p:nvPr/>
        </p:nvGraphicFramePr>
        <p:xfrm>
          <a:off x="3707904" y="4797152"/>
          <a:ext cx="384175" cy="431800"/>
        </p:xfrm>
        <a:graphic>
          <a:graphicData uri="http://schemas.openxmlformats.org/presentationml/2006/ole">
            <p:oleObj spid="_x0000_s235533" name="Equation" r:id="rId13"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5"/>
                                        </p:tgtEl>
                                        <p:attrNameLst>
                                          <p:attrName>style.visibility</p:attrName>
                                        </p:attrNameLst>
                                      </p:cBhvr>
                                      <p:to>
                                        <p:strVal val="visible"/>
                                      </p:to>
                                    </p:set>
                                    <p:animEffect transition="in" filter="blinds(horizontal)">
                                      <p:cBhvr>
                                        <p:cTn id="32" dur="500"/>
                                        <p:tgtEl>
                                          <p:spTgt spid="512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35532"/>
                                        </p:tgtEl>
                                        <p:attrNameLst>
                                          <p:attrName>style.visibility</p:attrName>
                                        </p:attrNameLst>
                                      </p:cBhvr>
                                      <p:to>
                                        <p:strVal val="visible"/>
                                      </p:to>
                                    </p:set>
                                    <p:animEffect transition="in" filter="blinds(horizontal)">
                                      <p:cBhvr>
                                        <p:cTn id="52" dur="500"/>
                                        <p:tgtEl>
                                          <p:spTgt spid="23553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blinds(horizontal)">
                                      <p:cBhvr>
                                        <p:cTn id="62" dur="500"/>
                                        <p:tgtEl>
                                          <p:spTgt spid="2">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linds(horizont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35533"/>
                                        </p:tgtEl>
                                        <p:attrNameLst>
                                          <p:attrName>style.visibility</p:attrName>
                                        </p:attrNameLst>
                                      </p:cBhvr>
                                      <p:to>
                                        <p:strVal val="visible"/>
                                      </p:to>
                                    </p:set>
                                    <p:animEffect transition="in" filter="blinds(horizontal)">
                                      <p:cBhvr>
                                        <p:cTn id="72" dur="500"/>
                                        <p:tgtEl>
                                          <p:spTgt spid="23553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blinds(horizontal)">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
                                            <p:txEl>
                                              <p:pRg st="8" end="8"/>
                                            </p:txEl>
                                          </p:spTgt>
                                        </p:tgtEl>
                                        <p:attrNameLst>
                                          <p:attrName>style.visibility</p:attrName>
                                        </p:attrNameLst>
                                      </p:cBhvr>
                                      <p:to>
                                        <p:strVal val="visible"/>
                                      </p:to>
                                    </p:set>
                                    <p:animEffect transition="in" filter="blinds(horizontal)">
                                      <p:cBhvr>
                                        <p:cTn id="82" dur="500"/>
                                        <p:tgtEl>
                                          <p:spTgt spid="2">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5126"/>
                                        </p:tgtEl>
                                        <p:attrNameLst>
                                          <p:attrName>style.visibility</p:attrName>
                                        </p:attrNameLst>
                                      </p:cBhvr>
                                      <p:to>
                                        <p:strVal val="visible"/>
                                      </p:to>
                                    </p:set>
                                    <p:animEffect transition="in" filter="blinds(horizontal)">
                                      <p:cBhvr>
                                        <p:cTn id="8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p:cNvSpPr>
          <p:nvPr>
            <p:ph type="title"/>
          </p:nvPr>
        </p:nvSpPr>
        <p:spPr>
          <a:xfrm>
            <a:off x="457200" y="274638"/>
            <a:ext cx="8229600" cy="944562"/>
          </a:xfrm>
        </p:spPr>
        <p:txBody>
          <a:bodyPr>
            <a:normAutofit/>
          </a:bodyPr>
          <a:lstStyle/>
          <a:p>
            <a:r>
              <a:rPr lang="en-US" sz="3600" dirty="0" smtClean="0"/>
              <a:t>UJI RATA-RATA µ : UJI 1 PIHAK</a:t>
            </a:r>
            <a:endParaRPr lang="en-US" sz="3600" dirty="0"/>
          </a:p>
        </p:txBody>
      </p:sp>
      <p:sp>
        <p:nvSpPr>
          <p:cNvPr id="2" name="Content Placeholder 1"/>
          <p:cNvSpPr>
            <a:spLocks noGrp="1"/>
          </p:cNvSpPr>
          <p:nvPr>
            <p:ph idx="1"/>
          </p:nvPr>
        </p:nvSpPr>
        <p:spPr>
          <a:xfrm>
            <a:off x="457200" y="1916832"/>
            <a:ext cx="8229600" cy="5256584"/>
          </a:xfrm>
        </p:spPr>
        <p:txBody>
          <a:bodyPr>
            <a:normAutofit/>
          </a:bodyPr>
          <a:lstStyle/>
          <a:p>
            <a:r>
              <a:rPr lang="en-US" sz="2400" dirty="0" err="1" smtClean="0"/>
              <a:t>Jika</a:t>
            </a:r>
            <a:r>
              <a:rPr lang="en-US" sz="2400" dirty="0" smtClean="0"/>
              <a:t> </a:t>
            </a:r>
            <a:r>
              <a:rPr lang="el-GR" sz="2400" dirty="0" smtClean="0"/>
              <a:t>σ</a:t>
            </a:r>
            <a:r>
              <a:rPr lang="en-US" sz="2400" dirty="0" smtClean="0"/>
              <a:t> </a:t>
            </a:r>
            <a:r>
              <a:rPr lang="en-US" sz="2400" dirty="0" err="1" smtClean="0"/>
              <a:t>tidak</a:t>
            </a:r>
            <a:r>
              <a:rPr lang="en-US" sz="2400" dirty="0" smtClean="0"/>
              <a:t> </a:t>
            </a:r>
            <a:r>
              <a:rPr lang="en-US" sz="2400" dirty="0" err="1" smtClean="0"/>
              <a:t>diketahui</a:t>
            </a:r>
            <a:endParaRPr lang="en-US" sz="2400" dirty="0" smtClean="0"/>
          </a:p>
          <a:p>
            <a:pPr lvl="1"/>
            <a:r>
              <a:rPr lang="en-US" sz="2400" dirty="0" err="1" smtClean="0"/>
              <a:t>Statistik</a:t>
            </a:r>
            <a:r>
              <a:rPr lang="en-US" sz="2400" dirty="0" smtClean="0"/>
              <a:t> </a:t>
            </a:r>
            <a:r>
              <a:rPr lang="en-US" sz="2400" dirty="0" err="1" smtClean="0"/>
              <a:t>uji</a:t>
            </a:r>
            <a:r>
              <a:rPr lang="en-US" sz="2400" dirty="0" smtClean="0"/>
              <a:t> yang </a:t>
            </a:r>
            <a:r>
              <a:rPr lang="en-US" sz="2400" dirty="0" err="1" smtClean="0"/>
              <a:t>digunakan</a:t>
            </a:r>
            <a:endParaRPr lang="en-US" sz="2400" dirty="0" smtClean="0"/>
          </a:p>
          <a:p>
            <a:pPr lvl="1"/>
            <a:r>
              <a:rPr lang="en-US" sz="2400" dirty="0" err="1" smtClean="0"/>
              <a:t>Kriteria</a:t>
            </a:r>
            <a:r>
              <a:rPr lang="en-US" sz="2400" dirty="0" smtClean="0"/>
              <a:t> </a:t>
            </a:r>
            <a:r>
              <a:rPr lang="en-US" sz="2400" dirty="0" err="1" smtClean="0"/>
              <a:t>Uji</a:t>
            </a:r>
            <a:r>
              <a:rPr lang="en-US" sz="2400" dirty="0" smtClean="0"/>
              <a:t> :</a:t>
            </a:r>
          </a:p>
          <a:p>
            <a:pPr lvl="2">
              <a:buNone/>
            </a:pPr>
            <a:endParaRPr lang="id-ID" dirty="0" smtClean="0"/>
          </a:p>
          <a:p>
            <a:pPr lvl="2"/>
            <a:r>
              <a:rPr lang="id-ID" dirty="0" smtClean="0"/>
              <a:t>                 </a:t>
            </a:r>
            <a:r>
              <a:rPr lang="en-US" dirty="0" smtClean="0"/>
              <a:t>T</a:t>
            </a:r>
            <a:r>
              <a:rPr lang="id-ID" dirty="0" smtClean="0"/>
              <a:t>erima</a:t>
            </a:r>
            <a:r>
              <a:rPr lang="en-US" dirty="0" smtClean="0"/>
              <a:t>       </a:t>
            </a:r>
            <a:r>
              <a:rPr lang="en-US" dirty="0" err="1" smtClean="0"/>
              <a:t>jika</a:t>
            </a:r>
            <a:r>
              <a:rPr lang="en-US" dirty="0" smtClean="0"/>
              <a:t> </a:t>
            </a:r>
          </a:p>
          <a:p>
            <a:pPr lvl="2">
              <a:buNone/>
            </a:pPr>
            <a:endParaRPr lang="en-US" dirty="0" smtClean="0"/>
          </a:p>
          <a:p>
            <a:pPr lvl="2"/>
            <a:r>
              <a:rPr lang="id-ID" dirty="0" smtClean="0"/>
              <a:t>                 </a:t>
            </a:r>
            <a:r>
              <a:rPr lang="en-US" dirty="0" smtClean="0"/>
              <a:t> </a:t>
            </a:r>
            <a:r>
              <a:rPr lang="id-ID" dirty="0" smtClean="0"/>
              <a:t>Terima</a:t>
            </a:r>
            <a:r>
              <a:rPr lang="en-US" dirty="0" smtClean="0"/>
              <a:t>        </a:t>
            </a:r>
            <a:r>
              <a:rPr lang="en-US" dirty="0" err="1" smtClean="0"/>
              <a:t>jika</a:t>
            </a:r>
            <a:r>
              <a:rPr lang="en-US" dirty="0" smtClean="0"/>
              <a:t>         </a:t>
            </a:r>
          </a:p>
          <a:p>
            <a:pPr lvl="2"/>
            <a:endParaRPr lang="en-US" dirty="0" smtClean="0"/>
          </a:p>
        </p:txBody>
      </p:sp>
      <p:graphicFrame>
        <p:nvGraphicFramePr>
          <p:cNvPr id="21506" name="Object 2"/>
          <p:cNvGraphicFramePr>
            <a:graphicFrameLocks noChangeAspect="1"/>
          </p:cNvGraphicFramePr>
          <p:nvPr/>
        </p:nvGraphicFramePr>
        <p:xfrm>
          <a:off x="3131840" y="2780928"/>
          <a:ext cx="1265237" cy="819150"/>
        </p:xfrm>
        <a:graphic>
          <a:graphicData uri="http://schemas.openxmlformats.org/presentationml/2006/ole">
            <p:oleObj spid="_x0000_s236546" name="Equation" r:id="rId4" imgW="647640" imgH="419040" progId="Equation.3">
              <p:embed/>
            </p:oleObj>
          </a:graphicData>
        </a:graphic>
      </p:graphicFrame>
      <p:graphicFrame>
        <p:nvGraphicFramePr>
          <p:cNvPr id="21508" name="Object 4"/>
          <p:cNvGraphicFramePr>
            <a:graphicFrameLocks noChangeAspect="1"/>
          </p:cNvGraphicFramePr>
          <p:nvPr/>
        </p:nvGraphicFramePr>
        <p:xfrm>
          <a:off x="5292080" y="3645024"/>
          <a:ext cx="1193800" cy="482600"/>
        </p:xfrm>
        <a:graphic>
          <a:graphicData uri="http://schemas.openxmlformats.org/presentationml/2006/ole">
            <p:oleObj spid="_x0000_s236548" name="Equation" r:id="rId5" imgW="596880" imgH="241200" progId="Equation.3">
              <p:embed/>
            </p:oleObj>
          </a:graphicData>
        </a:graphic>
      </p:graphicFrame>
      <p:graphicFrame>
        <p:nvGraphicFramePr>
          <p:cNvPr id="21509" name="Object 5"/>
          <p:cNvGraphicFramePr>
            <a:graphicFrameLocks noChangeAspect="1"/>
          </p:cNvGraphicFramePr>
          <p:nvPr/>
        </p:nvGraphicFramePr>
        <p:xfrm>
          <a:off x="5076056" y="2204864"/>
          <a:ext cx="1511300" cy="971550"/>
        </p:xfrm>
        <a:graphic>
          <a:graphicData uri="http://schemas.openxmlformats.org/presentationml/2006/ole">
            <p:oleObj spid="_x0000_s236549" name="Equation" r:id="rId6" imgW="711000" imgH="457200" progId="Equation.DSMT4">
              <p:embed/>
            </p:oleObj>
          </a:graphicData>
        </a:graphic>
      </p:graphicFrame>
      <p:graphicFrame>
        <p:nvGraphicFramePr>
          <p:cNvPr id="7" name="Object 5"/>
          <p:cNvGraphicFramePr>
            <a:graphicFrameLocks noChangeAspect="1"/>
          </p:cNvGraphicFramePr>
          <p:nvPr/>
        </p:nvGraphicFramePr>
        <p:xfrm>
          <a:off x="7020272" y="2204864"/>
          <a:ext cx="1439862" cy="942975"/>
        </p:xfrm>
        <a:graphic>
          <a:graphicData uri="http://schemas.openxmlformats.org/presentationml/2006/ole">
            <p:oleObj spid="_x0000_s236550" name="Equation" r:id="rId7" imgW="698400" imgH="457200" progId="Equation.DSMT4">
              <p:embed/>
            </p:oleObj>
          </a:graphicData>
        </a:graphic>
      </p:graphicFrame>
      <p:graphicFrame>
        <p:nvGraphicFramePr>
          <p:cNvPr id="9" name="Object 4"/>
          <p:cNvGraphicFramePr>
            <a:graphicFrameLocks noChangeAspect="1"/>
          </p:cNvGraphicFramePr>
          <p:nvPr/>
        </p:nvGraphicFramePr>
        <p:xfrm>
          <a:off x="5436096" y="4581128"/>
          <a:ext cx="1371600" cy="482600"/>
        </p:xfrm>
        <a:graphic>
          <a:graphicData uri="http://schemas.openxmlformats.org/presentationml/2006/ole">
            <p:oleObj spid="_x0000_s236552" name="Equation" r:id="rId8" imgW="685800" imgH="241200" progId="Equation.3">
              <p:embed/>
            </p:oleObj>
          </a:graphicData>
        </a:graphic>
      </p:graphicFrame>
      <p:graphicFrame>
        <p:nvGraphicFramePr>
          <p:cNvPr id="236553" name="Object 9"/>
          <p:cNvGraphicFramePr>
            <a:graphicFrameLocks noChangeAspect="1"/>
          </p:cNvGraphicFramePr>
          <p:nvPr/>
        </p:nvGraphicFramePr>
        <p:xfrm>
          <a:off x="4211960" y="3717032"/>
          <a:ext cx="384175" cy="431800"/>
        </p:xfrm>
        <a:graphic>
          <a:graphicData uri="http://schemas.openxmlformats.org/presentationml/2006/ole">
            <p:oleObj spid="_x0000_s236553" name="Equation" r:id="rId9" imgW="203040" imgH="228600" progId="Equation.DSMT4">
              <p:embed/>
            </p:oleObj>
          </a:graphicData>
        </a:graphic>
      </p:graphicFrame>
      <p:graphicFrame>
        <p:nvGraphicFramePr>
          <p:cNvPr id="236554" name="Object 10"/>
          <p:cNvGraphicFramePr>
            <a:graphicFrameLocks noChangeAspect="1"/>
          </p:cNvGraphicFramePr>
          <p:nvPr/>
        </p:nvGraphicFramePr>
        <p:xfrm>
          <a:off x="4211960" y="4581128"/>
          <a:ext cx="384175" cy="431800"/>
        </p:xfrm>
        <a:graphic>
          <a:graphicData uri="http://schemas.openxmlformats.org/presentationml/2006/ole">
            <p:oleObj spid="_x0000_s236554" name="Equation" r:id="rId10" imgW="203040" imgH="228600" progId="Equation.DSMT4">
              <p:embed/>
            </p:oleObj>
          </a:graphicData>
        </a:graphic>
      </p:graphicFrame>
      <p:graphicFrame>
        <p:nvGraphicFramePr>
          <p:cNvPr id="236555" name="Object 11"/>
          <p:cNvGraphicFramePr>
            <a:graphicFrameLocks noChangeAspect="1"/>
          </p:cNvGraphicFramePr>
          <p:nvPr/>
        </p:nvGraphicFramePr>
        <p:xfrm>
          <a:off x="1691407" y="3717032"/>
          <a:ext cx="1368425" cy="438150"/>
        </p:xfrm>
        <a:graphic>
          <a:graphicData uri="http://schemas.openxmlformats.org/presentationml/2006/ole">
            <p:oleObj spid="_x0000_s236555" name="Equation" r:id="rId11" imgW="711000" imgH="228600" progId="Equation.3">
              <p:embed/>
            </p:oleObj>
          </a:graphicData>
        </a:graphic>
      </p:graphicFrame>
      <p:graphicFrame>
        <p:nvGraphicFramePr>
          <p:cNvPr id="236556" name="Object 10"/>
          <p:cNvGraphicFramePr>
            <a:graphicFrameLocks noChangeAspect="1"/>
          </p:cNvGraphicFramePr>
          <p:nvPr/>
        </p:nvGraphicFramePr>
        <p:xfrm>
          <a:off x="1763688" y="4581128"/>
          <a:ext cx="1320800" cy="431800"/>
        </p:xfrm>
        <a:graphic>
          <a:graphicData uri="http://schemas.openxmlformats.org/presentationml/2006/ole">
            <p:oleObj spid="_x0000_s236556" name="Equation" r:id="rId12" imgW="6984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blinds(horizontal)">
                                      <p:cBhvr>
                                        <p:cTn id="17" dur="500"/>
                                        <p:tgtEl>
                                          <p:spTgt spid="215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linds(horizontal)">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506"/>
                                        </p:tgtEl>
                                        <p:attrNameLst>
                                          <p:attrName>style.visibility</p:attrName>
                                        </p:attrNameLst>
                                      </p:cBhvr>
                                      <p:to>
                                        <p:strVal val="visible"/>
                                      </p:to>
                                    </p:set>
                                    <p:animEffect transition="in" filter="blinds(horizontal)">
                                      <p:cBhvr>
                                        <p:cTn id="32" dur="500"/>
                                        <p:tgtEl>
                                          <p:spTgt spid="2150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linds(horizont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36555"/>
                                        </p:tgtEl>
                                        <p:attrNameLst>
                                          <p:attrName>style.visibility</p:attrName>
                                        </p:attrNameLst>
                                      </p:cBhvr>
                                      <p:to>
                                        <p:strVal val="visible"/>
                                      </p:to>
                                    </p:set>
                                    <p:animEffect transition="in" filter="blinds(horizontal)">
                                      <p:cBhvr>
                                        <p:cTn id="42" dur="500"/>
                                        <p:tgtEl>
                                          <p:spTgt spid="23655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36553"/>
                                        </p:tgtEl>
                                        <p:attrNameLst>
                                          <p:attrName>style.visibility</p:attrName>
                                        </p:attrNameLst>
                                      </p:cBhvr>
                                      <p:to>
                                        <p:strVal val="visible"/>
                                      </p:to>
                                    </p:set>
                                    <p:animEffect transition="in" filter="blinds(horizontal)">
                                      <p:cBhvr>
                                        <p:cTn id="47" dur="500"/>
                                        <p:tgtEl>
                                          <p:spTgt spid="23655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1508"/>
                                        </p:tgtEl>
                                        <p:attrNameLst>
                                          <p:attrName>style.visibility</p:attrName>
                                        </p:attrNameLst>
                                      </p:cBhvr>
                                      <p:to>
                                        <p:strVal val="visible"/>
                                      </p:to>
                                    </p:set>
                                    <p:animEffect transition="in" filter="blinds(horizontal)">
                                      <p:cBhvr>
                                        <p:cTn id="52" dur="500"/>
                                        <p:tgtEl>
                                          <p:spTgt spid="2150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Effect transition="in" filter="blinds(horizontal)">
                                      <p:cBhvr>
                                        <p:cTn id="57" dur="500"/>
                                        <p:tgtEl>
                                          <p:spTgt spid="2">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36556"/>
                                        </p:tgtEl>
                                        <p:attrNameLst>
                                          <p:attrName>style.visibility</p:attrName>
                                        </p:attrNameLst>
                                      </p:cBhvr>
                                      <p:to>
                                        <p:strVal val="visible"/>
                                      </p:to>
                                    </p:set>
                                    <p:animEffect transition="in" filter="blinds(horizontal)">
                                      <p:cBhvr>
                                        <p:cTn id="62" dur="500"/>
                                        <p:tgtEl>
                                          <p:spTgt spid="23655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36554"/>
                                        </p:tgtEl>
                                        <p:attrNameLst>
                                          <p:attrName>style.visibility</p:attrName>
                                        </p:attrNameLst>
                                      </p:cBhvr>
                                      <p:to>
                                        <p:strVal val="visible"/>
                                      </p:to>
                                    </p:set>
                                    <p:animEffect transition="in" filter="blinds(horizontal)">
                                      <p:cBhvr>
                                        <p:cTn id="67" dur="500"/>
                                        <p:tgtEl>
                                          <p:spTgt spid="23655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linds(horizontal)">
                                      <p:cBhvr>
                                        <p:cTn id="7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7624" y="274638"/>
            <a:ext cx="7499176" cy="868362"/>
          </a:xfrm>
        </p:spPr>
        <p:txBody>
          <a:bodyPr>
            <a:normAutofit/>
          </a:bodyPr>
          <a:lstStyle/>
          <a:p>
            <a:r>
              <a:rPr lang="en-US" sz="3600" dirty="0" smtClean="0"/>
              <a:t>CONTOH SOAL</a:t>
            </a:r>
            <a:endParaRPr lang="en-US" sz="3600" dirty="0"/>
          </a:p>
        </p:txBody>
      </p:sp>
      <p:sp>
        <p:nvSpPr>
          <p:cNvPr id="2" name="Content Placeholder 1"/>
          <p:cNvSpPr>
            <a:spLocks noGrp="1"/>
          </p:cNvSpPr>
          <p:nvPr>
            <p:ph idx="1"/>
          </p:nvPr>
        </p:nvSpPr>
        <p:spPr>
          <a:xfrm>
            <a:off x="457200" y="831237"/>
            <a:ext cx="8229600" cy="5550091"/>
          </a:xfrm>
        </p:spPr>
        <p:txBody>
          <a:bodyPr>
            <a:noAutofit/>
          </a:bodyPr>
          <a:lstStyle/>
          <a:p>
            <a:pPr>
              <a:buNone/>
            </a:pPr>
            <a:endParaRPr lang="en-US" sz="2700" dirty="0" smtClean="0"/>
          </a:p>
          <a:p>
            <a:r>
              <a:rPr lang="en-US" sz="2700" dirty="0" err="1" smtClean="0"/>
              <a:t>Waktu</a:t>
            </a:r>
            <a:r>
              <a:rPr lang="en-US" sz="2700" dirty="0" smtClean="0"/>
              <a:t> yang </a:t>
            </a:r>
            <a:r>
              <a:rPr lang="en-US" sz="2700" dirty="0" err="1" smtClean="0"/>
              <a:t>diperlukan</a:t>
            </a:r>
            <a:r>
              <a:rPr lang="en-US" sz="2700" dirty="0" smtClean="0"/>
              <a:t> </a:t>
            </a:r>
            <a:r>
              <a:rPr lang="en-US" sz="2700" dirty="0" err="1" smtClean="0"/>
              <a:t>permahasiswa</a:t>
            </a:r>
            <a:r>
              <a:rPr lang="en-US" sz="2700" dirty="0" smtClean="0"/>
              <a:t> </a:t>
            </a:r>
            <a:r>
              <a:rPr lang="en-US" sz="2700" dirty="0" err="1" smtClean="0"/>
              <a:t>untuk</a:t>
            </a:r>
            <a:r>
              <a:rPr lang="en-US" sz="2700" dirty="0" smtClean="0"/>
              <a:t> </a:t>
            </a:r>
            <a:r>
              <a:rPr lang="en-US" sz="2700" dirty="0" err="1" smtClean="0"/>
              <a:t>mendaftarkan</a:t>
            </a:r>
            <a:r>
              <a:rPr lang="en-US" sz="2700" dirty="0" smtClean="0"/>
              <a:t> </a:t>
            </a:r>
            <a:r>
              <a:rPr lang="en-US" sz="2700" dirty="0" err="1" smtClean="0"/>
              <a:t>diri</a:t>
            </a:r>
            <a:r>
              <a:rPr lang="en-US" sz="2700" dirty="0" smtClean="0"/>
              <a:t> </a:t>
            </a:r>
            <a:r>
              <a:rPr lang="en-US" sz="2700" dirty="0" err="1" smtClean="0"/>
              <a:t>di</a:t>
            </a:r>
            <a:r>
              <a:rPr lang="en-US" sz="2700" dirty="0" smtClean="0"/>
              <a:t> </a:t>
            </a:r>
            <a:r>
              <a:rPr lang="en-US" sz="2700" dirty="0" err="1" smtClean="0"/>
              <a:t>suatu</a:t>
            </a:r>
            <a:r>
              <a:rPr lang="en-US" sz="2700" dirty="0" smtClean="0"/>
              <a:t> </a:t>
            </a:r>
            <a:r>
              <a:rPr lang="en-US" sz="2700" dirty="0" err="1" smtClean="0"/>
              <a:t>universitas</a:t>
            </a:r>
            <a:r>
              <a:rPr lang="en-US" sz="2700" dirty="0" smtClean="0"/>
              <a:t> </a:t>
            </a:r>
            <a:r>
              <a:rPr lang="en-US" sz="2700" dirty="0" err="1" smtClean="0"/>
              <a:t>adalah</a:t>
            </a:r>
            <a:r>
              <a:rPr lang="en-US" sz="2700" dirty="0" smtClean="0"/>
              <a:t> 50 </a:t>
            </a:r>
            <a:r>
              <a:rPr lang="en-US" sz="2700" smtClean="0"/>
              <a:t>menit. </a:t>
            </a:r>
            <a:r>
              <a:rPr lang="en-US" sz="2700" dirty="0" err="1" smtClean="0"/>
              <a:t>Suatu</a:t>
            </a:r>
            <a:r>
              <a:rPr lang="en-US" sz="2700" dirty="0" smtClean="0"/>
              <a:t> </a:t>
            </a:r>
            <a:r>
              <a:rPr lang="en-US" sz="2700" dirty="0" err="1" smtClean="0"/>
              <a:t>prosedu</a:t>
            </a:r>
            <a:r>
              <a:rPr lang="id-ID" sz="2700" dirty="0" smtClean="0"/>
              <a:t>r</a:t>
            </a:r>
            <a:r>
              <a:rPr lang="en-US" sz="2700" dirty="0" smtClean="0"/>
              <a:t> </a:t>
            </a:r>
            <a:r>
              <a:rPr lang="en-US" sz="2700" dirty="0" err="1" smtClean="0"/>
              <a:t>pendaftaran</a:t>
            </a:r>
            <a:r>
              <a:rPr lang="en-US" sz="2700" dirty="0" smtClean="0"/>
              <a:t> </a:t>
            </a:r>
            <a:r>
              <a:rPr lang="en-US" sz="2700" dirty="0" err="1" smtClean="0"/>
              <a:t>baru</a:t>
            </a:r>
            <a:r>
              <a:rPr lang="en-US" sz="2700" dirty="0" smtClean="0"/>
              <a:t> yang </a:t>
            </a:r>
            <a:r>
              <a:rPr lang="en-US" sz="2700" dirty="0" err="1" smtClean="0"/>
              <a:t>menggunakan</a:t>
            </a:r>
            <a:r>
              <a:rPr lang="en-US" sz="2700" dirty="0" smtClean="0"/>
              <a:t> </a:t>
            </a:r>
            <a:r>
              <a:rPr lang="en-US" sz="2700" dirty="0" err="1" smtClean="0"/>
              <a:t>mesin</a:t>
            </a:r>
            <a:r>
              <a:rPr lang="en-US" sz="2700" dirty="0" smtClean="0"/>
              <a:t> modern </a:t>
            </a:r>
            <a:r>
              <a:rPr lang="en-US" sz="2700" dirty="0" err="1" smtClean="0"/>
              <a:t>sedang</a:t>
            </a:r>
            <a:r>
              <a:rPr lang="en-US" sz="2700" dirty="0" smtClean="0"/>
              <a:t> </a:t>
            </a:r>
            <a:r>
              <a:rPr lang="en-US" sz="2700" dirty="0" err="1" smtClean="0"/>
              <a:t>dicoba</a:t>
            </a:r>
            <a:r>
              <a:rPr lang="en-US" sz="2700" dirty="0" smtClean="0"/>
              <a:t>. </a:t>
            </a:r>
            <a:r>
              <a:rPr lang="en-US" sz="2700" dirty="0" err="1" smtClean="0"/>
              <a:t>Bila</a:t>
            </a:r>
            <a:r>
              <a:rPr lang="en-US" sz="2700" dirty="0" smtClean="0"/>
              <a:t> </a:t>
            </a:r>
            <a:r>
              <a:rPr lang="en-US" sz="2700" dirty="0" err="1" smtClean="0"/>
              <a:t>dari</a:t>
            </a:r>
            <a:r>
              <a:rPr lang="en-US" sz="2700" dirty="0" smtClean="0"/>
              <a:t> </a:t>
            </a:r>
            <a:r>
              <a:rPr lang="en-US" sz="2700" dirty="0" err="1" smtClean="0"/>
              <a:t>sampel</a:t>
            </a:r>
            <a:r>
              <a:rPr lang="en-US" sz="2700" dirty="0" smtClean="0"/>
              <a:t> </a:t>
            </a:r>
            <a:r>
              <a:rPr lang="en-US" sz="2700" dirty="0" err="1" smtClean="0"/>
              <a:t>acak</a:t>
            </a:r>
            <a:r>
              <a:rPr lang="en-US" sz="2700" dirty="0" smtClean="0"/>
              <a:t> </a:t>
            </a:r>
            <a:r>
              <a:rPr lang="en-US" sz="2700" dirty="0" err="1" smtClean="0"/>
              <a:t>sebanyak</a:t>
            </a:r>
            <a:r>
              <a:rPr lang="en-US" sz="2700" dirty="0" smtClean="0"/>
              <a:t> 12 </a:t>
            </a:r>
            <a:r>
              <a:rPr lang="en-US" sz="2700" dirty="0" err="1" smtClean="0"/>
              <a:t>mahasiswa</a:t>
            </a:r>
            <a:r>
              <a:rPr lang="en-US" sz="2700" dirty="0" smtClean="0"/>
              <a:t> </a:t>
            </a:r>
            <a:r>
              <a:rPr lang="en-US" sz="2700" dirty="0" err="1" smtClean="0"/>
              <a:t>memerlukan</a:t>
            </a:r>
            <a:r>
              <a:rPr lang="en-US" sz="2700" dirty="0" smtClean="0"/>
              <a:t> rata-rata </a:t>
            </a:r>
            <a:r>
              <a:rPr lang="en-US" sz="2700" dirty="0" err="1" smtClean="0"/>
              <a:t>pendaftaran</a:t>
            </a:r>
            <a:r>
              <a:rPr lang="en-US" sz="2700" dirty="0" smtClean="0"/>
              <a:t> 42 </a:t>
            </a:r>
            <a:r>
              <a:rPr lang="en-US" sz="2700" dirty="0" err="1" smtClean="0"/>
              <a:t>menit</a:t>
            </a:r>
            <a:r>
              <a:rPr lang="en-US" sz="2700" dirty="0" smtClean="0"/>
              <a:t> </a:t>
            </a:r>
            <a:r>
              <a:rPr lang="en-US" sz="2700" dirty="0" err="1" smtClean="0"/>
              <a:t>dengan</a:t>
            </a:r>
            <a:r>
              <a:rPr lang="en-US" sz="2700" dirty="0" smtClean="0"/>
              <a:t> </a:t>
            </a:r>
            <a:r>
              <a:rPr lang="en-US" sz="2700" dirty="0" err="1" smtClean="0"/>
              <a:t>simpangan</a:t>
            </a:r>
            <a:r>
              <a:rPr lang="en-US" sz="2700" dirty="0" smtClean="0"/>
              <a:t> </a:t>
            </a:r>
            <a:r>
              <a:rPr lang="en-US" sz="2700" dirty="0" err="1" smtClean="0"/>
              <a:t>baku</a:t>
            </a:r>
            <a:r>
              <a:rPr lang="en-US" sz="2700" dirty="0" smtClean="0"/>
              <a:t> 11,9 </a:t>
            </a:r>
            <a:r>
              <a:rPr lang="en-US" sz="2700" dirty="0" err="1" smtClean="0"/>
              <a:t>menit</a:t>
            </a:r>
            <a:r>
              <a:rPr lang="en-US" sz="2700" dirty="0" smtClean="0"/>
              <a:t>. </a:t>
            </a:r>
            <a:r>
              <a:rPr lang="en-US" sz="2700" dirty="0" err="1" smtClean="0"/>
              <a:t>Dengan</a:t>
            </a:r>
            <a:r>
              <a:rPr lang="en-US" sz="2700" dirty="0" smtClean="0"/>
              <a:t> </a:t>
            </a:r>
            <a:r>
              <a:rPr lang="en-US" sz="2700" dirty="0" err="1" smtClean="0"/>
              <a:t>menggunakan</a:t>
            </a:r>
            <a:r>
              <a:rPr lang="en-US" sz="2700" dirty="0" smtClean="0"/>
              <a:t>  </a:t>
            </a:r>
            <a:r>
              <a:rPr lang="en-US" sz="2700" dirty="0" err="1" smtClean="0"/>
              <a:t>sistem</a:t>
            </a:r>
            <a:r>
              <a:rPr lang="en-US" sz="2700" dirty="0" smtClean="0"/>
              <a:t> </a:t>
            </a:r>
            <a:r>
              <a:rPr lang="en-US" sz="2700" dirty="0" err="1" smtClean="0"/>
              <a:t>baru</a:t>
            </a:r>
            <a:r>
              <a:rPr lang="en-US" sz="2700" dirty="0" smtClean="0"/>
              <a:t> </a:t>
            </a:r>
            <a:r>
              <a:rPr lang="en-US" sz="2700" dirty="0" err="1" smtClean="0"/>
              <a:t>tersebut</a:t>
            </a:r>
            <a:r>
              <a:rPr lang="en-US" sz="2700" dirty="0" smtClean="0"/>
              <a:t>, </a:t>
            </a:r>
            <a:r>
              <a:rPr lang="en-US" sz="2700" dirty="0" err="1" smtClean="0"/>
              <a:t>ujilah</a:t>
            </a:r>
            <a:r>
              <a:rPr lang="en-US" sz="2700" dirty="0" smtClean="0"/>
              <a:t> </a:t>
            </a:r>
            <a:r>
              <a:rPr lang="en-US" sz="2700" dirty="0" err="1" smtClean="0"/>
              <a:t>hipotesis</a:t>
            </a:r>
            <a:r>
              <a:rPr lang="en-US" sz="2700" dirty="0" smtClean="0"/>
              <a:t> </a:t>
            </a:r>
            <a:r>
              <a:rPr lang="en-US" sz="2700" dirty="0" err="1" smtClean="0"/>
              <a:t>bahwa</a:t>
            </a:r>
            <a:r>
              <a:rPr lang="en-US" sz="2700" dirty="0" smtClean="0"/>
              <a:t> rata-rata </a:t>
            </a:r>
            <a:r>
              <a:rPr lang="en-US" sz="2700" dirty="0" err="1" smtClean="0"/>
              <a:t>populasi</a:t>
            </a:r>
            <a:r>
              <a:rPr lang="en-US" sz="2700" dirty="0" smtClean="0"/>
              <a:t> </a:t>
            </a:r>
            <a:r>
              <a:rPr lang="en-US" sz="2700" dirty="0" err="1" smtClean="0"/>
              <a:t>sekarang</a:t>
            </a:r>
            <a:r>
              <a:rPr lang="en-US" sz="2700" dirty="0" smtClean="0"/>
              <a:t> </a:t>
            </a:r>
            <a:r>
              <a:rPr lang="en-US" sz="2700" dirty="0" err="1" smtClean="0"/>
              <a:t>kurang</a:t>
            </a:r>
            <a:r>
              <a:rPr lang="en-US" sz="2700" dirty="0" smtClean="0"/>
              <a:t> </a:t>
            </a:r>
            <a:r>
              <a:rPr lang="en-US" sz="2700" dirty="0" err="1" smtClean="0"/>
              <a:t>dari</a:t>
            </a:r>
            <a:r>
              <a:rPr lang="en-US" sz="2700" dirty="0" smtClean="0"/>
              <a:t> 50 </a:t>
            </a:r>
            <a:r>
              <a:rPr lang="en-US" sz="2700" dirty="0" err="1" smtClean="0"/>
              <a:t>menit</a:t>
            </a:r>
            <a:r>
              <a:rPr lang="en-US" sz="2700" dirty="0" smtClean="0"/>
              <a:t>.</a:t>
            </a:r>
          </a:p>
          <a:p>
            <a:r>
              <a:rPr lang="en-US" sz="2700" dirty="0" smtClean="0"/>
              <a:t>A. </a:t>
            </a:r>
            <a:r>
              <a:rPr lang="en-US" sz="2700" dirty="0" err="1" smtClean="0"/>
              <a:t>gunakan</a:t>
            </a:r>
            <a:r>
              <a:rPr lang="en-US" sz="2700" dirty="0" smtClean="0"/>
              <a:t> </a:t>
            </a:r>
            <a:r>
              <a:rPr lang="en-US" sz="2700" dirty="0" err="1" smtClean="0"/>
              <a:t>taraf</a:t>
            </a:r>
            <a:r>
              <a:rPr lang="en-US" sz="2700" dirty="0" smtClean="0"/>
              <a:t> </a:t>
            </a:r>
            <a:r>
              <a:rPr lang="en-US" sz="2700" dirty="0" err="1" smtClean="0"/>
              <a:t>nyata</a:t>
            </a:r>
            <a:r>
              <a:rPr lang="en-US" sz="2700" dirty="0" smtClean="0"/>
              <a:t> 5%</a:t>
            </a:r>
          </a:p>
          <a:p>
            <a:r>
              <a:rPr lang="en-US" sz="2700" dirty="0" smtClean="0"/>
              <a:t>B. </a:t>
            </a:r>
            <a:r>
              <a:rPr lang="en-US" sz="2700" dirty="0" err="1" smtClean="0"/>
              <a:t>gunakan</a:t>
            </a:r>
            <a:r>
              <a:rPr lang="en-US" sz="2700" dirty="0" smtClean="0"/>
              <a:t> </a:t>
            </a:r>
            <a:r>
              <a:rPr lang="en-US" sz="2700" dirty="0" err="1" smtClean="0"/>
              <a:t>taraf</a:t>
            </a:r>
            <a:r>
              <a:rPr lang="en-US" sz="2700" dirty="0" smtClean="0"/>
              <a:t> </a:t>
            </a:r>
            <a:r>
              <a:rPr lang="en-US" sz="2700" dirty="0" err="1" smtClean="0"/>
              <a:t>nyata</a:t>
            </a:r>
            <a:r>
              <a:rPr lang="en-US" sz="2700" dirty="0" smtClean="0"/>
              <a:t> 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r>
              <a:rPr lang="id-ID" dirty="0" smtClean="0"/>
              <a:t>Dari 100 sampel acak diketahui bahwa rata-rata usia kematian pada penduduk Amerika tahun lalu adalah 71,8 tahun dengan simpangan baku 8,9 tahun. Dengan taraf nyata 0.05, apakah hasil ini cukup untuk menunjukkan bahwa harapan hidup umur sekarang lebih dari 70 tahun ?</a:t>
            </a:r>
            <a:endParaRPr lang="id-ID"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UJI PROPORSI</a:t>
            </a:r>
            <a:endParaRPr lang="en-US" dirty="0"/>
          </a:p>
        </p:txBody>
      </p:sp>
      <p:sp>
        <p:nvSpPr>
          <p:cNvPr id="2" name="Content Placeholder 1"/>
          <p:cNvSpPr>
            <a:spLocks noGrp="1"/>
          </p:cNvSpPr>
          <p:nvPr>
            <p:ph idx="1"/>
          </p:nvPr>
        </p:nvSpPr>
        <p:spPr/>
        <p:txBody>
          <a:bodyPr>
            <a:noAutofit/>
          </a:bodyPr>
          <a:lstStyle/>
          <a:p>
            <a:r>
              <a:rPr lang="en-US" sz="2800" dirty="0" smtClean="0"/>
              <a:t>1.  UJI PROPORSI DUA PIHAK</a:t>
            </a:r>
          </a:p>
          <a:p>
            <a:pPr>
              <a:lnSpc>
                <a:spcPct val="150000"/>
              </a:lnSpc>
              <a:buFont typeface="Arial" charset="0"/>
              <a:buChar char="•"/>
            </a:pPr>
            <a:r>
              <a:rPr lang="en-US" sz="2800" dirty="0" err="1" smtClean="0"/>
              <a:t>Rumusan</a:t>
            </a:r>
            <a:r>
              <a:rPr lang="en-US" sz="2800" dirty="0" smtClean="0"/>
              <a:t> </a:t>
            </a:r>
            <a:r>
              <a:rPr lang="en-US" sz="2800" dirty="0" err="1" smtClean="0"/>
              <a:t>Hipotesis</a:t>
            </a:r>
            <a:r>
              <a:rPr lang="en-US" sz="2800" dirty="0" smtClean="0"/>
              <a:t> :</a:t>
            </a:r>
          </a:p>
          <a:p>
            <a:pPr>
              <a:lnSpc>
                <a:spcPct val="150000"/>
              </a:lnSpc>
              <a:buFont typeface="Arial" charset="0"/>
              <a:buChar char="•"/>
            </a:pPr>
            <a:r>
              <a:rPr lang="en-US" sz="2800" dirty="0" err="1" smtClean="0"/>
              <a:t>Statistik</a:t>
            </a:r>
            <a:r>
              <a:rPr lang="en-US" sz="2800" dirty="0" smtClean="0"/>
              <a:t> </a:t>
            </a:r>
            <a:r>
              <a:rPr lang="en-US" sz="2800" dirty="0" err="1" smtClean="0"/>
              <a:t>Uji</a:t>
            </a:r>
            <a:r>
              <a:rPr lang="en-US" sz="2800" dirty="0" smtClean="0"/>
              <a:t> </a:t>
            </a:r>
            <a:r>
              <a:rPr lang="id-ID" sz="2800" dirty="0" smtClean="0"/>
              <a:t>:</a:t>
            </a:r>
            <a:endParaRPr lang="en-US" sz="2800" dirty="0" smtClean="0"/>
          </a:p>
          <a:p>
            <a:pPr>
              <a:lnSpc>
                <a:spcPct val="150000"/>
              </a:lnSpc>
              <a:buFont typeface="Arial" charset="0"/>
              <a:buChar char="•"/>
            </a:pPr>
            <a:endParaRPr lang="en-US" sz="2800" dirty="0" smtClean="0"/>
          </a:p>
          <a:p>
            <a:pPr>
              <a:lnSpc>
                <a:spcPct val="150000"/>
              </a:lnSpc>
              <a:buFont typeface="Arial" charset="0"/>
              <a:buChar char="•"/>
            </a:pPr>
            <a:r>
              <a:rPr lang="en-US" sz="2800" dirty="0" err="1" smtClean="0"/>
              <a:t>Kriteria</a:t>
            </a:r>
            <a:r>
              <a:rPr lang="en-US" sz="2800" dirty="0" smtClean="0"/>
              <a:t> </a:t>
            </a:r>
            <a:r>
              <a:rPr lang="en-US" sz="2800" dirty="0" err="1" smtClean="0"/>
              <a:t>Uji</a:t>
            </a:r>
            <a:r>
              <a:rPr lang="id-ID" sz="2800" dirty="0" smtClean="0"/>
              <a:t> :</a:t>
            </a:r>
            <a:endParaRPr lang="en-US" sz="2800" dirty="0" smtClean="0"/>
          </a:p>
          <a:p>
            <a:pPr>
              <a:lnSpc>
                <a:spcPct val="150000"/>
              </a:lnSpc>
              <a:buNone/>
            </a:pPr>
            <a:r>
              <a:rPr lang="en-US" sz="2800" dirty="0" smtClean="0"/>
              <a:t>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a:t>
            </a:r>
            <a:r>
              <a:rPr lang="en-US" sz="2800" dirty="0" err="1" smtClean="0"/>
              <a:t>sebesar</a:t>
            </a:r>
            <a:r>
              <a:rPr lang="en-US" sz="2800" dirty="0" smtClean="0"/>
              <a:t> </a:t>
            </a:r>
            <a:r>
              <a:rPr lang="el-GR" sz="2800" dirty="0" smtClean="0"/>
              <a:t>α</a:t>
            </a:r>
            <a:r>
              <a:rPr lang="en-US" sz="2800" dirty="0" smtClean="0"/>
              <a:t>, </a:t>
            </a:r>
            <a:r>
              <a:rPr lang="en-US" sz="2800" dirty="0" err="1" smtClean="0"/>
              <a:t>terima</a:t>
            </a:r>
            <a:r>
              <a:rPr lang="en-US" sz="2800" dirty="0" smtClean="0"/>
              <a:t>       </a:t>
            </a:r>
            <a:r>
              <a:rPr lang="en-US" sz="2800" dirty="0" err="1" smtClean="0"/>
              <a:t>jika</a:t>
            </a:r>
            <a:r>
              <a:rPr lang="en-US" sz="2800" dirty="0" smtClean="0"/>
              <a:t>  </a:t>
            </a:r>
            <a:endParaRPr lang="en-US" sz="2800" dirty="0"/>
          </a:p>
        </p:txBody>
      </p:sp>
      <p:graphicFrame>
        <p:nvGraphicFramePr>
          <p:cNvPr id="22530" name="Object 2"/>
          <p:cNvGraphicFramePr>
            <a:graphicFrameLocks noChangeAspect="1"/>
          </p:cNvGraphicFramePr>
          <p:nvPr/>
        </p:nvGraphicFramePr>
        <p:xfrm>
          <a:off x="4644008" y="1988840"/>
          <a:ext cx="1368152" cy="879020"/>
        </p:xfrm>
        <a:graphic>
          <a:graphicData uri="http://schemas.openxmlformats.org/presentationml/2006/ole">
            <p:oleObj spid="_x0000_s237570" name="Equation" r:id="rId4" imgW="711000" imgH="457200" progId="Equation.3">
              <p:embed/>
            </p:oleObj>
          </a:graphicData>
        </a:graphic>
      </p:graphicFrame>
      <p:graphicFrame>
        <p:nvGraphicFramePr>
          <p:cNvPr id="22531" name="Object 3"/>
          <p:cNvGraphicFramePr>
            <a:graphicFrameLocks noChangeAspect="1"/>
          </p:cNvGraphicFramePr>
          <p:nvPr/>
        </p:nvGraphicFramePr>
        <p:xfrm>
          <a:off x="3635896" y="3212976"/>
          <a:ext cx="2306638" cy="893762"/>
        </p:xfrm>
        <a:graphic>
          <a:graphicData uri="http://schemas.openxmlformats.org/presentationml/2006/ole">
            <p:oleObj spid="_x0000_s237571" name="Equation" r:id="rId5" imgW="1180800" imgH="457200" progId="Equation.3">
              <p:embed/>
            </p:oleObj>
          </a:graphicData>
        </a:graphic>
      </p:graphicFrame>
      <p:graphicFrame>
        <p:nvGraphicFramePr>
          <p:cNvPr id="22532" name="Object 4"/>
          <p:cNvGraphicFramePr>
            <a:graphicFrameLocks noChangeAspect="1"/>
          </p:cNvGraphicFramePr>
          <p:nvPr/>
        </p:nvGraphicFramePr>
        <p:xfrm>
          <a:off x="6961188" y="5013325"/>
          <a:ext cx="406400" cy="455613"/>
        </p:xfrm>
        <a:graphic>
          <a:graphicData uri="http://schemas.openxmlformats.org/presentationml/2006/ole">
            <p:oleObj spid="_x0000_s237572" name="Equation" r:id="rId6" imgW="203040" imgH="228600" progId="Equation.DSMT4">
              <p:embed/>
            </p:oleObj>
          </a:graphicData>
        </a:graphic>
      </p:graphicFrame>
      <p:graphicFrame>
        <p:nvGraphicFramePr>
          <p:cNvPr id="22533" name="Object 5"/>
          <p:cNvGraphicFramePr>
            <a:graphicFrameLocks noChangeAspect="1"/>
          </p:cNvGraphicFramePr>
          <p:nvPr/>
        </p:nvGraphicFramePr>
        <p:xfrm>
          <a:off x="2586038" y="5661025"/>
          <a:ext cx="3379787" cy="501650"/>
        </p:xfrm>
        <a:graphic>
          <a:graphicData uri="http://schemas.openxmlformats.org/presentationml/2006/ole">
            <p:oleObj spid="_x0000_s237573" name="Equation" r:id="rId7" imgW="162540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0"/>
                                        </p:tgtEl>
                                        <p:attrNameLst>
                                          <p:attrName>style.visibility</p:attrName>
                                        </p:attrNameLst>
                                      </p:cBhvr>
                                      <p:to>
                                        <p:strVal val="visible"/>
                                      </p:to>
                                    </p:set>
                                    <p:animEffect transition="in" filter="blinds(horizontal)">
                                      <p:cBhvr>
                                        <p:cTn id="17" dur="500"/>
                                        <p:tgtEl>
                                          <p:spTgt spid="225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gtEl>
                                        <p:attrNameLst>
                                          <p:attrName>style.visibility</p:attrName>
                                        </p:attrNameLst>
                                      </p:cBhvr>
                                      <p:to>
                                        <p:strVal val="visible"/>
                                      </p:to>
                                    </p:set>
                                    <p:animEffect transition="in" filter="blinds(horizontal)">
                                      <p:cBhvr>
                                        <p:cTn id="27" dur="500"/>
                                        <p:tgtEl>
                                          <p:spTgt spid="225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532"/>
                                        </p:tgtEl>
                                        <p:attrNameLst>
                                          <p:attrName>style.visibility</p:attrName>
                                        </p:attrNameLst>
                                      </p:cBhvr>
                                      <p:to>
                                        <p:strVal val="visible"/>
                                      </p:to>
                                    </p:set>
                                    <p:animEffect transition="in" filter="blinds(horizontal)">
                                      <p:cBhvr>
                                        <p:cTn id="42" dur="500"/>
                                        <p:tgtEl>
                                          <p:spTgt spid="2253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2533"/>
                                        </p:tgtEl>
                                        <p:attrNameLst>
                                          <p:attrName>style.visibility</p:attrName>
                                        </p:attrNameLst>
                                      </p:cBhvr>
                                      <p:to>
                                        <p:strVal val="visible"/>
                                      </p:to>
                                    </p:set>
                                    <p:animEffect transition="in" filter="blinds(horizontal)">
                                      <p:cBhvr>
                                        <p:cTn id="4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532440" cy="5626291"/>
          </a:xfrm>
        </p:spPr>
        <p:txBody>
          <a:bodyPr/>
          <a:lstStyle/>
          <a:p>
            <a:r>
              <a:rPr lang="en-US" sz="2800" dirty="0" smtClean="0"/>
              <a:t>2. UJI PROPORSI SATU PIHAK</a:t>
            </a:r>
          </a:p>
          <a:p>
            <a:pPr>
              <a:lnSpc>
                <a:spcPct val="150000"/>
              </a:lnSpc>
              <a:buFont typeface="Arial" pitchFamily="34" charset="0"/>
              <a:buChar char="•"/>
            </a:pPr>
            <a:r>
              <a:rPr lang="en-US" sz="2800" dirty="0" smtClean="0"/>
              <a:t>  </a:t>
            </a:r>
            <a:r>
              <a:rPr lang="en-US" sz="2800" dirty="0" err="1" smtClean="0"/>
              <a:t>Rumusan</a:t>
            </a:r>
            <a:r>
              <a:rPr lang="en-US" sz="2800" dirty="0" smtClean="0"/>
              <a:t> </a:t>
            </a:r>
            <a:r>
              <a:rPr lang="en-US" sz="2800" dirty="0" err="1" smtClean="0"/>
              <a:t>Hipotesis</a:t>
            </a:r>
            <a:r>
              <a:rPr lang="en-US" sz="2800" dirty="0" smtClean="0"/>
              <a:t> </a:t>
            </a:r>
            <a:r>
              <a:rPr lang="id-ID" sz="2800" dirty="0" smtClean="0"/>
              <a:t>                  </a:t>
            </a:r>
            <a:r>
              <a:rPr lang="en-US" sz="2800" dirty="0" err="1" smtClean="0"/>
              <a:t>atau</a:t>
            </a:r>
            <a:endParaRPr lang="en-US" sz="2800" dirty="0" smtClean="0"/>
          </a:p>
          <a:p>
            <a:pPr>
              <a:lnSpc>
                <a:spcPct val="150000"/>
              </a:lnSpc>
              <a:buFont typeface="Arial" pitchFamily="34" charset="0"/>
              <a:buChar char="•"/>
            </a:pPr>
            <a:r>
              <a:rPr lang="en-US" sz="2800" dirty="0" err="1" smtClean="0"/>
              <a:t>Statistik</a:t>
            </a:r>
            <a:r>
              <a:rPr lang="en-US" sz="2800" dirty="0" smtClean="0"/>
              <a:t> </a:t>
            </a:r>
            <a:r>
              <a:rPr lang="en-US" sz="2800" dirty="0" err="1" smtClean="0"/>
              <a:t>Uji</a:t>
            </a:r>
            <a:r>
              <a:rPr lang="en-US" sz="2800" dirty="0" smtClean="0"/>
              <a:t> </a:t>
            </a:r>
          </a:p>
          <a:p>
            <a:pPr>
              <a:lnSpc>
                <a:spcPct val="150000"/>
              </a:lnSpc>
              <a:buFont typeface="Arial" pitchFamily="34" charset="0"/>
              <a:buChar char="•"/>
            </a:pPr>
            <a:endParaRPr lang="en-US" sz="2800" dirty="0" smtClean="0"/>
          </a:p>
          <a:p>
            <a:pPr>
              <a:lnSpc>
                <a:spcPct val="150000"/>
              </a:lnSpc>
              <a:buFont typeface="Arial" pitchFamily="34" charset="0"/>
              <a:buChar char="•"/>
            </a:pPr>
            <a:r>
              <a:rPr lang="en-US" sz="2800" dirty="0" err="1" smtClean="0"/>
              <a:t>Kriteria</a:t>
            </a:r>
            <a:r>
              <a:rPr lang="en-US" sz="2800" dirty="0" smtClean="0"/>
              <a:t> </a:t>
            </a:r>
            <a:r>
              <a:rPr lang="en-US" sz="2800" dirty="0" err="1" smtClean="0"/>
              <a:t>Uji</a:t>
            </a:r>
            <a:r>
              <a:rPr lang="en-US" sz="2800" dirty="0" smtClean="0"/>
              <a:t>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a:t>
            </a:r>
            <a:r>
              <a:rPr lang="en-US" sz="2800" dirty="0" err="1" smtClean="0"/>
              <a:t>sebesar</a:t>
            </a:r>
            <a:r>
              <a:rPr lang="en-US" sz="2800" dirty="0" smtClean="0"/>
              <a:t> </a:t>
            </a:r>
            <a:r>
              <a:rPr lang="el-GR" sz="2800" dirty="0" smtClean="0"/>
              <a:t>α</a:t>
            </a:r>
            <a:r>
              <a:rPr lang="en-US" sz="2800" dirty="0" smtClean="0"/>
              <a:t>,</a:t>
            </a:r>
          </a:p>
          <a:p>
            <a:pPr>
              <a:lnSpc>
                <a:spcPct val="150000"/>
              </a:lnSpc>
              <a:buFont typeface="Arial" pitchFamily="34" charset="0"/>
              <a:buChar char="•"/>
            </a:pPr>
            <a:r>
              <a:rPr lang="en-US" sz="2800" dirty="0" err="1" smtClean="0"/>
              <a:t>Untuk</a:t>
            </a:r>
            <a:r>
              <a:rPr lang="en-US" sz="2800" dirty="0" smtClean="0"/>
              <a:t> :                  T</a:t>
            </a:r>
            <a:r>
              <a:rPr lang="id-ID" sz="2800" dirty="0" smtClean="0"/>
              <a:t>erima</a:t>
            </a:r>
            <a:r>
              <a:rPr lang="en-US" sz="2800" dirty="0" smtClean="0"/>
              <a:t>       </a:t>
            </a:r>
            <a:r>
              <a:rPr lang="en-US" sz="2800" dirty="0" err="1" smtClean="0"/>
              <a:t>jika</a:t>
            </a:r>
            <a:endParaRPr lang="en-US" sz="2800" dirty="0" smtClean="0"/>
          </a:p>
          <a:p>
            <a:pPr>
              <a:buFont typeface="Arial" pitchFamily="34" charset="0"/>
              <a:buChar char="•"/>
            </a:pPr>
            <a:r>
              <a:rPr lang="en-US" sz="2800" dirty="0" err="1" smtClean="0"/>
              <a:t>Untuk</a:t>
            </a:r>
            <a:r>
              <a:rPr lang="en-US" sz="2800" dirty="0" smtClean="0"/>
              <a:t>  :                 T</a:t>
            </a:r>
            <a:r>
              <a:rPr lang="id-ID" sz="2800" dirty="0" smtClean="0"/>
              <a:t>erima    </a:t>
            </a:r>
            <a:r>
              <a:rPr lang="en-US" sz="2800" dirty="0" smtClean="0"/>
              <a:t>   </a:t>
            </a:r>
            <a:r>
              <a:rPr lang="en-US" sz="2800" dirty="0" err="1" smtClean="0"/>
              <a:t>jika</a:t>
            </a:r>
            <a:r>
              <a:rPr lang="en-US" sz="2800" dirty="0" smtClean="0"/>
              <a:t>   </a:t>
            </a:r>
          </a:p>
          <a:p>
            <a:pPr>
              <a:lnSpc>
                <a:spcPct val="150000"/>
              </a:lnSpc>
              <a:buFont typeface="Arial" pitchFamily="34" charset="0"/>
              <a:buChar char="•"/>
            </a:pPr>
            <a:endParaRPr lang="en-US" sz="2800" dirty="0" smtClean="0"/>
          </a:p>
        </p:txBody>
      </p:sp>
      <p:graphicFrame>
        <p:nvGraphicFramePr>
          <p:cNvPr id="23554" name="Object 2"/>
          <p:cNvGraphicFramePr>
            <a:graphicFrameLocks noChangeAspect="1"/>
          </p:cNvGraphicFramePr>
          <p:nvPr/>
        </p:nvGraphicFramePr>
        <p:xfrm>
          <a:off x="4283968" y="1772816"/>
          <a:ext cx="1512168" cy="971548"/>
        </p:xfrm>
        <a:graphic>
          <a:graphicData uri="http://schemas.openxmlformats.org/presentationml/2006/ole">
            <p:oleObj spid="_x0000_s238594" name="Equation" r:id="rId4" imgW="711000" imgH="457200" progId="Equation.3">
              <p:embed/>
            </p:oleObj>
          </a:graphicData>
        </a:graphic>
      </p:graphicFrame>
      <p:graphicFrame>
        <p:nvGraphicFramePr>
          <p:cNvPr id="23555" name="Object 3"/>
          <p:cNvGraphicFramePr>
            <a:graphicFrameLocks noChangeAspect="1"/>
          </p:cNvGraphicFramePr>
          <p:nvPr/>
        </p:nvGraphicFramePr>
        <p:xfrm>
          <a:off x="3131840" y="2924944"/>
          <a:ext cx="2664296" cy="1032345"/>
        </p:xfrm>
        <a:graphic>
          <a:graphicData uri="http://schemas.openxmlformats.org/presentationml/2006/ole">
            <p:oleObj spid="_x0000_s238595" name="Equation" r:id="rId5" imgW="1180800" imgH="457200" progId="Equation.DSMT4">
              <p:embed/>
            </p:oleObj>
          </a:graphicData>
        </a:graphic>
      </p:graphicFrame>
      <p:graphicFrame>
        <p:nvGraphicFramePr>
          <p:cNvPr id="23557" name="Object 5"/>
          <p:cNvGraphicFramePr>
            <a:graphicFrameLocks noChangeAspect="1"/>
          </p:cNvGraphicFramePr>
          <p:nvPr/>
        </p:nvGraphicFramePr>
        <p:xfrm>
          <a:off x="6264188" y="4869160"/>
          <a:ext cx="1260140" cy="504056"/>
        </p:xfrm>
        <a:graphic>
          <a:graphicData uri="http://schemas.openxmlformats.org/presentationml/2006/ole">
            <p:oleObj spid="_x0000_s238597" name="Equation" r:id="rId6" imgW="571320" imgH="228600" progId="Equation.3">
              <p:embed/>
            </p:oleObj>
          </a:graphicData>
        </a:graphic>
      </p:graphicFrame>
      <p:graphicFrame>
        <p:nvGraphicFramePr>
          <p:cNvPr id="9" name="Object 2"/>
          <p:cNvGraphicFramePr>
            <a:graphicFrameLocks noChangeAspect="1"/>
          </p:cNvGraphicFramePr>
          <p:nvPr/>
        </p:nvGraphicFramePr>
        <p:xfrm>
          <a:off x="2267744" y="4869160"/>
          <a:ext cx="1322275" cy="432048"/>
        </p:xfrm>
        <a:graphic>
          <a:graphicData uri="http://schemas.openxmlformats.org/presentationml/2006/ole">
            <p:oleObj spid="_x0000_s238598" name="Equation" r:id="rId7" imgW="698400" imgH="228600" progId="Equation.3">
              <p:embed/>
            </p:oleObj>
          </a:graphicData>
        </a:graphic>
      </p:graphicFrame>
      <p:graphicFrame>
        <p:nvGraphicFramePr>
          <p:cNvPr id="10" name="Object 2"/>
          <p:cNvGraphicFramePr>
            <a:graphicFrameLocks noChangeAspect="1"/>
          </p:cNvGraphicFramePr>
          <p:nvPr/>
        </p:nvGraphicFramePr>
        <p:xfrm>
          <a:off x="2243354" y="5517232"/>
          <a:ext cx="1320534" cy="432048"/>
        </p:xfrm>
        <a:graphic>
          <a:graphicData uri="http://schemas.openxmlformats.org/presentationml/2006/ole">
            <p:oleObj spid="_x0000_s238599" name="Equation" r:id="rId8" imgW="698400" imgH="228600" progId="Equation.DSMT4">
              <p:embed/>
            </p:oleObj>
          </a:graphicData>
        </a:graphic>
      </p:graphicFrame>
      <p:graphicFrame>
        <p:nvGraphicFramePr>
          <p:cNvPr id="11" name="Object 4"/>
          <p:cNvGraphicFramePr>
            <a:graphicFrameLocks noChangeAspect="1"/>
          </p:cNvGraphicFramePr>
          <p:nvPr/>
        </p:nvGraphicFramePr>
        <p:xfrm>
          <a:off x="4986833" y="5445224"/>
          <a:ext cx="449263" cy="504825"/>
        </p:xfrm>
        <a:graphic>
          <a:graphicData uri="http://schemas.openxmlformats.org/presentationml/2006/ole">
            <p:oleObj spid="_x0000_s238600" name="Equation" r:id="rId9" imgW="203040" imgH="228600" progId="Equation.DSMT4">
              <p:embed/>
            </p:oleObj>
          </a:graphicData>
        </a:graphic>
      </p:graphicFrame>
      <p:graphicFrame>
        <p:nvGraphicFramePr>
          <p:cNvPr id="12" name="Object 5"/>
          <p:cNvGraphicFramePr>
            <a:graphicFrameLocks noChangeAspect="1"/>
          </p:cNvGraphicFramePr>
          <p:nvPr/>
        </p:nvGraphicFramePr>
        <p:xfrm>
          <a:off x="6284190" y="5445224"/>
          <a:ext cx="1456162" cy="504056"/>
        </p:xfrm>
        <a:graphic>
          <a:graphicData uri="http://schemas.openxmlformats.org/presentationml/2006/ole">
            <p:oleObj spid="_x0000_s238601" name="Equation" r:id="rId10" imgW="660240" imgH="228600" progId="Equation.3">
              <p:embed/>
            </p:oleObj>
          </a:graphicData>
        </a:graphic>
      </p:graphicFrame>
      <p:graphicFrame>
        <p:nvGraphicFramePr>
          <p:cNvPr id="13" name="Object 2"/>
          <p:cNvGraphicFramePr>
            <a:graphicFrameLocks noChangeAspect="1"/>
          </p:cNvGraphicFramePr>
          <p:nvPr/>
        </p:nvGraphicFramePr>
        <p:xfrm>
          <a:off x="6876256" y="1795237"/>
          <a:ext cx="1440160" cy="925284"/>
        </p:xfrm>
        <a:graphic>
          <a:graphicData uri="http://schemas.openxmlformats.org/presentationml/2006/ole">
            <p:oleObj spid="_x0000_s238602" name="Equation" r:id="rId11" imgW="711000" imgH="457200" progId="Equation.3">
              <p:embed/>
            </p:oleObj>
          </a:graphicData>
        </a:graphic>
      </p:graphicFrame>
      <p:sp>
        <p:nvSpPr>
          <p:cNvPr id="14" name="Title 2"/>
          <p:cNvSpPr>
            <a:spLocks noGrp="1"/>
          </p:cNvSpPr>
          <p:nvPr>
            <p:ph type="title"/>
          </p:nvPr>
        </p:nvSpPr>
        <p:spPr>
          <a:xfrm>
            <a:off x="1371600" y="349250"/>
            <a:ext cx="6623050" cy="885825"/>
          </a:xfrm>
        </p:spPr>
        <p:txBody>
          <a:bodyPr/>
          <a:lstStyle/>
          <a:p>
            <a:r>
              <a:rPr lang="en-US" dirty="0" smtClean="0"/>
              <a:t>UJI PROPORSI</a:t>
            </a:r>
            <a:endParaRPr lang="en-US" dirty="0"/>
          </a:p>
        </p:txBody>
      </p:sp>
      <p:graphicFrame>
        <p:nvGraphicFramePr>
          <p:cNvPr id="238604" name="Object 4"/>
          <p:cNvGraphicFramePr>
            <a:graphicFrameLocks noChangeAspect="1"/>
          </p:cNvGraphicFramePr>
          <p:nvPr/>
        </p:nvGraphicFramePr>
        <p:xfrm>
          <a:off x="4986834" y="4868391"/>
          <a:ext cx="449262" cy="504825"/>
        </p:xfrm>
        <a:graphic>
          <a:graphicData uri="http://schemas.openxmlformats.org/presentationml/2006/ole">
            <p:oleObj spid="_x0000_s238604" name="Equation" r:id="rId12"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4"/>
                                        </p:tgtEl>
                                        <p:attrNameLst>
                                          <p:attrName>style.visibility</p:attrName>
                                        </p:attrNameLst>
                                      </p:cBhvr>
                                      <p:to>
                                        <p:strVal val="visible"/>
                                      </p:to>
                                    </p:set>
                                    <p:animEffect transition="in" filter="blinds(horizontal)">
                                      <p:cBhvr>
                                        <p:cTn id="17" dur="500"/>
                                        <p:tgtEl>
                                          <p:spTgt spid="2355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linds(horizontal)">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5"/>
                                        </p:tgtEl>
                                        <p:attrNameLst>
                                          <p:attrName>style.visibility</p:attrName>
                                        </p:attrNameLst>
                                      </p:cBhvr>
                                      <p:to>
                                        <p:strVal val="visible"/>
                                      </p:to>
                                    </p:set>
                                    <p:animEffect transition="in" filter="blinds(horizontal)">
                                      <p:cBhvr>
                                        <p:cTn id="32" dur="500"/>
                                        <p:tgtEl>
                                          <p:spTgt spid="2355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linds(horizont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linds(horizontal)">
                                      <p:cBhvr>
                                        <p:cTn id="42" dur="5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38604"/>
                                        </p:tgtEl>
                                        <p:attrNameLst>
                                          <p:attrName>style.visibility</p:attrName>
                                        </p:attrNameLst>
                                      </p:cBhvr>
                                      <p:to>
                                        <p:strVal val="visible"/>
                                      </p:to>
                                    </p:set>
                                    <p:animEffect transition="in" filter="blinds(horizontal)">
                                      <p:cBhvr>
                                        <p:cTn id="52" dur="500"/>
                                        <p:tgtEl>
                                          <p:spTgt spid="23860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3557"/>
                                        </p:tgtEl>
                                        <p:attrNameLst>
                                          <p:attrName>style.visibility</p:attrName>
                                        </p:attrNameLst>
                                      </p:cBhvr>
                                      <p:to>
                                        <p:strVal val="visible"/>
                                      </p:to>
                                    </p:set>
                                    <p:animEffect transition="in" filter="blinds(horizontal)">
                                      <p:cBhvr>
                                        <p:cTn id="57" dur="500"/>
                                        <p:tgtEl>
                                          <p:spTgt spid="2355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blinds(horizontal)">
                                      <p:cBhvr>
                                        <p:cTn id="62" dur="500"/>
                                        <p:tgtEl>
                                          <p:spTgt spid="2">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blinds(horizontal)">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blinds(horizontal)">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blinds(horizontal)">
                                      <p:cBhvr>
                                        <p:cTn id="7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332656"/>
            <a:ext cx="7725544" cy="792162"/>
          </a:xfrm>
        </p:spPr>
        <p:txBody>
          <a:bodyPr>
            <a:normAutofit/>
          </a:bodyPr>
          <a:lstStyle/>
          <a:p>
            <a:r>
              <a:rPr lang="en-US" dirty="0" smtClean="0"/>
              <a:t>CONTOH SOAL</a:t>
            </a:r>
            <a:endParaRPr lang="en-US" dirty="0"/>
          </a:p>
        </p:txBody>
      </p:sp>
      <p:sp>
        <p:nvSpPr>
          <p:cNvPr id="2" name="Content Placeholder 1"/>
          <p:cNvSpPr>
            <a:spLocks noGrp="1"/>
          </p:cNvSpPr>
          <p:nvPr>
            <p:ph idx="1"/>
          </p:nvPr>
        </p:nvSpPr>
        <p:spPr>
          <a:xfrm>
            <a:off x="467544" y="1484784"/>
            <a:ext cx="8229600" cy="5016691"/>
          </a:xfrm>
        </p:spPr>
        <p:txBody>
          <a:bodyPr>
            <a:normAutofit/>
          </a:bodyPr>
          <a:lstStyle/>
          <a:p>
            <a:pPr algn="just"/>
            <a:r>
              <a:rPr lang="en-US" sz="2400" dirty="0" err="1" smtClean="0"/>
              <a:t>Suatu</a:t>
            </a:r>
            <a:r>
              <a:rPr lang="en-US" sz="2400" dirty="0" smtClean="0"/>
              <a:t> </a:t>
            </a:r>
            <a:r>
              <a:rPr lang="en-US" sz="2400" dirty="0" err="1" smtClean="0"/>
              <a:t>obat</a:t>
            </a:r>
            <a:r>
              <a:rPr lang="en-US" sz="2400" dirty="0" smtClean="0"/>
              <a:t> </a:t>
            </a:r>
            <a:r>
              <a:rPr lang="en-US" sz="2400" dirty="0" err="1" smtClean="0"/>
              <a:t>penenang</a:t>
            </a:r>
            <a:r>
              <a:rPr lang="en-US" sz="2400" dirty="0" smtClean="0"/>
              <a:t> </a:t>
            </a:r>
            <a:r>
              <a:rPr lang="en-US" sz="2400" dirty="0" err="1" smtClean="0"/>
              <a:t>ketegangan</a:t>
            </a:r>
            <a:r>
              <a:rPr lang="en-US" sz="2400" dirty="0" smtClean="0"/>
              <a:t> </a:t>
            </a:r>
            <a:r>
              <a:rPr lang="en-US" sz="2400" dirty="0" err="1" smtClean="0"/>
              <a:t>syaraf</a:t>
            </a:r>
            <a:r>
              <a:rPr lang="en-US" sz="2400" dirty="0" smtClean="0"/>
              <a:t> </a:t>
            </a:r>
            <a:r>
              <a:rPr lang="en-US" sz="2400" dirty="0" err="1" smtClean="0"/>
              <a:t>diduga</a:t>
            </a:r>
            <a:r>
              <a:rPr lang="en-US" sz="2400" dirty="0" smtClean="0"/>
              <a:t> </a:t>
            </a:r>
            <a:r>
              <a:rPr lang="en-US" sz="2400" dirty="0" err="1" smtClean="0"/>
              <a:t>hanya</a:t>
            </a:r>
            <a:r>
              <a:rPr lang="en-US" sz="2400" dirty="0" smtClean="0"/>
              <a:t> 60% </a:t>
            </a:r>
            <a:r>
              <a:rPr lang="en-US" sz="2400" dirty="0" err="1" smtClean="0"/>
              <a:t>efektif</a:t>
            </a:r>
            <a:r>
              <a:rPr lang="en-US" sz="2400" dirty="0" smtClean="0"/>
              <a:t>. </a:t>
            </a:r>
            <a:r>
              <a:rPr lang="en-US" sz="2400" dirty="0" err="1" smtClean="0"/>
              <a:t>Hasil</a:t>
            </a:r>
            <a:r>
              <a:rPr lang="en-US" sz="2400" dirty="0" smtClean="0"/>
              <a:t> </a:t>
            </a:r>
            <a:r>
              <a:rPr lang="en-US" sz="2400" dirty="0" err="1" smtClean="0"/>
              <a:t>percobaan</a:t>
            </a:r>
            <a:r>
              <a:rPr lang="en-US" sz="2400" dirty="0" smtClean="0"/>
              <a:t> </a:t>
            </a:r>
            <a:r>
              <a:rPr lang="en-US" sz="2400" dirty="0" err="1" smtClean="0"/>
              <a:t>dengan</a:t>
            </a:r>
            <a:r>
              <a:rPr lang="en-US" sz="2400" dirty="0" smtClean="0"/>
              <a:t> </a:t>
            </a:r>
            <a:r>
              <a:rPr lang="en-US" sz="2400" dirty="0" err="1" smtClean="0"/>
              <a:t>obat</a:t>
            </a:r>
            <a:r>
              <a:rPr lang="en-US" sz="2400" dirty="0" smtClean="0"/>
              <a:t> </a:t>
            </a:r>
            <a:r>
              <a:rPr lang="en-US" sz="2400" dirty="0" err="1" smtClean="0"/>
              <a:t>baru</a:t>
            </a:r>
            <a:r>
              <a:rPr lang="en-US" sz="2400" dirty="0" smtClean="0"/>
              <a:t> </a:t>
            </a:r>
            <a:r>
              <a:rPr lang="en-US" sz="2400" dirty="0" err="1" smtClean="0"/>
              <a:t>terhadap</a:t>
            </a:r>
            <a:r>
              <a:rPr lang="en-US" sz="2400" dirty="0" smtClean="0"/>
              <a:t> 100 </a:t>
            </a:r>
            <a:r>
              <a:rPr lang="en-US" sz="2400" dirty="0" err="1" smtClean="0"/>
              <a:t>orang</a:t>
            </a:r>
            <a:r>
              <a:rPr lang="en-US" sz="2400" dirty="0" smtClean="0"/>
              <a:t> </a:t>
            </a:r>
            <a:r>
              <a:rPr lang="en-US" sz="2400" dirty="0" err="1" smtClean="0"/>
              <a:t>dewasa</a:t>
            </a:r>
            <a:r>
              <a:rPr lang="en-US" sz="2400" dirty="0" smtClean="0"/>
              <a:t> </a:t>
            </a:r>
            <a:r>
              <a:rPr lang="en-US" sz="2400" dirty="0" err="1" smtClean="0"/>
              <a:t>penderita</a:t>
            </a:r>
            <a:r>
              <a:rPr lang="en-US" sz="2400" dirty="0" smtClean="0"/>
              <a:t> </a:t>
            </a:r>
            <a:r>
              <a:rPr lang="en-US" sz="2400" dirty="0" err="1" smtClean="0"/>
              <a:t>ketegangan</a:t>
            </a:r>
            <a:r>
              <a:rPr lang="en-US" sz="2400" dirty="0" smtClean="0"/>
              <a:t> </a:t>
            </a:r>
            <a:r>
              <a:rPr lang="en-US" sz="2400" dirty="0" err="1" smtClean="0"/>
              <a:t>syaraf</a:t>
            </a:r>
            <a:r>
              <a:rPr lang="en-US" sz="2400" dirty="0" smtClean="0"/>
              <a:t> </a:t>
            </a:r>
            <a:r>
              <a:rPr lang="en-US" sz="2400" dirty="0" err="1" smtClean="0"/>
              <a:t>diambil</a:t>
            </a:r>
            <a:r>
              <a:rPr lang="en-US" sz="2400" dirty="0" smtClean="0"/>
              <a:t> </a:t>
            </a:r>
            <a:r>
              <a:rPr lang="en-US" sz="2400" dirty="0" err="1" smtClean="0"/>
              <a:t>secara</a:t>
            </a:r>
            <a:r>
              <a:rPr lang="en-US" sz="2400" dirty="0" smtClean="0"/>
              <a:t> </a:t>
            </a:r>
            <a:r>
              <a:rPr lang="en-US" sz="2400" dirty="0" err="1" smtClean="0"/>
              <a:t>acak</a:t>
            </a:r>
            <a:r>
              <a:rPr lang="en-US" sz="2400" dirty="0" smtClean="0"/>
              <a:t>, </a:t>
            </a:r>
            <a:r>
              <a:rPr lang="en-US" sz="2400" dirty="0" err="1" smtClean="0"/>
              <a:t>menunjukkan</a:t>
            </a:r>
            <a:r>
              <a:rPr lang="en-US" sz="2400" dirty="0" smtClean="0"/>
              <a:t> </a:t>
            </a:r>
            <a:r>
              <a:rPr lang="en-US" sz="2400" dirty="0" err="1" smtClean="0"/>
              <a:t>bahwa</a:t>
            </a:r>
            <a:r>
              <a:rPr lang="en-US" sz="2400" dirty="0" smtClean="0"/>
              <a:t> </a:t>
            </a:r>
            <a:r>
              <a:rPr lang="en-US" sz="2400" dirty="0" err="1" smtClean="0"/>
              <a:t>obat</a:t>
            </a:r>
            <a:r>
              <a:rPr lang="en-US" sz="2400" dirty="0" smtClean="0"/>
              <a:t> </a:t>
            </a:r>
            <a:r>
              <a:rPr lang="en-US" sz="2400" dirty="0" err="1" smtClean="0"/>
              <a:t>baru</a:t>
            </a:r>
            <a:r>
              <a:rPr lang="en-US" sz="2400" dirty="0" smtClean="0"/>
              <a:t> </a:t>
            </a:r>
            <a:r>
              <a:rPr lang="en-US" sz="2400" dirty="0" err="1" smtClean="0"/>
              <a:t>itu</a:t>
            </a:r>
            <a:r>
              <a:rPr lang="en-US" sz="2400" dirty="0" smtClean="0"/>
              <a:t> 70% </a:t>
            </a:r>
            <a:r>
              <a:rPr lang="en-US" sz="2400" dirty="0" err="1" smtClean="0"/>
              <a:t>efektif</a:t>
            </a:r>
            <a:r>
              <a:rPr lang="en-US" sz="2400" dirty="0" smtClean="0"/>
              <a:t>. </a:t>
            </a:r>
            <a:r>
              <a:rPr lang="en-US" sz="2400" dirty="0" err="1" smtClean="0"/>
              <a:t>Apakah</a:t>
            </a:r>
            <a:r>
              <a:rPr lang="en-US" sz="2400" dirty="0" smtClean="0"/>
              <a:t> </a:t>
            </a:r>
            <a:r>
              <a:rPr lang="en-US" sz="2400" dirty="0" err="1" smtClean="0"/>
              <a:t>ini</a:t>
            </a:r>
            <a:r>
              <a:rPr lang="en-US" sz="2400" dirty="0" smtClean="0"/>
              <a:t> </a:t>
            </a:r>
            <a:r>
              <a:rPr lang="en-US" sz="2400" dirty="0" err="1" smtClean="0"/>
              <a:t>merupakan</a:t>
            </a:r>
            <a:r>
              <a:rPr lang="en-US" sz="2400" dirty="0" smtClean="0"/>
              <a:t> </a:t>
            </a:r>
            <a:r>
              <a:rPr lang="en-US" sz="2400" dirty="0" err="1" smtClean="0"/>
              <a:t>bukti</a:t>
            </a:r>
            <a:r>
              <a:rPr lang="en-US" sz="2400" dirty="0" smtClean="0"/>
              <a:t> yang </a:t>
            </a:r>
            <a:r>
              <a:rPr lang="en-US" sz="2400" dirty="0" err="1" smtClean="0"/>
              <a:t>cukup</a:t>
            </a:r>
            <a:r>
              <a:rPr lang="en-US" sz="2400" dirty="0" smtClean="0"/>
              <a:t> </a:t>
            </a:r>
            <a:r>
              <a:rPr lang="en-US" sz="2400" dirty="0" err="1" smtClean="0"/>
              <a:t>untuk</a:t>
            </a:r>
            <a:r>
              <a:rPr lang="en-US" sz="2400" dirty="0" smtClean="0"/>
              <a:t> </a:t>
            </a:r>
            <a:r>
              <a:rPr lang="en-US" sz="2400" dirty="0" err="1" smtClean="0"/>
              <a:t>menyimpulkan</a:t>
            </a:r>
            <a:r>
              <a:rPr lang="en-US" sz="2400" dirty="0" smtClean="0"/>
              <a:t> </a:t>
            </a:r>
            <a:r>
              <a:rPr lang="en-US" sz="2400" dirty="0" err="1" smtClean="0"/>
              <a:t>bahwa</a:t>
            </a:r>
            <a:r>
              <a:rPr lang="en-US" sz="2400" dirty="0" smtClean="0"/>
              <a:t> </a:t>
            </a:r>
            <a:r>
              <a:rPr lang="en-US" sz="2400" dirty="0" err="1" smtClean="0"/>
              <a:t>obat</a:t>
            </a:r>
            <a:r>
              <a:rPr lang="en-US" sz="2400" dirty="0" smtClean="0"/>
              <a:t> </a:t>
            </a:r>
            <a:r>
              <a:rPr lang="en-US" sz="2400" dirty="0" err="1" smtClean="0"/>
              <a:t>baru</a:t>
            </a:r>
            <a:r>
              <a:rPr lang="en-US" sz="2400" dirty="0" smtClean="0"/>
              <a:t> </a:t>
            </a:r>
            <a:r>
              <a:rPr lang="en-US" sz="2400" dirty="0" err="1" smtClean="0"/>
              <a:t>itu</a:t>
            </a:r>
            <a:r>
              <a:rPr lang="en-US" sz="2400" dirty="0" smtClean="0"/>
              <a:t> </a:t>
            </a:r>
            <a:r>
              <a:rPr lang="en-US" sz="2400" dirty="0" err="1" smtClean="0"/>
              <a:t>lebih</a:t>
            </a:r>
            <a:r>
              <a:rPr lang="en-US" sz="2400" dirty="0" smtClean="0"/>
              <a:t> </a:t>
            </a:r>
            <a:r>
              <a:rPr lang="en-US" sz="2400" dirty="0" err="1" smtClean="0"/>
              <a:t>baik</a:t>
            </a:r>
            <a:r>
              <a:rPr lang="en-US" sz="2400" dirty="0" smtClean="0"/>
              <a:t> </a:t>
            </a:r>
            <a:r>
              <a:rPr lang="en-US" sz="2400" dirty="0" err="1" smtClean="0"/>
              <a:t>daripada</a:t>
            </a:r>
            <a:r>
              <a:rPr lang="en-US" sz="2400" dirty="0" smtClean="0"/>
              <a:t> yang </a:t>
            </a:r>
            <a:r>
              <a:rPr lang="en-US" sz="2400" dirty="0" err="1" smtClean="0"/>
              <a:t>beredar</a:t>
            </a:r>
            <a:r>
              <a:rPr lang="en-US" sz="2400" dirty="0" smtClean="0"/>
              <a:t> </a:t>
            </a:r>
            <a:r>
              <a:rPr lang="en-US" sz="2400" dirty="0" err="1" smtClean="0"/>
              <a:t>sekarang</a:t>
            </a:r>
            <a:r>
              <a:rPr lang="en-US" sz="2400" dirty="0" smtClean="0"/>
              <a:t>? </a:t>
            </a:r>
            <a:r>
              <a:rPr lang="en-US" sz="2400" dirty="0" err="1" smtClean="0"/>
              <a:t>Gunakan</a:t>
            </a:r>
            <a:r>
              <a:rPr lang="en-US" sz="2400" dirty="0" smtClean="0"/>
              <a:t> </a:t>
            </a:r>
            <a:r>
              <a:rPr lang="en-US" sz="2400" dirty="0" err="1" smtClean="0"/>
              <a:t>taraf</a:t>
            </a:r>
            <a:r>
              <a:rPr lang="en-US" sz="2400" dirty="0" smtClean="0"/>
              <a:t> </a:t>
            </a:r>
            <a:r>
              <a:rPr lang="en-US" sz="2400" dirty="0" err="1" smtClean="0"/>
              <a:t>nyata</a:t>
            </a:r>
            <a:r>
              <a:rPr lang="en-US" sz="2400" dirty="0" smtClean="0"/>
              <a:t> 5%</a:t>
            </a:r>
          </a:p>
          <a:p>
            <a:pPr algn="just"/>
            <a:endParaRPr lang="en-US" sz="2400" dirty="0" smtClean="0"/>
          </a:p>
          <a:p>
            <a:pPr algn="just"/>
            <a:r>
              <a:rPr lang="en-US" sz="2400" dirty="0" err="1" smtClean="0"/>
              <a:t>Seorang</a:t>
            </a:r>
            <a:r>
              <a:rPr lang="en-US" sz="2400" dirty="0" smtClean="0"/>
              <a:t> </a:t>
            </a:r>
            <a:r>
              <a:rPr lang="en-US" sz="2400" dirty="0" err="1" smtClean="0"/>
              <a:t>pejabat</a:t>
            </a:r>
            <a:r>
              <a:rPr lang="en-US" sz="2400" dirty="0" smtClean="0"/>
              <a:t> </a:t>
            </a:r>
            <a:r>
              <a:rPr lang="en-US" sz="2400" dirty="0" err="1" smtClean="0"/>
              <a:t>mengatakan</a:t>
            </a:r>
            <a:r>
              <a:rPr lang="en-US" sz="2400" dirty="0" smtClean="0"/>
              <a:t> </a:t>
            </a:r>
            <a:r>
              <a:rPr lang="en-US" sz="2400" dirty="0" err="1" smtClean="0"/>
              <a:t>bahwa</a:t>
            </a:r>
            <a:r>
              <a:rPr lang="en-US" sz="2400" dirty="0" smtClean="0"/>
              <a:t> paling </a:t>
            </a:r>
            <a:r>
              <a:rPr lang="en-US" sz="2400" dirty="0" err="1" smtClean="0"/>
              <a:t>banyak</a:t>
            </a:r>
            <a:r>
              <a:rPr lang="en-US" sz="2400" dirty="0" smtClean="0"/>
              <a:t> 60% </a:t>
            </a:r>
            <a:r>
              <a:rPr lang="en-US" sz="2400" dirty="0" err="1" smtClean="0"/>
              <a:t>anggota</a:t>
            </a:r>
            <a:r>
              <a:rPr lang="en-US" sz="2400" dirty="0" smtClean="0"/>
              <a:t> </a:t>
            </a:r>
            <a:r>
              <a:rPr lang="en-US" sz="2400" dirty="0" err="1" smtClean="0"/>
              <a:t>masyarakat</a:t>
            </a:r>
            <a:r>
              <a:rPr lang="en-US" sz="2400" dirty="0" smtClean="0"/>
              <a:t> </a:t>
            </a:r>
            <a:r>
              <a:rPr lang="en-US" sz="2400" dirty="0" err="1" smtClean="0"/>
              <a:t>termasuk</a:t>
            </a:r>
            <a:r>
              <a:rPr lang="en-US" sz="2400" dirty="0" smtClean="0"/>
              <a:t> </a:t>
            </a:r>
            <a:r>
              <a:rPr lang="en-US" sz="2400" dirty="0" err="1" smtClean="0"/>
              <a:t>golongan</a:t>
            </a:r>
            <a:r>
              <a:rPr lang="en-US" sz="2400" dirty="0" smtClean="0"/>
              <a:t> A. </a:t>
            </a:r>
            <a:r>
              <a:rPr lang="en-US" sz="2400" dirty="0" err="1" smtClean="0"/>
              <a:t>sebuah</a:t>
            </a:r>
            <a:r>
              <a:rPr lang="en-US" sz="2400" dirty="0" smtClean="0"/>
              <a:t> </a:t>
            </a:r>
            <a:r>
              <a:rPr lang="en-US" sz="2400" dirty="0" err="1" smtClean="0"/>
              <a:t>sampel</a:t>
            </a:r>
            <a:r>
              <a:rPr lang="en-US" sz="2400" dirty="0" smtClean="0"/>
              <a:t> </a:t>
            </a:r>
            <a:r>
              <a:rPr lang="en-US" sz="2400" dirty="0" err="1" smtClean="0"/>
              <a:t>acak</a:t>
            </a:r>
            <a:r>
              <a:rPr lang="en-US" sz="2400" dirty="0" smtClean="0"/>
              <a:t> </a:t>
            </a:r>
            <a:r>
              <a:rPr lang="en-US" sz="2400" dirty="0" err="1" smtClean="0"/>
              <a:t>telah</a:t>
            </a:r>
            <a:r>
              <a:rPr lang="en-US" sz="2400" dirty="0" smtClean="0"/>
              <a:t> </a:t>
            </a:r>
            <a:r>
              <a:rPr lang="en-US" sz="2400" dirty="0" err="1" smtClean="0"/>
              <a:t>diambil</a:t>
            </a:r>
            <a:r>
              <a:rPr lang="en-US" sz="2400" dirty="0" smtClean="0"/>
              <a:t> yang </a:t>
            </a:r>
            <a:r>
              <a:rPr lang="en-US" sz="2400" dirty="0" err="1" smtClean="0"/>
              <a:t>terdiri</a:t>
            </a:r>
            <a:r>
              <a:rPr lang="en-US" sz="2400" dirty="0" smtClean="0"/>
              <a:t> </a:t>
            </a:r>
            <a:r>
              <a:rPr lang="en-US" sz="2400" dirty="0" err="1" smtClean="0"/>
              <a:t>atas</a:t>
            </a:r>
            <a:r>
              <a:rPr lang="en-US" sz="2400" dirty="0" smtClean="0"/>
              <a:t> 8500 </a:t>
            </a:r>
            <a:r>
              <a:rPr lang="en-US" sz="2400" dirty="0" err="1" smtClean="0"/>
              <a:t>orang</a:t>
            </a:r>
            <a:r>
              <a:rPr lang="en-US" sz="2400" dirty="0" smtClean="0"/>
              <a:t>, </a:t>
            </a:r>
            <a:r>
              <a:rPr lang="en-US" sz="2400" dirty="0" err="1" smtClean="0"/>
              <a:t>dan</a:t>
            </a:r>
            <a:r>
              <a:rPr lang="en-US" sz="2400" dirty="0" smtClean="0"/>
              <a:t> </a:t>
            </a:r>
            <a:r>
              <a:rPr lang="en-US" sz="2400" dirty="0" err="1" smtClean="0"/>
              <a:t>ternyata</a:t>
            </a:r>
            <a:r>
              <a:rPr lang="en-US" sz="2400" dirty="0" smtClean="0"/>
              <a:t> 5426 </a:t>
            </a:r>
            <a:r>
              <a:rPr lang="en-US" sz="2400" dirty="0" err="1" smtClean="0"/>
              <a:t>diantaranya</a:t>
            </a:r>
            <a:r>
              <a:rPr lang="en-US" sz="2400" dirty="0" smtClean="0"/>
              <a:t> </a:t>
            </a:r>
            <a:r>
              <a:rPr lang="en-US" sz="2400" dirty="0" err="1" smtClean="0"/>
              <a:t>termasuk</a:t>
            </a:r>
            <a:r>
              <a:rPr lang="en-US" sz="2400" dirty="0" smtClean="0"/>
              <a:t> </a:t>
            </a:r>
            <a:r>
              <a:rPr lang="en-US" sz="2400" dirty="0" err="1" smtClean="0"/>
              <a:t>golongan</a:t>
            </a:r>
            <a:r>
              <a:rPr lang="en-US" sz="2400" dirty="0" smtClean="0"/>
              <a:t> A. </a:t>
            </a:r>
            <a:r>
              <a:rPr lang="en-US" sz="2400" dirty="0" err="1" smtClean="0"/>
              <a:t>apabila</a:t>
            </a:r>
            <a:r>
              <a:rPr lang="en-US" sz="2400" dirty="0" smtClean="0"/>
              <a:t> </a:t>
            </a:r>
            <a:r>
              <a:rPr lang="el-GR" sz="2400" dirty="0" smtClean="0"/>
              <a:t>α</a:t>
            </a:r>
            <a:r>
              <a:rPr lang="en-US" sz="2400" dirty="0" smtClean="0"/>
              <a:t> = 0.01 </a:t>
            </a:r>
            <a:r>
              <a:rPr lang="en-US" sz="2400" dirty="0" err="1" smtClean="0"/>
              <a:t>benarkah</a:t>
            </a:r>
            <a:r>
              <a:rPr lang="en-US" sz="2400" dirty="0" smtClean="0"/>
              <a:t> </a:t>
            </a:r>
            <a:r>
              <a:rPr lang="en-US" sz="2400" dirty="0" err="1" smtClean="0"/>
              <a:t>pernyataan</a:t>
            </a:r>
            <a:r>
              <a:rPr lang="en-US" sz="2400" dirty="0" smtClean="0"/>
              <a:t> </a:t>
            </a:r>
            <a:r>
              <a:rPr lang="en-US" sz="2400" dirty="0" err="1" smtClean="0"/>
              <a:t>tersebut</a:t>
            </a:r>
            <a:r>
              <a:rPr lang="en-US" sz="2400" dirty="0" smtClean="0"/>
              <a:t> </a:t>
            </a:r>
            <a:r>
              <a:rPr lang="en-US" sz="2400" dirty="0" err="1" smtClean="0"/>
              <a:t>diatas</a:t>
            </a:r>
            <a:r>
              <a:rPr lang="en-US" sz="2400" dirty="0" smtClean="0"/>
              <a:t>.</a:t>
            </a:r>
          </a:p>
          <a:p>
            <a:pPr algn="just"/>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188913"/>
            <a:ext cx="8229600" cy="981075"/>
          </a:xfrm>
        </p:spPr>
        <p:txBody>
          <a:bodyPr/>
          <a:lstStyle/>
          <a:p>
            <a:r>
              <a:rPr lang="id-ID" dirty="0" smtClean="0"/>
              <a:t>PENDAHULUAN</a:t>
            </a:r>
            <a:endParaRPr lang="id-ID" b="1" dirty="0">
              <a:solidFill>
                <a:schemeClr val="tx1"/>
              </a:solidFill>
            </a:endParaRPr>
          </a:p>
        </p:txBody>
      </p:sp>
      <p:grpSp>
        <p:nvGrpSpPr>
          <p:cNvPr id="2" name="Text Placeholder 6"/>
          <p:cNvGrpSpPr>
            <a:grpSpLocks noGrp="1"/>
          </p:cNvGrpSpPr>
          <p:nvPr>
            <p:ph idx="1"/>
          </p:nvPr>
        </p:nvGrpSpPr>
        <p:grpSpPr>
          <a:xfrm>
            <a:off x="395536" y="2060426"/>
            <a:ext cx="4258816" cy="3744838"/>
            <a:chOff x="500063" y="1071563"/>
            <a:chExt cx="8001000" cy="4929187"/>
          </a:xfrm>
        </p:grpSpPr>
        <p:sp>
          <p:nvSpPr>
            <p:cNvPr id="8" name="Cloud 7"/>
            <p:cNvSpPr/>
            <p:nvPr/>
          </p:nvSpPr>
          <p:spPr>
            <a:xfrm>
              <a:off x="500063" y="1071563"/>
              <a:ext cx="8001000" cy="49291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TextBox 3"/>
            <p:cNvSpPr txBox="1">
              <a:spLocks noChangeArrowheads="1"/>
            </p:cNvSpPr>
            <p:nvPr/>
          </p:nvSpPr>
          <p:spPr bwMode="auto">
            <a:xfrm>
              <a:off x="3205679" y="1450689"/>
              <a:ext cx="4406602" cy="931763"/>
            </a:xfrm>
            <a:prstGeom prst="rect">
              <a:avLst/>
            </a:prstGeom>
            <a:noFill/>
            <a:ln w="9525">
              <a:noFill/>
              <a:miter lim="800000"/>
              <a:headEnd/>
              <a:tailEnd/>
            </a:ln>
          </p:spPr>
          <p:txBody>
            <a:bodyPr wrap="square">
              <a:spAutoFit/>
            </a:bodyPr>
            <a:lstStyle/>
            <a:p>
              <a:r>
                <a:rPr lang="id-ID" sz="4000" dirty="0"/>
                <a:t>Populasi</a:t>
              </a:r>
            </a:p>
          </p:txBody>
        </p:sp>
        <p:sp>
          <p:nvSpPr>
            <p:cNvPr id="10" name="Oval 9"/>
            <p:cNvSpPr/>
            <p:nvPr/>
          </p:nvSpPr>
          <p:spPr>
            <a:xfrm>
              <a:off x="2664556" y="3251535"/>
              <a:ext cx="3857626" cy="2071688"/>
            </a:xfrm>
            <a:prstGeom prst="ellipse">
              <a:avLst/>
            </a:prstGeom>
            <a:solidFill>
              <a:schemeClr val="accent6">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1" name="TextBox 5"/>
            <p:cNvSpPr txBox="1">
              <a:spLocks noChangeArrowheads="1"/>
            </p:cNvSpPr>
            <p:nvPr/>
          </p:nvSpPr>
          <p:spPr bwMode="auto">
            <a:xfrm>
              <a:off x="3205679" y="3429631"/>
              <a:ext cx="2960729" cy="769717"/>
            </a:xfrm>
            <a:prstGeom prst="rect">
              <a:avLst/>
            </a:prstGeom>
            <a:noFill/>
            <a:ln w="9525">
              <a:noFill/>
              <a:miter lim="800000"/>
              <a:headEnd/>
              <a:tailEnd/>
            </a:ln>
          </p:spPr>
          <p:txBody>
            <a:bodyPr wrap="square">
              <a:spAutoFit/>
            </a:bodyPr>
            <a:lstStyle/>
            <a:p>
              <a:r>
                <a:rPr lang="id-ID" sz="3200" dirty="0"/>
                <a:t>Sampel</a:t>
              </a:r>
            </a:p>
          </p:txBody>
        </p:sp>
        <p:sp>
          <p:nvSpPr>
            <p:cNvPr id="12" name="TextBox 6"/>
            <p:cNvSpPr txBox="1">
              <a:spLocks noChangeArrowheads="1"/>
            </p:cNvSpPr>
            <p:nvPr/>
          </p:nvSpPr>
          <p:spPr bwMode="auto">
            <a:xfrm>
              <a:off x="1447029" y="2208940"/>
              <a:ext cx="3111458" cy="1093810"/>
            </a:xfrm>
            <a:prstGeom prst="rect">
              <a:avLst/>
            </a:prstGeom>
            <a:noFill/>
            <a:ln w="9525">
              <a:noFill/>
              <a:miter lim="800000"/>
              <a:headEnd/>
              <a:tailEnd/>
            </a:ln>
          </p:spPr>
          <p:txBody>
            <a:bodyPr wrap="square">
              <a:spAutoFit/>
            </a:bodyPr>
            <a:lstStyle/>
            <a:p>
              <a:r>
                <a:rPr lang="id-ID" sz="2400" dirty="0"/>
                <a:t>Sensus</a:t>
              </a:r>
            </a:p>
            <a:p>
              <a:r>
                <a:rPr lang="id-ID" sz="2400" dirty="0"/>
                <a:t>Parameter</a:t>
              </a:r>
            </a:p>
          </p:txBody>
        </p:sp>
        <p:sp>
          <p:nvSpPr>
            <p:cNvPr id="13" name="TextBox 7"/>
            <p:cNvSpPr txBox="1">
              <a:spLocks noChangeArrowheads="1"/>
            </p:cNvSpPr>
            <p:nvPr/>
          </p:nvSpPr>
          <p:spPr bwMode="auto">
            <a:xfrm>
              <a:off x="3262186" y="4053353"/>
              <a:ext cx="3325513" cy="1093810"/>
            </a:xfrm>
            <a:prstGeom prst="rect">
              <a:avLst/>
            </a:prstGeom>
            <a:noFill/>
            <a:ln w="9525">
              <a:noFill/>
              <a:miter lim="800000"/>
              <a:headEnd/>
              <a:tailEnd/>
            </a:ln>
          </p:spPr>
          <p:txBody>
            <a:bodyPr wrap="square">
              <a:spAutoFit/>
            </a:bodyPr>
            <a:lstStyle/>
            <a:p>
              <a:r>
                <a:rPr lang="id-ID" sz="2400" dirty="0"/>
                <a:t>Sampling</a:t>
              </a:r>
            </a:p>
            <a:p>
              <a:r>
                <a:rPr lang="id-ID" sz="2400" dirty="0"/>
                <a:t>Statistik</a:t>
              </a:r>
            </a:p>
          </p:txBody>
        </p:sp>
      </p:grpSp>
      <p:sp>
        <p:nvSpPr>
          <p:cNvPr id="14" name="Bent-Up Arrow 13"/>
          <p:cNvSpPr/>
          <p:nvPr/>
        </p:nvSpPr>
        <p:spPr>
          <a:xfrm>
            <a:off x="4067944" y="2780928"/>
            <a:ext cx="3888432" cy="8640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4067944" y="3717032"/>
            <a:ext cx="3744416" cy="369332"/>
          </a:xfrm>
          <a:prstGeom prst="rect">
            <a:avLst/>
          </a:prstGeom>
          <a:solidFill>
            <a:srgbClr val="FF66FF"/>
          </a:solidFill>
        </p:spPr>
        <p:txBody>
          <a:bodyPr wrap="square" rtlCol="0">
            <a:spAutoFit/>
          </a:bodyPr>
          <a:lstStyle/>
          <a:p>
            <a:r>
              <a:rPr lang="id-ID" dirty="0" smtClean="0"/>
              <a:t>Pengambilan Sampel secara acak</a:t>
            </a:r>
            <a:endParaRPr lang="id-ID" dirty="0"/>
          </a:p>
        </p:txBody>
      </p:sp>
      <p:sp>
        <p:nvSpPr>
          <p:cNvPr id="16" name="TextBox 15"/>
          <p:cNvSpPr txBox="1"/>
          <p:nvPr/>
        </p:nvSpPr>
        <p:spPr>
          <a:xfrm>
            <a:off x="4716016" y="1340768"/>
            <a:ext cx="3744416" cy="1323439"/>
          </a:xfrm>
          <a:prstGeom prst="rect">
            <a:avLst/>
          </a:prstGeom>
          <a:solidFill>
            <a:srgbClr val="92D050"/>
          </a:solidFill>
        </p:spPr>
        <p:txBody>
          <a:bodyPr wrap="square" rtlCol="0">
            <a:spAutoFit/>
          </a:bodyPr>
          <a:lstStyle/>
          <a:p>
            <a:pPr algn="ctr"/>
            <a:r>
              <a:rPr lang="id-ID" sz="2000" dirty="0" smtClean="0"/>
              <a:t>Nilai Statistik digunakan untuk menyimpulkan parameter dari populasi </a:t>
            </a:r>
            <a:r>
              <a:rPr lang="id-ID" sz="2000" dirty="0" smtClean="0">
                <a:latin typeface="Arial"/>
                <a:cs typeface="Arial"/>
              </a:rPr>
              <a:t>→ menggambarkan perilaku populasi</a:t>
            </a:r>
            <a:endParaRPr lang="id-ID" sz="2000" dirty="0"/>
          </a:p>
        </p:txBody>
      </p:sp>
      <p:sp>
        <p:nvSpPr>
          <p:cNvPr id="17" name="Down Arrow 16"/>
          <p:cNvSpPr/>
          <p:nvPr/>
        </p:nvSpPr>
        <p:spPr>
          <a:xfrm>
            <a:off x="5796136" y="4149080"/>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4211960" y="4941168"/>
            <a:ext cx="4536504" cy="1015663"/>
          </a:xfrm>
          <a:prstGeom prst="rect">
            <a:avLst/>
          </a:prstGeom>
          <a:solidFill>
            <a:schemeClr val="accent6">
              <a:lumMod val="40000"/>
              <a:lumOff val="60000"/>
            </a:schemeClr>
          </a:solidFill>
        </p:spPr>
        <p:txBody>
          <a:bodyPr wrap="square" rtlCol="0">
            <a:spAutoFit/>
          </a:bodyPr>
          <a:lstStyle/>
          <a:p>
            <a:pPr algn="ctr"/>
            <a:r>
              <a:rPr lang="id-ID" sz="2000" dirty="0" smtClean="0"/>
              <a:t>Harapannya sampel akan merepesentasikan keadaan dari populasi yang diamati</a:t>
            </a:r>
            <a:endParaRPr lang="id-ID" sz="2000" dirty="0"/>
          </a:p>
        </p:txBody>
      </p:sp>
      <p:sp>
        <p:nvSpPr>
          <p:cNvPr id="19" name="TextBox 18"/>
          <p:cNvSpPr txBox="1"/>
          <p:nvPr/>
        </p:nvSpPr>
        <p:spPr>
          <a:xfrm>
            <a:off x="539552" y="1556792"/>
            <a:ext cx="3744416" cy="461665"/>
          </a:xfrm>
          <a:prstGeom prst="rect">
            <a:avLst/>
          </a:prstGeom>
          <a:solidFill>
            <a:schemeClr val="accent5">
              <a:lumMod val="60000"/>
              <a:lumOff val="40000"/>
            </a:schemeClr>
          </a:solidFill>
        </p:spPr>
        <p:txBody>
          <a:bodyPr wrap="square" rtlCol="0">
            <a:spAutoFit/>
          </a:bodyPr>
          <a:lstStyle/>
          <a:p>
            <a:r>
              <a:rPr lang="id-ID" sz="2400" dirty="0" smtClean="0"/>
              <a:t>Diuji dengan Uji Hipotesis</a:t>
            </a:r>
            <a:endParaRPr lang="id-ID" sz="2400" dirty="0"/>
          </a:p>
        </p:txBody>
      </p:sp>
      <p:sp>
        <p:nvSpPr>
          <p:cNvPr id="20" name="Right Arrow 19"/>
          <p:cNvSpPr/>
          <p:nvPr/>
        </p:nvSpPr>
        <p:spPr bwMode="auto">
          <a:xfrm rot="10800000">
            <a:off x="4211960" y="1484783"/>
            <a:ext cx="504056" cy="576064"/>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507"/>
          </a:xfrm>
        </p:spPr>
        <p:txBody>
          <a:bodyPr>
            <a:normAutofit/>
          </a:bodyPr>
          <a:lstStyle/>
          <a:p>
            <a:r>
              <a:rPr lang="en-US" sz="2400" dirty="0" err="1" smtClean="0"/>
              <a:t>Penghasil</a:t>
            </a:r>
            <a:r>
              <a:rPr lang="en-US" sz="2400" dirty="0" smtClean="0"/>
              <a:t> </a:t>
            </a:r>
            <a:r>
              <a:rPr lang="en-US" sz="2400" dirty="0" err="1" smtClean="0"/>
              <a:t>obat</a:t>
            </a:r>
            <a:r>
              <a:rPr lang="en-US" sz="2400" dirty="0" smtClean="0"/>
              <a:t> </a:t>
            </a:r>
            <a:r>
              <a:rPr lang="en-US" sz="2400" dirty="0" err="1" smtClean="0"/>
              <a:t>alergi</a:t>
            </a:r>
            <a:r>
              <a:rPr lang="en-US" sz="2400" dirty="0" smtClean="0"/>
              <a:t> </a:t>
            </a:r>
            <a:r>
              <a:rPr lang="en-US" sz="2400" dirty="0" err="1" smtClean="0"/>
              <a:t>menyatakan</a:t>
            </a:r>
            <a:r>
              <a:rPr lang="en-US" sz="2400" dirty="0" smtClean="0"/>
              <a:t> </a:t>
            </a:r>
            <a:r>
              <a:rPr lang="en-US" sz="2400" dirty="0" err="1" smtClean="0"/>
              <a:t>bahwa</a:t>
            </a:r>
            <a:r>
              <a:rPr lang="en-US" sz="2400" dirty="0" smtClean="0"/>
              <a:t> </a:t>
            </a:r>
            <a:r>
              <a:rPr lang="en-US" sz="2400" dirty="0" err="1" smtClean="0"/>
              <a:t>obatnya</a:t>
            </a:r>
            <a:r>
              <a:rPr lang="en-US" sz="2400" dirty="0" smtClean="0"/>
              <a:t> 90% </a:t>
            </a:r>
            <a:r>
              <a:rPr lang="en-US" sz="2400" dirty="0" err="1" smtClean="0"/>
              <a:t>efektif</a:t>
            </a:r>
            <a:r>
              <a:rPr lang="en-US" sz="2400" dirty="0" smtClean="0"/>
              <a:t> </a:t>
            </a:r>
            <a:r>
              <a:rPr lang="en-US" sz="2400" dirty="0" err="1" smtClean="0"/>
              <a:t>untuk</a:t>
            </a:r>
            <a:r>
              <a:rPr lang="en-US" sz="2400" dirty="0" smtClean="0"/>
              <a:t> </a:t>
            </a:r>
            <a:r>
              <a:rPr lang="en-US" sz="2400" dirty="0" err="1" smtClean="0"/>
              <a:t>dapat</a:t>
            </a:r>
            <a:r>
              <a:rPr lang="en-US" sz="2400" dirty="0" smtClean="0"/>
              <a:t> </a:t>
            </a:r>
            <a:r>
              <a:rPr lang="en-US" sz="2400" dirty="0" err="1" smtClean="0"/>
              <a:t>menyembuhkan</a:t>
            </a:r>
            <a:r>
              <a:rPr lang="en-US" sz="2400" dirty="0" smtClean="0"/>
              <a:t> </a:t>
            </a:r>
            <a:r>
              <a:rPr lang="en-US" sz="2400" dirty="0" err="1" smtClean="0"/>
              <a:t>penderita</a:t>
            </a:r>
            <a:r>
              <a:rPr lang="en-US" sz="2400" dirty="0" smtClean="0"/>
              <a:t> </a:t>
            </a:r>
            <a:r>
              <a:rPr lang="en-US" sz="2400" dirty="0" err="1" smtClean="0"/>
              <a:t>dalam</a:t>
            </a:r>
            <a:r>
              <a:rPr lang="en-US" sz="2400" dirty="0" smtClean="0"/>
              <a:t> tempo 8 jam. </a:t>
            </a:r>
            <a:r>
              <a:rPr lang="en-US" sz="2400" dirty="0" err="1" smtClean="0"/>
              <a:t>Hasil</a:t>
            </a:r>
            <a:r>
              <a:rPr lang="en-US" sz="2400" dirty="0" smtClean="0"/>
              <a:t> </a:t>
            </a:r>
            <a:r>
              <a:rPr lang="en-US" sz="2400" dirty="0" err="1" smtClean="0"/>
              <a:t>pengobatan</a:t>
            </a:r>
            <a:r>
              <a:rPr lang="en-US" sz="2400" dirty="0" smtClean="0"/>
              <a:t> </a:t>
            </a:r>
            <a:r>
              <a:rPr lang="en-US" sz="2400" dirty="0" err="1" smtClean="0"/>
              <a:t>dengan</a:t>
            </a:r>
            <a:r>
              <a:rPr lang="en-US" sz="2400" dirty="0" smtClean="0"/>
              <a:t> </a:t>
            </a:r>
            <a:r>
              <a:rPr lang="en-US" sz="2400" dirty="0" err="1" smtClean="0"/>
              <a:t>obat</a:t>
            </a:r>
            <a:r>
              <a:rPr lang="en-US" sz="2400" dirty="0" smtClean="0"/>
              <a:t> </a:t>
            </a:r>
            <a:r>
              <a:rPr lang="en-US" sz="2400" dirty="0" err="1" smtClean="0"/>
              <a:t>itu</a:t>
            </a:r>
            <a:r>
              <a:rPr lang="en-US" sz="2400" dirty="0" smtClean="0"/>
              <a:t> </a:t>
            </a:r>
            <a:r>
              <a:rPr lang="en-US" sz="2400" dirty="0" err="1" smtClean="0"/>
              <a:t>terhadap</a:t>
            </a:r>
            <a:r>
              <a:rPr lang="en-US" sz="2400" dirty="0" smtClean="0"/>
              <a:t> 160 </a:t>
            </a:r>
            <a:r>
              <a:rPr lang="en-US" sz="2400" dirty="0" err="1" smtClean="0"/>
              <a:t>pasien</a:t>
            </a:r>
            <a:r>
              <a:rPr lang="en-US" sz="2400" dirty="0" smtClean="0"/>
              <a:t> </a:t>
            </a:r>
            <a:r>
              <a:rPr lang="en-US" sz="2400" dirty="0" err="1" smtClean="0"/>
              <a:t>penderita</a:t>
            </a:r>
            <a:r>
              <a:rPr lang="en-US" sz="2400" dirty="0" smtClean="0"/>
              <a:t> </a:t>
            </a:r>
            <a:r>
              <a:rPr lang="en-US" sz="2400" dirty="0" err="1" smtClean="0"/>
              <a:t>alergi</a:t>
            </a:r>
            <a:r>
              <a:rPr lang="en-US" sz="2400" dirty="0" smtClean="0"/>
              <a:t> </a:t>
            </a:r>
            <a:r>
              <a:rPr lang="en-US" sz="2400" dirty="0" err="1" smtClean="0"/>
              <a:t>ternyata</a:t>
            </a:r>
            <a:r>
              <a:rPr lang="en-US" sz="2400" dirty="0" smtClean="0"/>
              <a:t> 137 </a:t>
            </a:r>
            <a:r>
              <a:rPr lang="en-US" sz="2400" dirty="0" err="1" smtClean="0"/>
              <a:t>sembuh</a:t>
            </a:r>
            <a:r>
              <a:rPr lang="en-US" sz="2400" dirty="0" smtClean="0"/>
              <a:t> </a:t>
            </a:r>
            <a:r>
              <a:rPr lang="en-US" sz="2400" dirty="0" err="1" smtClean="0"/>
              <a:t>dalam</a:t>
            </a:r>
            <a:r>
              <a:rPr lang="en-US" sz="2400" dirty="0" smtClean="0"/>
              <a:t> tempo 8 jam. </a:t>
            </a:r>
            <a:r>
              <a:rPr lang="id-ID" sz="2400" dirty="0" smtClean="0"/>
              <a:t>Dengan taraf nyata 5%, </a:t>
            </a:r>
            <a:r>
              <a:rPr lang="id-ID" sz="2400" dirty="0" smtClean="0"/>
              <a:t>t</a:t>
            </a:r>
            <a:r>
              <a:rPr lang="en-US" sz="2400" dirty="0" err="1" smtClean="0"/>
              <a:t>entukan</a:t>
            </a:r>
            <a:r>
              <a:rPr lang="en-US" sz="2400" dirty="0" smtClean="0"/>
              <a:t> </a:t>
            </a:r>
            <a:r>
              <a:rPr lang="en-US" sz="2400" dirty="0" err="1" smtClean="0"/>
              <a:t>apakah</a:t>
            </a:r>
            <a:r>
              <a:rPr lang="en-US" sz="2400" dirty="0" smtClean="0"/>
              <a:t> </a:t>
            </a:r>
            <a:r>
              <a:rPr lang="en-US" sz="2400" dirty="0" err="1" smtClean="0"/>
              <a:t>pernyataan</a:t>
            </a:r>
            <a:r>
              <a:rPr lang="en-US" sz="2400" dirty="0" smtClean="0"/>
              <a:t> </a:t>
            </a:r>
            <a:r>
              <a:rPr lang="en-US" sz="2400" dirty="0" err="1" smtClean="0"/>
              <a:t>pengusaha</a:t>
            </a:r>
            <a:r>
              <a:rPr lang="en-US" sz="2400" dirty="0" smtClean="0"/>
              <a:t> </a:t>
            </a:r>
            <a:r>
              <a:rPr lang="en-US" sz="2400" dirty="0" err="1" smtClean="0"/>
              <a:t>tersebut</a:t>
            </a:r>
            <a:r>
              <a:rPr lang="en-US" sz="2400" dirty="0" smtClean="0"/>
              <a:t> </a:t>
            </a:r>
            <a:r>
              <a:rPr lang="en-US" sz="2400" dirty="0" err="1" smtClean="0"/>
              <a:t>dapat</a:t>
            </a:r>
            <a:r>
              <a:rPr lang="en-US" sz="2400" dirty="0" smtClean="0"/>
              <a:t> </a:t>
            </a:r>
            <a:r>
              <a:rPr lang="en-US" sz="2400" dirty="0" err="1" smtClean="0"/>
              <a:t>diterima</a:t>
            </a:r>
            <a:r>
              <a:rPr lang="en-US" sz="2400" dirty="0" smtClean="0"/>
              <a:t> </a:t>
            </a:r>
            <a:r>
              <a:rPr lang="en-US" sz="2400" dirty="0" err="1" smtClean="0"/>
              <a:t>atau</a:t>
            </a:r>
            <a:r>
              <a:rPr lang="en-US" sz="2400" dirty="0" smtClean="0"/>
              <a:t> </a:t>
            </a:r>
            <a:r>
              <a:rPr lang="en-US" sz="2400" dirty="0" err="1" smtClean="0"/>
              <a:t>tidak</a:t>
            </a:r>
            <a:r>
              <a:rPr lang="en-US" sz="2400" dirty="0" smtClean="0"/>
              <a:t>.</a:t>
            </a:r>
            <a:endParaRPr lang="en-US" sz="2400" dirty="0"/>
          </a:p>
        </p:txBody>
      </p:sp>
      <p:sp>
        <p:nvSpPr>
          <p:cNvPr id="3" name="Title 2"/>
          <p:cNvSpPr>
            <a:spLocks noGrp="1"/>
          </p:cNvSpPr>
          <p:nvPr>
            <p:ph type="title"/>
          </p:nvPr>
        </p:nvSpPr>
        <p:spPr>
          <a:xfrm>
            <a:off x="971600" y="332656"/>
            <a:ext cx="7725544" cy="792162"/>
          </a:xfrm>
        </p:spPr>
        <p:txBody>
          <a:bodyPr>
            <a:normAutofit/>
          </a:bodyPr>
          <a:lstStyle/>
          <a:p>
            <a:r>
              <a:rPr lang="en-US" dirty="0" smtClean="0"/>
              <a:t>CONTOH</a:t>
            </a:r>
            <a:r>
              <a:rPr lang="en-US" sz="3600" dirty="0" smtClean="0"/>
              <a:t> </a:t>
            </a:r>
            <a:r>
              <a:rPr lang="en-US" dirty="0" smtClean="0"/>
              <a:t>SOAL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33264" y="332656"/>
            <a:ext cx="7787208" cy="792162"/>
          </a:xfrm>
        </p:spPr>
        <p:txBody>
          <a:bodyPr/>
          <a:lstStyle/>
          <a:p>
            <a:r>
              <a:rPr lang="en-US" dirty="0" smtClean="0"/>
              <a:t> UJI VARIANS</a:t>
            </a:r>
            <a:endParaRPr lang="en-US" dirty="0"/>
          </a:p>
        </p:txBody>
      </p:sp>
      <p:sp>
        <p:nvSpPr>
          <p:cNvPr id="2" name="Content Placeholder 1"/>
          <p:cNvSpPr>
            <a:spLocks noGrp="1"/>
          </p:cNvSpPr>
          <p:nvPr>
            <p:ph idx="1"/>
          </p:nvPr>
        </p:nvSpPr>
        <p:spPr>
          <a:xfrm>
            <a:off x="467544" y="1412776"/>
            <a:ext cx="8229600" cy="4940491"/>
          </a:xfrm>
        </p:spPr>
        <p:txBody>
          <a:bodyPr>
            <a:normAutofit/>
          </a:bodyPr>
          <a:lstStyle/>
          <a:p>
            <a:r>
              <a:rPr lang="en-US" sz="2800" dirty="0" smtClean="0"/>
              <a:t>1. UJI VARIANS DUA PIHAK</a:t>
            </a:r>
          </a:p>
          <a:p>
            <a:pPr>
              <a:lnSpc>
                <a:spcPct val="150000"/>
              </a:lnSpc>
              <a:buFont typeface="Arial" pitchFamily="34" charset="0"/>
              <a:buChar char="•"/>
            </a:pPr>
            <a:r>
              <a:rPr lang="en-US" sz="2800" dirty="0" err="1" smtClean="0"/>
              <a:t>Rumusan</a:t>
            </a:r>
            <a:r>
              <a:rPr lang="en-US" sz="2800" dirty="0" smtClean="0"/>
              <a:t> </a:t>
            </a:r>
            <a:r>
              <a:rPr lang="en-US" sz="2800" dirty="0" err="1" smtClean="0"/>
              <a:t>Hipotesis</a:t>
            </a:r>
            <a:endParaRPr lang="en-US" sz="2800" dirty="0" smtClean="0"/>
          </a:p>
          <a:p>
            <a:pPr>
              <a:buFont typeface="Arial" pitchFamily="34" charset="0"/>
              <a:buChar char="•"/>
            </a:pPr>
            <a:endParaRPr lang="id-ID" sz="2800" dirty="0" smtClean="0"/>
          </a:p>
          <a:p>
            <a:pPr>
              <a:buFont typeface="Arial" pitchFamily="34" charset="0"/>
              <a:buChar char="•"/>
            </a:pPr>
            <a:r>
              <a:rPr lang="en-US" sz="2800" dirty="0" err="1" smtClean="0"/>
              <a:t>Statistik</a:t>
            </a:r>
            <a:r>
              <a:rPr lang="en-US" sz="2800" dirty="0" smtClean="0"/>
              <a:t> </a:t>
            </a:r>
            <a:r>
              <a:rPr lang="en-US" sz="2800" dirty="0" err="1" smtClean="0"/>
              <a:t>Uji</a:t>
            </a:r>
            <a:r>
              <a:rPr lang="en-US" sz="2800" dirty="0" smtClean="0"/>
              <a:t> :</a:t>
            </a:r>
          </a:p>
          <a:p>
            <a:pPr>
              <a:lnSpc>
                <a:spcPct val="150000"/>
              </a:lnSpc>
              <a:buFont typeface="Arial" pitchFamily="34" charset="0"/>
              <a:buChar char="•"/>
            </a:pPr>
            <a:endParaRPr lang="en-US" sz="2800" dirty="0" smtClean="0"/>
          </a:p>
          <a:p>
            <a:pPr>
              <a:lnSpc>
                <a:spcPct val="150000"/>
              </a:lnSpc>
              <a:buFont typeface="Arial" pitchFamily="34" charset="0"/>
              <a:buChar char="•"/>
            </a:pPr>
            <a:r>
              <a:rPr lang="en-US" sz="2800" dirty="0" err="1" smtClean="0"/>
              <a:t>Kriteria</a:t>
            </a:r>
            <a:r>
              <a:rPr lang="en-US" sz="2800" dirty="0" smtClean="0"/>
              <a:t> </a:t>
            </a:r>
            <a:r>
              <a:rPr lang="en-US" sz="2800" dirty="0" err="1" smtClean="0"/>
              <a:t>uji</a:t>
            </a:r>
            <a:r>
              <a:rPr lang="en-US" sz="2800" dirty="0" smtClean="0"/>
              <a:t> </a:t>
            </a:r>
            <a:r>
              <a:rPr lang="en-US" sz="2800" dirty="0" err="1" smtClean="0"/>
              <a:t>dengan</a:t>
            </a:r>
            <a:r>
              <a:rPr lang="en-US" sz="2800" dirty="0" smtClean="0"/>
              <a:t> </a:t>
            </a:r>
            <a:r>
              <a:rPr lang="en-US" sz="2800" dirty="0" err="1" smtClean="0"/>
              <a:t>taraf</a:t>
            </a:r>
            <a:r>
              <a:rPr lang="en-US" sz="2800" dirty="0" smtClean="0"/>
              <a:t> </a:t>
            </a:r>
            <a:r>
              <a:rPr lang="en-US" sz="2800" dirty="0" err="1" smtClean="0"/>
              <a:t>nyata</a:t>
            </a:r>
            <a:r>
              <a:rPr lang="en-US" sz="2800" dirty="0" smtClean="0"/>
              <a:t> </a:t>
            </a:r>
            <a:r>
              <a:rPr lang="en-US" sz="2800" dirty="0" err="1" smtClean="0"/>
              <a:t>sebesar</a:t>
            </a:r>
            <a:r>
              <a:rPr lang="en-US" sz="2800" dirty="0" smtClean="0"/>
              <a:t> </a:t>
            </a:r>
            <a:r>
              <a:rPr lang="el-GR" sz="2800" dirty="0" smtClean="0"/>
              <a:t>α</a:t>
            </a:r>
            <a:r>
              <a:rPr lang="en-US" sz="2800" dirty="0" smtClean="0"/>
              <a:t>  </a:t>
            </a:r>
          </a:p>
          <a:p>
            <a:pPr>
              <a:lnSpc>
                <a:spcPct val="150000"/>
              </a:lnSpc>
              <a:buNone/>
            </a:pPr>
            <a:r>
              <a:rPr lang="en-US" sz="2800" dirty="0" smtClean="0"/>
              <a:t>	</a:t>
            </a:r>
            <a:r>
              <a:rPr lang="en-US" sz="2800" dirty="0" err="1" smtClean="0"/>
              <a:t>Terima</a:t>
            </a:r>
            <a:r>
              <a:rPr lang="en-US" sz="2800" dirty="0" smtClean="0"/>
              <a:t>       </a:t>
            </a:r>
            <a:r>
              <a:rPr lang="en-US" sz="2800" dirty="0" err="1" smtClean="0"/>
              <a:t>jika</a:t>
            </a:r>
            <a:r>
              <a:rPr lang="en-US" sz="2800" dirty="0" smtClean="0"/>
              <a:t>  </a:t>
            </a:r>
            <a:endParaRPr lang="en-US" sz="2800" dirty="0"/>
          </a:p>
        </p:txBody>
      </p:sp>
      <p:graphicFrame>
        <p:nvGraphicFramePr>
          <p:cNvPr id="24578" name="Object 2"/>
          <p:cNvGraphicFramePr>
            <a:graphicFrameLocks noChangeAspect="1"/>
          </p:cNvGraphicFramePr>
          <p:nvPr/>
        </p:nvGraphicFramePr>
        <p:xfrm>
          <a:off x="4283968" y="1916832"/>
          <a:ext cx="1584176" cy="940100"/>
        </p:xfrm>
        <a:graphic>
          <a:graphicData uri="http://schemas.openxmlformats.org/presentationml/2006/ole">
            <p:oleObj spid="_x0000_s239618" name="Equation" r:id="rId4" imgW="812520" imgH="482400" progId="Equation.3">
              <p:embed/>
            </p:oleObj>
          </a:graphicData>
        </a:graphic>
      </p:graphicFrame>
      <p:graphicFrame>
        <p:nvGraphicFramePr>
          <p:cNvPr id="5" name="Object 4"/>
          <p:cNvGraphicFramePr>
            <a:graphicFrameLocks noChangeAspect="1"/>
          </p:cNvGraphicFramePr>
          <p:nvPr/>
        </p:nvGraphicFramePr>
        <p:xfrm>
          <a:off x="3131840" y="3068960"/>
          <a:ext cx="1584176" cy="803244"/>
        </p:xfrm>
        <a:graphic>
          <a:graphicData uri="http://schemas.openxmlformats.org/presentationml/2006/ole">
            <p:oleObj spid="_x0000_s239619" name="Equation" r:id="rId5" imgW="901440" imgH="457200" progId="Equation.3">
              <p:embed/>
            </p:oleObj>
          </a:graphicData>
        </a:graphic>
      </p:graphicFrame>
      <p:graphicFrame>
        <p:nvGraphicFramePr>
          <p:cNvPr id="24580" name="Object 4"/>
          <p:cNvGraphicFramePr>
            <a:graphicFrameLocks noChangeAspect="1"/>
          </p:cNvGraphicFramePr>
          <p:nvPr/>
        </p:nvGraphicFramePr>
        <p:xfrm>
          <a:off x="2136775" y="5300663"/>
          <a:ext cx="450850" cy="504825"/>
        </p:xfrm>
        <a:graphic>
          <a:graphicData uri="http://schemas.openxmlformats.org/presentationml/2006/ole">
            <p:oleObj spid="_x0000_s239620" name="Equation" r:id="rId6" imgW="203040" imgH="228600" progId="Equation.DSMT4">
              <p:embed/>
            </p:oleObj>
          </a:graphicData>
        </a:graphic>
      </p:graphicFrame>
      <p:graphicFrame>
        <p:nvGraphicFramePr>
          <p:cNvPr id="7" name="Object 6"/>
          <p:cNvGraphicFramePr>
            <a:graphicFrameLocks noChangeAspect="1"/>
          </p:cNvGraphicFramePr>
          <p:nvPr/>
        </p:nvGraphicFramePr>
        <p:xfrm>
          <a:off x="3495923" y="5302026"/>
          <a:ext cx="4316437" cy="503238"/>
        </p:xfrm>
        <a:graphic>
          <a:graphicData uri="http://schemas.openxmlformats.org/presentationml/2006/ole">
            <p:oleObj spid="_x0000_s239621" name="Equation" r:id="rId7" imgW="2019240" imgH="253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8"/>
                                        </p:tgtEl>
                                        <p:attrNameLst>
                                          <p:attrName>style.visibility</p:attrName>
                                        </p:attrNameLst>
                                      </p:cBhvr>
                                      <p:to>
                                        <p:strVal val="visible"/>
                                      </p:to>
                                    </p:set>
                                    <p:animEffect transition="in" filter="blinds(horizontal)">
                                      <p:cBhvr>
                                        <p:cTn id="17" dur="500"/>
                                        <p:tgtEl>
                                          <p:spTgt spid="245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4580"/>
                                        </p:tgtEl>
                                        <p:attrNameLst>
                                          <p:attrName>style.visibility</p:attrName>
                                        </p:attrNameLst>
                                      </p:cBhvr>
                                      <p:to>
                                        <p:strVal val="visible"/>
                                      </p:to>
                                    </p:set>
                                    <p:animEffect transition="in" filter="blinds(horizontal)">
                                      <p:cBhvr>
                                        <p:cTn id="42" dur="500"/>
                                        <p:tgtEl>
                                          <p:spTgt spid="2458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628800"/>
            <a:ext cx="8229600" cy="5229200"/>
          </a:xfrm>
        </p:spPr>
        <p:txBody>
          <a:bodyPr/>
          <a:lstStyle/>
          <a:p>
            <a:pPr>
              <a:buNone/>
            </a:pPr>
            <a:r>
              <a:rPr lang="id-ID" sz="2400" dirty="0" smtClean="0"/>
              <a:t>2. </a:t>
            </a:r>
            <a:r>
              <a:rPr lang="en-US" sz="2400" dirty="0" smtClean="0"/>
              <a:t>UJI VARIANS SATU PIHAK</a:t>
            </a:r>
          </a:p>
          <a:p>
            <a:pPr>
              <a:lnSpc>
                <a:spcPct val="150000"/>
              </a:lnSpc>
              <a:buFont typeface="Arial" pitchFamily="34" charset="0"/>
              <a:buChar char="•"/>
            </a:pPr>
            <a:r>
              <a:rPr lang="en-US" sz="2400" dirty="0" err="1" smtClean="0"/>
              <a:t>Rumusan</a:t>
            </a:r>
            <a:r>
              <a:rPr lang="en-US" sz="2400" dirty="0" smtClean="0"/>
              <a:t> </a:t>
            </a:r>
            <a:r>
              <a:rPr lang="en-US" sz="2400" dirty="0" err="1" smtClean="0"/>
              <a:t>Hipot</a:t>
            </a:r>
            <a:r>
              <a:rPr lang="id-ID" sz="2400" dirty="0" smtClean="0"/>
              <a:t>esis</a:t>
            </a:r>
            <a:r>
              <a:rPr lang="en-US" sz="2400" dirty="0" smtClean="0"/>
              <a:t>                       </a:t>
            </a:r>
            <a:r>
              <a:rPr lang="id-ID" sz="2400" dirty="0" smtClean="0"/>
              <a:t>   </a:t>
            </a:r>
            <a:r>
              <a:rPr lang="en-US" sz="2400" dirty="0" err="1" smtClean="0"/>
              <a:t>atau</a:t>
            </a:r>
            <a:endParaRPr lang="en-US" sz="2400" dirty="0" smtClean="0"/>
          </a:p>
          <a:p>
            <a:pPr>
              <a:buFont typeface="Arial" pitchFamily="34" charset="0"/>
              <a:buChar char="•"/>
            </a:pPr>
            <a:endParaRPr lang="id-ID" sz="2400" dirty="0" smtClean="0"/>
          </a:p>
          <a:p>
            <a:pPr>
              <a:lnSpc>
                <a:spcPct val="150000"/>
              </a:lnSpc>
              <a:buFont typeface="Arial" pitchFamily="34" charset="0"/>
              <a:buChar char="•"/>
            </a:pPr>
            <a:r>
              <a:rPr lang="en-US" sz="2400" dirty="0" err="1" smtClean="0"/>
              <a:t>Statistik</a:t>
            </a:r>
            <a:r>
              <a:rPr lang="en-US" sz="2400" dirty="0" smtClean="0"/>
              <a:t> </a:t>
            </a:r>
            <a:r>
              <a:rPr lang="en-US" sz="2400" dirty="0" err="1" smtClean="0"/>
              <a:t>Uji</a:t>
            </a:r>
            <a:r>
              <a:rPr lang="en-US" sz="2400" dirty="0" smtClean="0"/>
              <a:t> </a:t>
            </a:r>
          </a:p>
          <a:p>
            <a:pPr>
              <a:lnSpc>
                <a:spcPct val="150000"/>
              </a:lnSpc>
              <a:buFont typeface="Arial" pitchFamily="34" charset="0"/>
              <a:buChar char="•"/>
            </a:pPr>
            <a:r>
              <a:rPr lang="en-US" sz="2400" dirty="0" err="1" smtClean="0"/>
              <a:t>Kriteria</a:t>
            </a:r>
            <a:r>
              <a:rPr lang="en-US" sz="2400" dirty="0" smtClean="0"/>
              <a:t> </a:t>
            </a:r>
            <a:r>
              <a:rPr lang="en-US" sz="2400" dirty="0" err="1" smtClean="0"/>
              <a:t>Uji</a:t>
            </a:r>
            <a:r>
              <a:rPr lang="en-US" sz="2400" dirty="0" smtClean="0"/>
              <a:t> </a:t>
            </a:r>
            <a:r>
              <a:rPr lang="en-US" sz="2400" dirty="0" err="1" smtClean="0"/>
              <a:t>denga</a:t>
            </a:r>
            <a:r>
              <a:rPr lang="en-US" sz="2400" dirty="0" smtClean="0"/>
              <a:t> </a:t>
            </a:r>
            <a:r>
              <a:rPr lang="en-US" sz="2400" dirty="0" err="1" smtClean="0"/>
              <a:t>taraf</a:t>
            </a:r>
            <a:r>
              <a:rPr lang="en-US" sz="2400" dirty="0" smtClean="0"/>
              <a:t> </a:t>
            </a:r>
            <a:r>
              <a:rPr lang="en-US" sz="2400" dirty="0" err="1" smtClean="0"/>
              <a:t>nyata</a:t>
            </a:r>
            <a:r>
              <a:rPr lang="en-US" sz="2400" dirty="0" smtClean="0"/>
              <a:t> </a:t>
            </a:r>
            <a:r>
              <a:rPr lang="en-US" sz="2400" dirty="0" err="1" smtClean="0"/>
              <a:t>sebesar</a:t>
            </a:r>
            <a:r>
              <a:rPr lang="en-US" sz="2400" dirty="0" smtClean="0"/>
              <a:t> </a:t>
            </a:r>
            <a:r>
              <a:rPr lang="el-GR" sz="2400" dirty="0" smtClean="0"/>
              <a:t>α</a:t>
            </a:r>
            <a:endParaRPr lang="en-US" sz="2400" dirty="0" smtClean="0"/>
          </a:p>
          <a:p>
            <a:pPr>
              <a:lnSpc>
                <a:spcPct val="150000"/>
              </a:lnSpc>
              <a:buNone/>
            </a:pPr>
            <a:r>
              <a:rPr lang="en-US" sz="2400" dirty="0" smtClean="0"/>
              <a:t>	</a:t>
            </a:r>
            <a:r>
              <a:rPr lang="en-US" sz="2400" dirty="0" err="1" smtClean="0"/>
              <a:t>Untuk</a:t>
            </a:r>
            <a:r>
              <a:rPr lang="en-US" sz="2400" dirty="0" smtClean="0"/>
              <a:t> </a:t>
            </a:r>
            <a:r>
              <a:rPr lang="id-ID" sz="2400" dirty="0" smtClean="0"/>
              <a:t>                      . </a:t>
            </a:r>
            <a:r>
              <a:rPr lang="en-US" sz="2400" dirty="0" smtClean="0"/>
              <a:t>T</a:t>
            </a:r>
            <a:r>
              <a:rPr lang="id-ID" sz="2400" dirty="0" smtClean="0"/>
              <a:t>erima</a:t>
            </a:r>
            <a:r>
              <a:rPr lang="en-US" sz="2400" dirty="0" smtClean="0"/>
              <a:t>    </a:t>
            </a:r>
            <a:r>
              <a:rPr lang="id-ID" sz="2400" dirty="0" smtClean="0"/>
              <a:t>   </a:t>
            </a:r>
            <a:r>
              <a:rPr lang="en-US" sz="2400" dirty="0" err="1" smtClean="0"/>
              <a:t>jika</a:t>
            </a:r>
            <a:r>
              <a:rPr lang="en-US" sz="2400" dirty="0" smtClean="0"/>
              <a:t>    </a:t>
            </a:r>
          </a:p>
          <a:p>
            <a:pPr>
              <a:lnSpc>
                <a:spcPct val="150000"/>
              </a:lnSpc>
              <a:buNone/>
            </a:pPr>
            <a:r>
              <a:rPr lang="en-US" sz="2400" dirty="0" smtClean="0"/>
              <a:t>	</a:t>
            </a:r>
            <a:r>
              <a:rPr lang="en-US" sz="2400" dirty="0" err="1" smtClean="0"/>
              <a:t>Untuk</a:t>
            </a:r>
            <a:r>
              <a:rPr lang="id-ID" sz="2400" dirty="0" smtClean="0"/>
              <a:t>                       . </a:t>
            </a:r>
            <a:r>
              <a:rPr lang="en-US" sz="2400" dirty="0" smtClean="0"/>
              <a:t>T</a:t>
            </a:r>
            <a:r>
              <a:rPr lang="id-ID" sz="2400" dirty="0" smtClean="0"/>
              <a:t>erima</a:t>
            </a:r>
            <a:r>
              <a:rPr lang="en-US" sz="2400" dirty="0" smtClean="0"/>
              <a:t>       </a:t>
            </a:r>
            <a:r>
              <a:rPr lang="en-US" sz="2400" dirty="0" err="1" smtClean="0"/>
              <a:t>jika</a:t>
            </a:r>
            <a:r>
              <a:rPr lang="en-US" sz="2400" dirty="0" smtClean="0"/>
              <a:t> </a:t>
            </a:r>
            <a:endParaRPr lang="en-US" sz="2400" dirty="0"/>
          </a:p>
        </p:txBody>
      </p:sp>
      <p:graphicFrame>
        <p:nvGraphicFramePr>
          <p:cNvPr id="25602" name="Object 2"/>
          <p:cNvGraphicFramePr>
            <a:graphicFrameLocks noChangeAspect="1"/>
          </p:cNvGraphicFramePr>
          <p:nvPr/>
        </p:nvGraphicFramePr>
        <p:xfrm>
          <a:off x="3923928" y="2099584"/>
          <a:ext cx="1512168" cy="897368"/>
        </p:xfrm>
        <a:graphic>
          <a:graphicData uri="http://schemas.openxmlformats.org/presentationml/2006/ole">
            <p:oleObj spid="_x0000_s240642" name="Equation" r:id="rId4" imgW="812520" imgH="482400" progId="Equation.3">
              <p:embed/>
            </p:oleObj>
          </a:graphicData>
        </a:graphic>
      </p:graphicFrame>
      <p:graphicFrame>
        <p:nvGraphicFramePr>
          <p:cNvPr id="5" name="Object 2"/>
          <p:cNvGraphicFramePr>
            <a:graphicFrameLocks noChangeAspect="1"/>
          </p:cNvGraphicFramePr>
          <p:nvPr/>
        </p:nvGraphicFramePr>
        <p:xfrm>
          <a:off x="6516216" y="2099584"/>
          <a:ext cx="1512168" cy="897368"/>
        </p:xfrm>
        <a:graphic>
          <a:graphicData uri="http://schemas.openxmlformats.org/presentationml/2006/ole">
            <p:oleObj spid="_x0000_s240643" name="Equation" r:id="rId5" imgW="812520" imgH="482400" progId="Equation.3">
              <p:embed/>
            </p:oleObj>
          </a:graphicData>
        </a:graphic>
      </p:graphicFrame>
      <p:graphicFrame>
        <p:nvGraphicFramePr>
          <p:cNvPr id="25604" name="Object 4"/>
          <p:cNvGraphicFramePr>
            <a:graphicFrameLocks noChangeAspect="1"/>
          </p:cNvGraphicFramePr>
          <p:nvPr/>
        </p:nvGraphicFramePr>
        <p:xfrm>
          <a:off x="2627784" y="3057450"/>
          <a:ext cx="1584176" cy="803598"/>
        </p:xfrm>
        <a:graphic>
          <a:graphicData uri="http://schemas.openxmlformats.org/presentationml/2006/ole">
            <p:oleObj spid="_x0000_s240644" name="Equation" r:id="rId6" imgW="901440" imgH="457200" progId="Equation.3">
              <p:embed/>
            </p:oleObj>
          </a:graphicData>
        </a:graphic>
      </p:graphicFrame>
      <p:graphicFrame>
        <p:nvGraphicFramePr>
          <p:cNvPr id="7" name="Object 2"/>
          <p:cNvGraphicFramePr>
            <a:graphicFrameLocks noChangeAspect="1"/>
          </p:cNvGraphicFramePr>
          <p:nvPr/>
        </p:nvGraphicFramePr>
        <p:xfrm>
          <a:off x="1835696" y="5081731"/>
          <a:ext cx="1656184" cy="507509"/>
        </p:xfrm>
        <a:graphic>
          <a:graphicData uri="http://schemas.openxmlformats.org/presentationml/2006/ole">
            <p:oleObj spid="_x0000_s240645" name="Equation" r:id="rId7" imgW="787320" imgH="241200" progId="Equation.3">
              <p:embed/>
            </p:oleObj>
          </a:graphicData>
        </a:graphic>
      </p:graphicFrame>
      <p:graphicFrame>
        <p:nvGraphicFramePr>
          <p:cNvPr id="8" name="Object 7"/>
          <p:cNvGraphicFramePr>
            <a:graphicFrameLocks noChangeAspect="1"/>
          </p:cNvGraphicFramePr>
          <p:nvPr/>
        </p:nvGraphicFramePr>
        <p:xfrm>
          <a:off x="5897487" y="5085184"/>
          <a:ext cx="1986881" cy="648072"/>
        </p:xfrm>
        <a:graphic>
          <a:graphicData uri="http://schemas.openxmlformats.org/presentationml/2006/ole">
            <p:oleObj spid="_x0000_s240647" name="Equation" r:id="rId8" imgW="1091880" imgH="355320" progId="Equation.3">
              <p:embed/>
            </p:oleObj>
          </a:graphicData>
        </a:graphic>
      </p:graphicFrame>
      <p:graphicFrame>
        <p:nvGraphicFramePr>
          <p:cNvPr id="9" name="Object 2"/>
          <p:cNvGraphicFramePr>
            <a:graphicFrameLocks noChangeAspect="1"/>
          </p:cNvGraphicFramePr>
          <p:nvPr/>
        </p:nvGraphicFramePr>
        <p:xfrm>
          <a:off x="1907703" y="4437112"/>
          <a:ext cx="1644915" cy="504056"/>
        </p:xfrm>
        <a:graphic>
          <a:graphicData uri="http://schemas.openxmlformats.org/presentationml/2006/ole">
            <p:oleObj spid="_x0000_s240648" name="Equation" r:id="rId9" imgW="787320" imgH="241200" progId="Equation.3">
              <p:embed/>
            </p:oleObj>
          </a:graphicData>
        </a:graphic>
      </p:graphicFrame>
      <p:graphicFrame>
        <p:nvGraphicFramePr>
          <p:cNvPr id="10" name="Object 6"/>
          <p:cNvGraphicFramePr>
            <a:graphicFrameLocks noChangeAspect="1"/>
          </p:cNvGraphicFramePr>
          <p:nvPr/>
        </p:nvGraphicFramePr>
        <p:xfrm>
          <a:off x="4698801" y="4508500"/>
          <a:ext cx="449263" cy="504825"/>
        </p:xfrm>
        <a:graphic>
          <a:graphicData uri="http://schemas.openxmlformats.org/presentationml/2006/ole">
            <p:oleObj spid="_x0000_s240649" name="Equation" r:id="rId10" imgW="203040" imgH="228600" progId="Equation.DSMT4">
              <p:embed/>
            </p:oleObj>
          </a:graphicData>
        </a:graphic>
      </p:graphicFrame>
      <p:graphicFrame>
        <p:nvGraphicFramePr>
          <p:cNvPr id="11" name="Object 10"/>
          <p:cNvGraphicFramePr>
            <a:graphicFrameLocks noChangeAspect="1"/>
          </p:cNvGraphicFramePr>
          <p:nvPr/>
        </p:nvGraphicFramePr>
        <p:xfrm>
          <a:off x="5921131" y="4365104"/>
          <a:ext cx="1675205" cy="648072"/>
        </p:xfrm>
        <a:graphic>
          <a:graphicData uri="http://schemas.openxmlformats.org/presentationml/2006/ole">
            <p:oleObj spid="_x0000_s240650" name="Equation" r:id="rId11" imgW="914400" imgH="355320" progId="Equation.3">
              <p:embed/>
            </p:oleObj>
          </a:graphicData>
        </a:graphic>
      </p:graphicFrame>
      <p:sp>
        <p:nvSpPr>
          <p:cNvPr id="12" name="Title 2"/>
          <p:cNvSpPr>
            <a:spLocks noGrp="1"/>
          </p:cNvSpPr>
          <p:nvPr>
            <p:ph type="title"/>
          </p:nvPr>
        </p:nvSpPr>
        <p:spPr>
          <a:xfrm>
            <a:off x="1033264" y="332656"/>
            <a:ext cx="7787208" cy="792162"/>
          </a:xfrm>
        </p:spPr>
        <p:txBody>
          <a:bodyPr/>
          <a:lstStyle/>
          <a:p>
            <a:r>
              <a:rPr lang="en-US" dirty="0" smtClean="0"/>
              <a:t> UJI VARIANS</a:t>
            </a:r>
            <a:endParaRPr lang="en-US" dirty="0"/>
          </a:p>
        </p:txBody>
      </p:sp>
      <p:graphicFrame>
        <p:nvGraphicFramePr>
          <p:cNvPr id="240652" name="Object 6"/>
          <p:cNvGraphicFramePr>
            <a:graphicFrameLocks noChangeAspect="1"/>
          </p:cNvGraphicFramePr>
          <p:nvPr/>
        </p:nvGraphicFramePr>
        <p:xfrm>
          <a:off x="4788024" y="5085184"/>
          <a:ext cx="449263" cy="504825"/>
        </p:xfrm>
        <a:graphic>
          <a:graphicData uri="http://schemas.openxmlformats.org/presentationml/2006/ole">
            <p:oleObj spid="_x0000_s240652" name="Equation" r:id="rId12"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2"/>
                                        </p:tgtEl>
                                        <p:attrNameLst>
                                          <p:attrName>style.visibility</p:attrName>
                                        </p:attrNameLst>
                                      </p:cBhvr>
                                      <p:to>
                                        <p:strVal val="visible"/>
                                      </p:to>
                                    </p:set>
                                    <p:animEffect transition="in" filter="blinds(horizontal)">
                                      <p:cBhvr>
                                        <p:cTn id="17" dur="500"/>
                                        <p:tgtEl>
                                          <p:spTgt spid="2560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5604"/>
                                        </p:tgtEl>
                                        <p:attrNameLst>
                                          <p:attrName>style.visibility</p:attrName>
                                        </p:attrNameLst>
                                      </p:cBhvr>
                                      <p:to>
                                        <p:strVal val="visible"/>
                                      </p:to>
                                    </p:set>
                                    <p:animEffect transition="in" filter="blinds(horizontal)">
                                      <p:cBhvr>
                                        <p:cTn id="32" dur="500"/>
                                        <p:tgtEl>
                                          <p:spTgt spid="2560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linds(horizont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linds(horizontal)">
                                      <p:cBhvr>
                                        <p:cTn id="42" dur="5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linds(horizont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6" end="6"/>
                                            </p:txEl>
                                          </p:spTgt>
                                        </p:tgtEl>
                                        <p:attrNameLst>
                                          <p:attrName>style.visibility</p:attrName>
                                        </p:attrNameLst>
                                      </p:cBhvr>
                                      <p:to>
                                        <p:strVal val="visible"/>
                                      </p:to>
                                    </p:set>
                                    <p:animEffect transition="in" filter="blinds(horizontal)">
                                      <p:cBhvr>
                                        <p:cTn id="62" dur="500"/>
                                        <p:tgtEl>
                                          <p:spTgt spid="2">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blinds(horizontal)">
                                      <p:cBhvr>
                                        <p:cTn id="67" dur="5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40652"/>
                                        </p:tgtEl>
                                        <p:attrNameLst>
                                          <p:attrName>style.visibility</p:attrName>
                                        </p:attrNameLst>
                                      </p:cBhvr>
                                      <p:to>
                                        <p:strVal val="visible"/>
                                      </p:to>
                                    </p:set>
                                    <p:animEffect transition="in" filter="blinds(horizontal)">
                                      <p:cBhvr>
                                        <p:cTn id="72" dur="500"/>
                                        <p:tgtEl>
                                          <p:spTgt spid="24065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linds(horizontal)">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CONTOH SOAL</a:t>
            </a:r>
            <a:endParaRPr lang="en-US" dirty="0"/>
          </a:p>
        </p:txBody>
      </p:sp>
      <p:sp>
        <p:nvSpPr>
          <p:cNvPr id="2" name="Content Placeholder 1"/>
          <p:cNvSpPr>
            <a:spLocks noGrp="1"/>
          </p:cNvSpPr>
          <p:nvPr>
            <p:ph idx="1"/>
          </p:nvPr>
        </p:nvSpPr>
        <p:spPr>
          <a:xfrm>
            <a:off x="450850" y="1504528"/>
            <a:ext cx="8229600" cy="4876800"/>
          </a:xfrm>
        </p:spPr>
        <p:txBody>
          <a:bodyPr>
            <a:normAutofit/>
          </a:bodyPr>
          <a:lstStyle/>
          <a:p>
            <a:r>
              <a:rPr lang="en-US" dirty="0" err="1" smtClean="0"/>
              <a:t>Dalam</a:t>
            </a:r>
            <a:r>
              <a:rPr lang="en-US" dirty="0" smtClean="0"/>
              <a:t> </a:t>
            </a:r>
            <a:r>
              <a:rPr lang="en-US" dirty="0" err="1" smtClean="0"/>
              <a:t>suatu</a:t>
            </a:r>
            <a:r>
              <a:rPr lang="en-US" dirty="0" smtClean="0"/>
              <a:t> </a:t>
            </a:r>
            <a:r>
              <a:rPr lang="en-US" dirty="0" err="1" smtClean="0"/>
              <a:t>sampel</a:t>
            </a:r>
            <a:r>
              <a:rPr lang="en-US" dirty="0" smtClean="0"/>
              <a:t> </a:t>
            </a:r>
            <a:r>
              <a:rPr lang="en-US" dirty="0" err="1" smtClean="0"/>
              <a:t>acak</a:t>
            </a:r>
            <a:r>
              <a:rPr lang="en-US" dirty="0" smtClean="0"/>
              <a:t> 8 </a:t>
            </a:r>
            <a:r>
              <a:rPr lang="en-US" dirty="0" err="1" smtClean="0"/>
              <a:t>buah</a:t>
            </a:r>
            <a:r>
              <a:rPr lang="en-US" dirty="0" smtClean="0"/>
              <a:t> </a:t>
            </a:r>
            <a:r>
              <a:rPr lang="en-US" dirty="0" err="1" smtClean="0"/>
              <a:t>batang</a:t>
            </a:r>
            <a:r>
              <a:rPr lang="en-US" dirty="0" smtClean="0"/>
              <a:t> </a:t>
            </a:r>
            <a:r>
              <a:rPr lang="en-US" dirty="0" err="1" smtClean="0"/>
              <a:t>rokok</a:t>
            </a:r>
            <a:r>
              <a:rPr lang="en-US" dirty="0" smtClean="0"/>
              <a:t> </a:t>
            </a:r>
            <a:r>
              <a:rPr lang="en-US" dirty="0" err="1" smtClean="0"/>
              <a:t>menghasilkan</a:t>
            </a:r>
            <a:r>
              <a:rPr lang="en-US" dirty="0" smtClean="0"/>
              <a:t> </a:t>
            </a:r>
            <a:r>
              <a:rPr lang="en-US" dirty="0" err="1" smtClean="0"/>
              <a:t>simpangan</a:t>
            </a:r>
            <a:r>
              <a:rPr lang="en-US" dirty="0" smtClean="0"/>
              <a:t> </a:t>
            </a:r>
            <a:r>
              <a:rPr lang="en-US" dirty="0" err="1" smtClean="0"/>
              <a:t>baku</a:t>
            </a:r>
            <a:r>
              <a:rPr lang="en-US" dirty="0" smtClean="0"/>
              <a:t> </a:t>
            </a:r>
            <a:r>
              <a:rPr lang="en-US" dirty="0" err="1" smtClean="0"/>
              <a:t>kadar</a:t>
            </a:r>
            <a:r>
              <a:rPr lang="en-US" dirty="0" smtClean="0"/>
              <a:t> </a:t>
            </a:r>
            <a:r>
              <a:rPr lang="en-US" dirty="0" err="1" smtClean="0"/>
              <a:t>nikotin</a:t>
            </a:r>
            <a:r>
              <a:rPr lang="en-US" dirty="0" smtClean="0"/>
              <a:t> </a:t>
            </a:r>
            <a:r>
              <a:rPr lang="en-US" dirty="0" err="1" smtClean="0"/>
              <a:t>sebanyak</a:t>
            </a:r>
            <a:r>
              <a:rPr lang="en-US" dirty="0" smtClean="0"/>
              <a:t> 1,8 mg.  </a:t>
            </a:r>
            <a:r>
              <a:rPr lang="en-US" dirty="0" err="1" smtClean="0"/>
              <a:t>dengan</a:t>
            </a:r>
            <a:r>
              <a:rPr lang="en-US" dirty="0" smtClean="0"/>
              <a:t> </a:t>
            </a:r>
            <a:r>
              <a:rPr lang="en-US" dirty="0" err="1" smtClean="0"/>
              <a:t>taraf</a:t>
            </a:r>
            <a:r>
              <a:rPr lang="en-US" dirty="0" smtClean="0"/>
              <a:t> </a:t>
            </a:r>
            <a:r>
              <a:rPr lang="en-US" dirty="0" err="1" smtClean="0"/>
              <a:t>nyata</a:t>
            </a:r>
            <a:r>
              <a:rPr lang="en-US" dirty="0" smtClean="0"/>
              <a:t> </a:t>
            </a:r>
            <a:r>
              <a:rPr lang="en-US" dirty="0" err="1" smtClean="0"/>
              <a:t>dapatkah</a:t>
            </a:r>
            <a:r>
              <a:rPr lang="en-US" dirty="0" smtClean="0"/>
              <a:t> </a:t>
            </a:r>
            <a:r>
              <a:rPr lang="en-US" dirty="0" err="1" smtClean="0"/>
              <a:t>disimpulkan</a:t>
            </a:r>
            <a:r>
              <a:rPr lang="en-US" dirty="0" smtClean="0"/>
              <a:t> </a:t>
            </a:r>
            <a:r>
              <a:rPr lang="en-US" dirty="0" err="1" smtClean="0"/>
              <a:t>bahwa</a:t>
            </a:r>
            <a:r>
              <a:rPr lang="en-US" dirty="0" smtClean="0"/>
              <a:t> </a:t>
            </a:r>
            <a:r>
              <a:rPr lang="en-US" dirty="0" err="1" smtClean="0"/>
              <a:t>simpangan</a:t>
            </a:r>
            <a:r>
              <a:rPr lang="en-US" dirty="0" smtClean="0"/>
              <a:t> </a:t>
            </a:r>
            <a:r>
              <a:rPr lang="en-US" dirty="0" err="1" smtClean="0"/>
              <a:t>baku</a:t>
            </a:r>
            <a:r>
              <a:rPr lang="en-US" dirty="0" smtClean="0"/>
              <a:t> </a:t>
            </a:r>
            <a:r>
              <a:rPr lang="en-US" dirty="0" err="1" smtClean="0"/>
              <a:t>sesungguhnya</a:t>
            </a:r>
            <a:r>
              <a:rPr lang="en-US" dirty="0" smtClean="0"/>
              <a:t> 1,3 mg </a:t>
            </a:r>
            <a:r>
              <a:rPr lang="en-US" dirty="0" err="1" smtClean="0"/>
              <a:t>dengan</a:t>
            </a:r>
            <a:r>
              <a:rPr lang="en-US" dirty="0" smtClean="0"/>
              <a:t> </a:t>
            </a:r>
            <a:r>
              <a:rPr lang="el-GR" dirty="0" smtClean="0"/>
              <a:t>α</a:t>
            </a:r>
            <a:r>
              <a:rPr lang="en-US" dirty="0" smtClean="0"/>
              <a:t>=1%</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r>
              <a:rPr lang="id-ID" dirty="0" smtClean="0"/>
              <a:t>Sebuah perusahaan aki mobil mengatakan bahwa umur aki yang diproduksi mempunyai simpangan baku lebih dari 0,9 tahun. Jika diambil sampel acak berukuran 10 diperoleh simpangan baku umur aki adalah 1,2 tahun. Dengan menggunakan taraf nyata 0,05 apa yang dapat disimpulkan?</a:t>
            </a:r>
            <a:endParaRPr lang="id-ID"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a:t>
            </a:r>
            <a:endParaRPr lang="en-US" dirty="0"/>
          </a:p>
        </p:txBody>
      </p:sp>
      <p:sp>
        <p:nvSpPr>
          <p:cNvPr id="3" name="Content Placeholder 2"/>
          <p:cNvSpPr>
            <a:spLocks noGrp="1"/>
          </p:cNvSpPr>
          <p:nvPr>
            <p:ph idx="1"/>
          </p:nvPr>
        </p:nvSpPr>
        <p:spPr>
          <a:xfrm>
            <a:off x="467544" y="1556792"/>
            <a:ext cx="8229600" cy="4754563"/>
          </a:xfrm>
        </p:spPr>
        <p:txBody>
          <a:bodyPr>
            <a:noAutofit/>
          </a:bodyPr>
          <a:lstStyle/>
          <a:p>
            <a:r>
              <a:rPr lang="en-US" sz="2400" dirty="0" err="1" smtClean="0"/>
              <a:t>Hipotesis</a:t>
            </a:r>
            <a:r>
              <a:rPr lang="en-US" sz="2400" dirty="0" smtClean="0"/>
              <a:t> </a:t>
            </a:r>
            <a:r>
              <a:rPr lang="id-ID" sz="2400" dirty="0" smtClean="0"/>
              <a:t>:</a:t>
            </a:r>
            <a:r>
              <a:rPr lang="en-US" sz="2400" dirty="0" smtClean="0"/>
              <a:t> </a:t>
            </a:r>
            <a:r>
              <a:rPr lang="en-US" sz="2400" dirty="0" err="1" smtClean="0"/>
              <a:t>asumsi</a:t>
            </a:r>
            <a:r>
              <a:rPr lang="en-US" sz="2400" dirty="0" smtClean="0"/>
              <a:t> </a:t>
            </a:r>
            <a:r>
              <a:rPr lang="en-US" sz="2400" dirty="0" err="1" smtClean="0"/>
              <a:t>atau</a:t>
            </a:r>
            <a:r>
              <a:rPr lang="en-US" sz="2400" dirty="0" smtClean="0"/>
              <a:t> </a:t>
            </a:r>
            <a:r>
              <a:rPr lang="en-US" sz="2400" dirty="0" err="1" smtClean="0"/>
              <a:t>dugaan</a:t>
            </a:r>
            <a:r>
              <a:rPr lang="en-US" sz="2400" dirty="0" smtClean="0"/>
              <a:t> </a:t>
            </a:r>
            <a:r>
              <a:rPr lang="en-US" sz="2400" dirty="0" err="1" smtClean="0"/>
              <a:t>mengenai</a:t>
            </a:r>
            <a:r>
              <a:rPr lang="en-US" sz="2400" dirty="0" smtClean="0"/>
              <a:t> </a:t>
            </a:r>
            <a:r>
              <a:rPr lang="en-US" sz="2400" dirty="0" err="1" smtClean="0"/>
              <a:t>sesuatu</a:t>
            </a:r>
            <a:r>
              <a:rPr lang="en-US" sz="2400" dirty="0" smtClean="0"/>
              <a:t> </a:t>
            </a:r>
            <a:r>
              <a:rPr lang="en-US" sz="2400" dirty="0" err="1" smtClean="0"/>
              <a:t>hal</a:t>
            </a:r>
            <a:r>
              <a:rPr lang="en-US" sz="2400" dirty="0" smtClean="0"/>
              <a:t> yang </a:t>
            </a:r>
            <a:r>
              <a:rPr lang="en-US" sz="2400" dirty="0" err="1" smtClean="0"/>
              <a:t>dibuat</a:t>
            </a:r>
            <a:r>
              <a:rPr lang="en-US" sz="2400" dirty="0" smtClean="0"/>
              <a:t> </a:t>
            </a:r>
            <a:r>
              <a:rPr lang="en-US" sz="2400" dirty="0" err="1" smtClean="0"/>
              <a:t>untuk</a:t>
            </a:r>
            <a:r>
              <a:rPr lang="en-US" sz="2400" dirty="0" smtClean="0"/>
              <a:t> </a:t>
            </a:r>
            <a:r>
              <a:rPr lang="en-US" sz="2400" dirty="0" err="1" smtClean="0"/>
              <a:t>menjelaskan</a:t>
            </a:r>
            <a:r>
              <a:rPr lang="en-US" sz="2400" dirty="0" smtClean="0"/>
              <a:t> </a:t>
            </a:r>
            <a:r>
              <a:rPr lang="en-US" sz="2400" dirty="0" err="1" smtClean="0"/>
              <a:t>suatu</a:t>
            </a:r>
            <a:r>
              <a:rPr lang="en-US" sz="2400" dirty="0" smtClean="0"/>
              <a:t> </a:t>
            </a:r>
            <a:r>
              <a:rPr lang="en-US" sz="2400" dirty="0" err="1" smtClean="0"/>
              <a:t>hal</a:t>
            </a:r>
            <a:r>
              <a:rPr lang="en-US" sz="2400" dirty="0" smtClean="0"/>
              <a:t>.</a:t>
            </a:r>
          </a:p>
          <a:p>
            <a:pPr>
              <a:buNone/>
            </a:pPr>
            <a:endParaRPr lang="en-US" sz="2400" dirty="0" smtClean="0"/>
          </a:p>
          <a:p>
            <a:r>
              <a:rPr lang="en-US" sz="2400" dirty="0" err="1" smtClean="0"/>
              <a:t>Asumsi</a:t>
            </a:r>
            <a:r>
              <a:rPr lang="en-US" sz="2400" dirty="0" smtClean="0"/>
              <a:t> </a:t>
            </a:r>
            <a:r>
              <a:rPr lang="en-US" sz="2400" dirty="0" err="1" smtClean="0"/>
              <a:t>atau</a:t>
            </a:r>
            <a:r>
              <a:rPr lang="en-US" sz="2400" dirty="0" smtClean="0"/>
              <a:t> </a:t>
            </a:r>
            <a:r>
              <a:rPr lang="en-US" sz="2400" dirty="0" err="1" smtClean="0"/>
              <a:t>dugaan</a:t>
            </a:r>
            <a:r>
              <a:rPr lang="id-ID" sz="2400" dirty="0" smtClean="0"/>
              <a:t> </a:t>
            </a:r>
            <a:r>
              <a:rPr lang="id-ID" sz="2400" dirty="0" smtClean="0">
                <a:sym typeface="Wingdings" pitchFamily="2" charset="2"/>
              </a:rPr>
              <a:t> </a:t>
            </a:r>
            <a:r>
              <a:rPr lang="en-US" sz="2400" dirty="0" err="1" smtClean="0"/>
              <a:t>mengenai</a:t>
            </a:r>
            <a:r>
              <a:rPr lang="en-US" sz="2400" dirty="0" smtClean="0"/>
              <a:t> </a:t>
            </a:r>
            <a:r>
              <a:rPr lang="en-US" sz="2400" dirty="0" err="1" smtClean="0"/>
              <a:t>populasi</a:t>
            </a:r>
            <a:r>
              <a:rPr lang="en-US" sz="2400" dirty="0" smtClean="0"/>
              <a:t>,  </a:t>
            </a:r>
            <a:endParaRPr lang="id-ID" sz="2400" dirty="0" smtClean="0"/>
          </a:p>
          <a:p>
            <a:pPr>
              <a:buNone/>
            </a:pPr>
            <a:r>
              <a:rPr lang="id-ID" sz="2400" dirty="0" smtClean="0"/>
              <a:t>	(N</a:t>
            </a:r>
            <a:r>
              <a:rPr lang="en-US" sz="2400" dirty="0" err="1" smtClean="0"/>
              <a:t>ilai-nilai</a:t>
            </a:r>
            <a:r>
              <a:rPr lang="en-US" sz="2400" dirty="0" smtClean="0"/>
              <a:t> parameter </a:t>
            </a:r>
            <a:r>
              <a:rPr lang="en-US" sz="2400" dirty="0" err="1" smtClean="0"/>
              <a:t>populasi</a:t>
            </a:r>
            <a:r>
              <a:rPr lang="id-ID" sz="2400" dirty="0" smtClean="0"/>
              <a:t>) </a:t>
            </a:r>
            <a:r>
              <a:rPr lang="id-ID" sz="2400" dirty="0" smtClean="0">
                <a:sym typeface="Wingdings" pitchFamily="2" charset="2"/>
              </a:rPr>
              <a:t> H</a:t>
            </a:r>
            <a:r>
              <a:rPr lang="en-US" sz="2400" dirty="0" err="1" smtClean="0"/>
              <a:t>ipotesis</a:t>
            </a:r>
            <a:r>
              <a:rPr lang="en-US" sz="2400" dirty="0" smtClean="0"/>
              <a:t> </a:t>
            </a:r>
            <a:r>
              <a:rPr lang="en-US" sz="2400" dirty="0" err="1" smtClean="0"/>
              <a:t>statistik</a:t>
            </a:r>
            <a:r>
              <a:rPr lang="en-US" sz="2400" dirty="0" smtClean="0"/>
              <a:t>.</a:t>
            </a:r>
          </a:p>
          <a:p>
            <a:endParaRPr lang="en-US" sz="2400" dirty="0" smtClean="0"/>
          </a:p>
          <a:p>
            <a:r>
              <a:rPr lang="en-US" sz="2400" dirty="0" err="1" smtClean="0"/>
              <a:t>Kekeliruan</a:t>
            </a:r>
            <a:r>
              <a:rPr lang="en-US" sz="2400" dirty="0" smtClean="0"/>
              <a:t>  </a:t>
            </a:r>
            <a:r>
              <a:rPr lang="en-US" sz="2400" dirty="0" err="1" smtClean="0"/>
              <a:t>tipe</a:t>
            </a:r>
            <a:r>
              <a:rPr lang="en-US" sz="2400" dirty="0" smtClean="0"/>
              <a:t> I  : </a:t>
            </a:r>
            <a:r>
              <a:rPr lang="en-US" sz="2400" dirty="0" err="1" smtClean="0"/>
              <a:t>menolak</a:t>
            </a:r>
            <a:r>
              <a:rPr lang="en-US" sz="2400" dirty="0" smtClean="0"/>
              <a:t> </a:t>
            </a:r>
            <a:r>
              <a:rPr lang="en-US" sz="2400" dirty="0" err="1" smtClean="0"/>
              <a:t>hipotesis</a:t>
            </a:r>
            <a:r>
              <a:rPr lang="en-US" sz="2400" dirty="0" smtClean="0"/>
              <a:t> yang </a:t>
            </a:r>
            <a:r>
              <a:rPr lang="en-US" sz="2400" dirty="0" err="1" smtClean="0"/>
              <a:t>benar</a:t>
            </a:r>
            <a:r>
              <a:rPr lang="en-US" sz="2400" dirty="0" smtClean="0"/>
              <a:t>.</a:t>
            </a:r>
          </a:p>
          <a:p>
            <a:r>
              <a:rPr lang="en-US" sz="2400" dirty="0" err="1" smtClean="0"/>
              <a:t>Kekeliruan</a:t>
            </a:r>
            <a:r>
              <a:rPr lang="en-US" sz="2400" dirty="0" smtClean="0"/>
              <a:t> </a:t>
            </a:r>
            <a:r>
              <a:rPr lang="en-US" sz="2400" dirty="0" err="1" smtClean="0"/>
              <a:t>tipe</a:t>
            </a:r>
            <a:r>
              <a:rPr lang="en-US" sz="2400" dirty="0" smtClean="0"/>
              <a:t> I </a:t>
            </a:r>
            <a:r>
              <a:rPr lang="en-US" sz="2400" dirty="0" err="1" smtClean="0"/>
              <a:t>biasa</a:t>
            </a:r>
            <a:r>
              <a:rPr lang="en-US" sz="2400" dirty="0" smtClean="0"/>
              <a:t> </a:t>
            </a:r>
            <a:r>
              <a:rPr lang="en-US" sz="2400" dirty="0" err="1" smtClean="0"/>
              <a:t>dinyatakan</a:t>
            </a:r>
            <a:r>
              <a:rPr lang="en-US" sz="2400" dirty="0" smtClean="0"/>
              <a:t> </a:t>
            </a:r>
            <a:r>
              <a:rPr lang="en-US" sz="2400" dirty="0" err="1" smtClean="0"/>
              <a:t>dengan</a:t>
            </a:r>
            <a:r>
              <a:rPr lang="en-US" sz="2400" dirty="0" smtClean="0"/>
              <a:t> </a:t>
            </a:r>
            <a:r>
              <a:rPr lang="el-GR" sz="2400" dirty="0" smtClean="0"/>
              <a:t>α</a:t>
            </a:r>
            <a:endParaRPr lang="id-ID" sz="2400" dirty="0" smtClean="0"/>
          </a:p>
          <a:p>
            <a:pPr>
              <a:buNone/>
            </a:pPr>
            <a:endParaRPr lang="en-US" sz="2400" dirty="0" smtClean="0"/>
          </a:p>
          <a:p>
            <a:r>
              <a:rPr lang="en-US" sz="2400" dirty="0" err="1" smtClean="0"/>
              <a:t>Kekeliruan</a:t>
            </a:r>
            <a:r>
              <a:rPr lang="en-US" sz="2400" dirty="0" smtClean="0"/>
              <a:t> </a:t>
            </a:r>
            <a:r>
              <a:rPr lang="en-US" sz="2400" dirty="0" err="1" smtClean="0"/>
              <a:t>tipe</a:t>
            </a:r>
            <a:r>
              <a:rPr lang="en-US" sz="2400" dirty="0" smtClean="0"/>
              <a:t> II : </a:t>
            </a:r>
            <a:r>
              <a:rPr lang="en-US" sz="2400" dirty="0" err="1" smtClean="0"/>
              <a:t>menerima</a:t>
            </a:r>
            <a:r>
              <a:rPr lang="en-US" sz="2400" dirty="0" smtClean="0"/>
              <a:t> </a:t>
            </a:r>
            <a:r>
              <a:rPr lang="en-US" sz="2400" dirty="0" err="1" smtClean="0"/>
              <a:t>hipotesis</a:t>
            </a:r>
            <a:r>
              <a:rPr lang="en-US" sz="2400" dirty="0" smtClean="0"/>
              <a:t> yang </a:t>
            </a:r>
            <a:r>
              <a:rPr lang="en-US" sz="2400" dirty="0" err="1" smtClean="0"/>
              <a:t>salah</a:t>
            </a:r>
            <a:endParaRPr lang="en-US" sz="2400" dirty="0" smtClean="0"/>
          </a:p>
          <a:p>
            <a:r>
              <a:rPr lang="en-US" sz="2400" dirty="0" err="1" smtClean="0"/>
              <a:t>Kekeliruan</a:t>
            </a:r>
            <a:r>
              <a:rPr lang="en-US" sz="2400" dirty="0" smtClean="0"/>
              <a:t> </a:t>
            </a:r>
            <a:r>
              <a:rPr lang="en-US" sz="2400" dirty="0" err="1" smtClean="0"/>
              <a:t>tipe</a:t>
            </a:r>
            <a:r>
              <a:rPr lang="en-US" sz="2400" dirty="0" smtClean="0"/>
              <a:t> II </a:t>
            </a:r>
            <a:r>
              <a:rPr lang="en-US" sz="2400" dirty="0" err="1" smtClean="0"/>
              <a:t>biasa</a:t>
            </a:r>
            <a:r>
              <a:rPr lang="en-US" sz="2400" dirty="0" smtClean="0"/>
              <a:t> </a:t>
            </a:r>
            <a:r>
              <a:rPr lang="en-US" sz="2400" dirty="0" err="1" smtClean="0"/>
              <a:t>dinyatakan</a:t>
            </a:r>
            <a:r>
              <a:rPr lang="en-US" sz="2400" dirty="0" smtClean="0"/>
              <a:t> </a:t>
            </a:r>
            <a:r>
              <a:rPr lang="en-US" sz="2400" dirty="0" err="1" smtClean="0"/>
              <a:t>dengan</a:t>
            </a:r>
            <a:r>
              <a:rPr lang="en-US" sz="2400" dirty="0" smtClean="0"/>
              <a:t> </a:t>
            </a:r>
            <a:r>
              <a:rPr lang="el-GR" sz="2400" dirty="0" smtClean="0"/>
              <a:t>β</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id-ID" dirty="0" smtClean="0"/>
              <a:t>ISTILAH</a:t>
            </a:r>
            <a:endParaRPr lang="en-US" dirty="0"/>
          </a:p>
        </p:txBody>
      </p:sp>
      <p:sp>
        <p:nvSpPr>
          <p:cNvPr id="2" name="Content Placeholder 1"/>
          <p:cNvSpPr>
            <a:spLocks noGrp="1"/>
          </p:cNvSpPr>
          <p:nvPr>
            <p:ph idx="1"/>
          </p:nvPr>
        </p:nvSpPr>
        <p:spPr>
          <a:xfrm>
            <a:off x="467544" y="1628800"/>
            <a:ext cx="8229600" cy="4752528"/>
          </a:xfrm>
        </p:spPr>
        <p:txBody>
          <a:bodyPr>
            <a:noAutofit/>
          </a:bodyPr>
          <a:lstStyle/>
          <a:p>
            <a:r>
              <a:rPr lang="el-GR" sz="2400" dirty="0" smtClean="0"/>
              <a:t>α</a:t>
            </a:r>
            <a:r>
              <a:rPr lang="en-US" sz="2400" dirty="0" smtClean="0"/>
              <a:t> </a:t>
            </a:r>
            <a:r>
              <a:rPr lang="id-ID" sz="2400" dirty="0" smtClean="0"/>
              <a:t>=</a:t>
            </a:r>
            <a:r>
              <a:rPr lang="en-US" sz="2400" dirty="0" smtClean="0"/>
              <a:t> </a:t>
            </a:r>
            <a:r>
              <a:rPr lang="en-US" sz="2400" dirty="0" err="1" smtClean="0"/>
              <a:t>taraf</a:t>
            </a:r>
            <a:r>
              <a:rPr lang="en-US" sz="2400" dirty="0" smtClean="0"/>
              <a:t> </a:t>
            </a:r>
            <a:r>
              <a:rPr lang="en-US" sz="2400" dirty="0" err="1" smtClean="0"/>
              <a:t>signifikansi</a:t>
            </a:r>
            <a:r>
              <a:rPr lang="en-US" sz="2400" dirty="0" smtClean="0"/>
              <a:t> </a:t>
            </a:r>
            <a:r>
              <a:rPr lang="en-US" sz="2400" dirty="0" err="1" smtClean="0"/>
              <a:t>atau</a:t>
            </a:r>
            <a:r>
              <a:rPr lang="en-US" sz="2400" dirty="0" smtClean="0"/>
              <a:t> </a:t>
            </a:r>
            <a:r>
              <a:rPr lang="en-US" sz="2400" dirty="0" err="1" smtClean="0"/>
              <a:t>taraf</a:t>
            </a:r>
            <a:r>
              <a:rPr lang="en-US" sz="2400" dirty="0" smtClean="0"/>
              <a:t> </a:t>
            </a:r>
            <a:r>
              <a:rPr lang="en-US" sz="2400" dirty="0" err="1" smtClean="0"/>
              <a:t>arti</a:t>
            </a:r>
            <a:r>
              <a:rPr lang="en-US" sz="2400" dirty="0" smtClean="0"/>
              <a:t> </a:t>
            </a:r>
            <a:r>
              <a:rPr lang="en-US" sz="2400" dirty="0" err="1" smtClean="0"/>
              <a:t>atau</a:t>
            </a:r>
            <a:r>
              <a:rPr lang="en-US" sz="2400" dirty="0" smtClean="0"/>
              <a:t> </a:t>
            </a:r>
            <a:r>
              <a:rPr lang="en-US" sz="2400" dirty="0" err="1" smtClean="0"/>
              <a:t>taraf</a:t>
            </a:r>
            <a:r>
              <a:rPr lang="en-US" sz="2400" dirty="0" smtClean="0"/>
              <a:t> </a:t>
            </a:r>
            <a:r>
              <a:rPr lang="en-US" sz="2400" dirty="0" err="1" smtClean="0"/>
              <a:t>nyata</a:t>
            </a:r>
            <a:r>
              <a:rPr lang="en-US" sz="2400" dirty="0" smtClean="0"/>
              <a:t>.</a:t>
            </a:r>
          </a:p>
          <a:p>
            <a:endParaRPr lang="en-US" sz="2400" dirty="0" smtClean="0"/>
          </a:p>
          <a:p>
            <a:r>
              <a:rPr lang="el-GR" sz="2400" dirty="0" smtClean="0"/>
              <a:t>α</a:t>
            </a:r>
            <a:r>
              <a:rPr lang="en-US" sz="2400" dirty="0" smtClean="0"/>
              <a:t> yang </a:t>
            </a:r>
            <a:r>
              <a:rPr lang="en-US" sz="2400" dirty="0" err="1" smtClean="0"/>
              <a:t>biasa</a:t>
            </a:r>
            <a:r>
              <a:rPr lang="en-US" sz="2400" dirty="0" smtClean="0"/>
              <a:t> </a:t>
            </a:r>
            <a:r>
              <a:rPr lang="en-US" sz="2400" dirty="0" err="1" smtClean="0"/>
              <a:t>digunakan</a:t>
            </a:r>
            <a:r>
              <a:rPr lang="en-US" sz="2400" dirty="0" smtClean="0"/>
              <a:t> 0.05 </a:t>
            </a:r>
            <a:r>
              <a:rPr lang="en-US" sz="2400" dirty="0" err="1" smtClean="0"/>
              <a:t>atau</a:t>
            </a:r>
            <a:r>
              <a:rPr lang="en-US" sz="2400" dirty="0" smtClean="0"/>
              <a:t> 0.01</a:t>
            </a:r>
          </a:p>
          <a:p>
            <a:pPr>
              <a:buNone/>
            </a:pPr>
            <a:endParaRPr lang="en-US" sz="2400" dirty="0" smtClean="0"/>
          </a:p>
          <a:p>
            <a:r>
              <a:rPr lang="en-US" sz="2400" dirty="0" smtClean="0"/>
              <a:t>α = 0.05 </a:t>
            </a:r>
            <a:r>
              <a:rPr lang="en-US" sz="2400" dirty="0" err="1" smtClean="0"/>
              <a:t>artinya</a:t>
            </a:r>
            <a:r>
              <a:rPr lang="en-US" sz="2400" dirty="0" smtClean="0"/>
              <a:t> </a:t>
            </a:r>
            <a:r>
              <a:rPr lang="en-US" sz="2400" dirty="0" err="1" smtClean="0"/>
              <a:t>kira-kira</a:t>
            </a:r>
            <a:r>
              <a:rPr lang="en-US" sz="2400" dirty="0" smtClean="0"/>
              <a:t> 5 </a:t>
            </a:r>
            <a:r>
              <a:rPr lang="en-US" sz="2400" dirty="0" err="1" smtClean="0"/>
              <a:t>dari</a:t>
            </a:r>
            <a:r>
              <a:rPr lang="en-US" sz="2400" dirty="0" smtClean="0"/>
              <a:t> </a:t>
            </a:r>
            <a:r>
              <a:rPr lang="en-US" sz="2400" dirty="0" err="1" smtClean="0"/>
              <a:t>setiap</a:t>
            </a:r>
            <a:r>
              <a:rPr lang="en-US" sz="2400" dirty="0" smtClean="0"/>
              <a:t> 100 </a:t>
            </a:r>
            <a:r>
              <a:rPr lang="en-US" sz="2400" dirty="0" err="1" smtClean="0"/>
              <a:t>kesimpulan</a:t>
            </a:r>
            <a:r>
              <a:rPr lang="en-US" sz="2400" dirty="0" smtClean="0"/>
              <a:t> </a:t>
            </a:r>
            <a:r>
              <a:rPr lang="en-US" sz="2400" dirty="0" err="1" smtClean="0"/>
              <a:t>kita</a:t>
            </a:r>
            <a:r>
              <a:rPr lang="en-US" sz="2400" dirty="0" smtClean="0"/>
              <a:t> </a:t>
            </a:r>
            <a:r>
              <a:rPr lang="en-US" sz="2400" dirty="0" err="1" smtClean="0"/>
              <a:t>telah</a:t>
            </a:r>
            <a:r>
              <a:rPr lang="en-US" sz="2400" dirty="0" smtClean="0"/>
              <a:t> </a:t>
            </a:r>
            <a:r>
              <a:rPr lang="en-US" sz="2400" dirty="0" err="1" smtClean="0"/>
              <a:t>melakukan</a:t>
            </a:r>
            <a:r>
              <a:rPr lang="en-US" sz="2400" dirty="0" smtClean="0"/>
              <a:t> </a:t>
            </a:r>
            <a:r>
              <a:rPr lang="en-US" sz="2400" dirty="0" err="1" smtClean="0"/>
              <a:t>kesalahan</a:t>
            </a:r>
            <a:r>
              <a:rPr lang="en-US" sz="2400" dirty="0" smtClean="0"/>
              <a:t> </a:t>
            </a:r>
            <a:r>
              <a:rPr lang="en-US" sz="2400" dirty="0" err="1" smtClean="0"/>
              <a:t>tipe</a:t>
            </a:r>
            <a:r>
              <a:rPr lang="en-US" sz="2400" dirty="0" smtClean="0"/>
              <a:t> I </a:t>
            </a:r>
            <a:r>
              <a:rPr lang="en-US" sz="2400" dirty="0" err="1" smtClean="0"/>
              <a:t>yaitu</a:t>
            </a:r>
            <a:r>
              <a:rPr lang="en-US" sz="2400" dirty="0" smtClean="0"/>
              <a:t> </a:t>
            </a:r>
            <a:r>
              <a:rPr lang="en-US" sz="2400" dirty="0" err="1" smtClean="0"/>
              <a:t>menolak</a:t>
            </a:r>
            <a:r>
              <a:rPr lang="en-US" sz="2400" dirty="0" smtClean="0"/>
              <a:t> </a:t>
            </a:r>
            <a:r>
              <a:rPr lang="en-US" sz="2400" dirty="0" err="1" smtClean="0"/>
              <a:t>hipotesis</a:t>
            </a:r>
            <a:r>
              <a:rPr lang="en-US" sz="2400" dirty="0" smtClean="0"/>
              <a:t> yang </a:t>
            </a:r>
            <a:r>
              <a:rPr lang="en-US" sz="2400" dirty="0" err="1" smtClean="0"/>
              <a:t>seharusnya</a:t>
            </a:r>
            <a:r>
              <a:rPr lang="en-US" sz="2400" dirty="0" smtClean="0"/>
              <a:t> </a:t>
            </a:r>
            <a:r>
              <a:rPr lang="en-US" sz="2400" dirty="0" err="1" smtClean="0"/>
              <a:t>diterima</a:t>
            </a:r>
            <a:r>
              <a:rPr lang="en-US" sz="2400" dirty="0" smtClean="0"/>
              <a:t>.</a:t>
            </a:r>
            <a:endParaRPr lang="id-ID" sz="2400" dirty="0" smtClean="0"/>
          </a:p>
          <a:p>
            <a:pPr>
              <a:buNone/>
            </a:pPr>
            <a:r>
              <a:rPr lang="en-US" sz="2400" dirty="0" smtClean="0"/>
              <a:t> </a:t>
            </a:r>
            <a:endParaRPr lang="id-ID" sz="2400" dirty="0" smtClean="0"/>
          </a:p>
          <a:p>
            <a:r>
              <a:rPr lang="en-US" sz="2400" dirty="0" err="1" smtClean="0"/>
              <a:t>Atau</a:t>
            </a:r>
            <a:r>
              <a:rPr lang="en-US" sz="2400" dirty="0" smtClean="0"/>
              <a:t> </a:t>
            </a:r>
            <a:r>
              <a:rPr lang="en-US" sz="2400" dirty="0" err="1" smtClean="0"/>
              <a:t>dengan</a:t>
            </a:r>
            <a:r>
              <a:rPr lang="en-US" sz="2400" dirty="0" smtClean="0"/>
              <a:t> </a:t>
            </a:r>
            <a:r>
              <a:rPr lang="en-US" sz="2400" dirty="0" err="1" smtClean="0"/>
              <a:t>kata</a:t>
            </a:r>
            <a:r>
              <a:rPr lang="en-US" sz="2400" dirty="0" smtClean="0"/>
              <a:t> lain </a:t>
            </a:r>
            <a:r>
              <a:rPr lang="en-US" sz="2400" dirty="0" err="1" smtClean="0"/>
              <a:t>kira-kira</a:t>
            </a:r>
            <a:r>
              <a:rPr lang="en-US" sz="2400" dirty="0" smtClean="0"/>
              <a:t> 95% </a:t>
            </a:r>
            <a:r>
              <a:rPr lang="en-US" sz="2400" dirty="0" err="1" smtClean="0"/>
              <a:t>yakin</a:t>
            </a:r>
            <a:r>
              <a:rPr lang="en-US" sz="2400" dirty="0" smtClean="0"/>
              <a:t> </a:t>
            </a:r>
            <a:r>
              <a:rPr lang="en-US" sz="2400" dirty="0" err="1" smtClean="0"/>
              <a:t>bahwa</a:t>
            </a:r>
            <a:r>
              <a:rPr lang="en-US" sz="2400" dirty="0" smtClean="0"/>
              <a:t> </a:t>
            </a:r>
            <a:r>
              <a:rPr lang="en-US" sz="2400" dirty="0" err="1" smtClean="0"/>
              <a:t>kita</a:t>
            </a:r>
            <a:r>
              <a:rPr lang="en-US" sz="2400" dirty="0" smtClean="0"/>
              <a:t> </a:t>
            </a:r>
            <a:r>
              <a:rPr lang="en-US" sz="2400" dirty="0" err="1" smtClean="0"/>
              <a:t>telah</a:t>
            </a:r>
            <a:r>
              <a:rPr lang="en-US" sz="2400" dirty="0" smtClean="0"/>
              <a:t> </a:t>
            </a:r>
            <a:r>
              <a:rPr lang="en-US" sz="2400" dirty="0" err="1" smtClean="0"/>
              <a:t>membuat</a:t>
            </a:r>
            <a:r>
              <a:rPr lang="en-US" sz="2400" dirty="0" smtClean="0"/>
              <a:t> </a:t>
            </a:r>
            <a:r>
              <a:rPr lang="en-US" sz="2400" dirty="0" err="1" smtClean="0"/>
              <a:t>kesimpulan</a:t>
            </a:r>
            <a:r>
              <a:rPr lang="en-US" sz="2400" dirty="0" smtClean="0"/>
              <a:t> yang </a:t>
            </a:r>
            <a:r>
              <a:rPr lang="en-US" sz="2400" dirty="0" err="1" smtClean="0"/>
              <a:t>benar</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pPr algn="ctr"/>
            <a:r>
              <a:rPr lang="en-US" sz="3200" dirty="0" smtClean="0"/>
              <a:t>LANGKAH – LANGKAH UJI HIPOTESIS</a:t>
            </a:r>
            <a:endParaRPr lang="en-US" sz="3200" dirty="0"/>
          </a:p>
        </p:txBody>
      </p:sp>
      <p:sp>
        <p:nvSpPr>
          <p:cNvPr id="2" name="Content Placeholder 1"/>
          <p:cNvSpPr>
            <a:spLocks noGrp="1"/>
          </p:cNvSpPr>
          <p:nvPr>
            <p:ph idx="1"/>
          </p:nvPr>
        </p:nvSpPr>
        <p:spPr>
          <a:xfrm>
            <a:off x="457200" y="1445029"/>
            <a:ext cx="8229600" cy="4864291"/>
          </a:xfrm>
        </p:spPr>
        <p:txBody>
          <a:bodyPr>
            <a:normAutofit/>
          </a:bodyPr>
          <a:lstStyle/>
          <a:p>
            <a:r>
              <a:rPr lang="en-US" sz="2400" dirty="0" smtClean="0"/>
              <a:t>1. PERUMUSAN HIPOTESIS</a:t>
            </a:r>
          </a:p>
          <a:p>
            <a:pPr lvl="1"/>
            <a:r>
              <a:rPr lang="en-US" sz="2400" dirty="0" smtClean="0"/>
              <a:t> </a:t>
            </a:r>
            <a:r>
              <a:rPr lang="en-US" sz="2400" dirty="0" err="1" smtClean="0"/>
              <a:t>Perumusan</a:t>
            </a:r>
            <a:r>
              <a:rPr lang="en-US" sz="2400" dirty="0" smtClean="0"/>
              <a:t> </a:t>
            </a:r>
            <a:r>
              <a:rPr lang="en-US" sz="2400" dirty="0" err="1" smtClean="0"/>
              <a:t>hipotesis</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dua</a:t>
            </a:r>
            <a:r>
              <a:rPr lang="en-US" sz="2400" dirty="0" smtClean="0"/>
              <a:t> </a:t>
            </a:r>
            <a:r>
              <a:rPr lang="en-US" sz="2400" dirty="0" err="1" smtClean="0"/>
              <a:t>macam</a:t>
            </a:r>
            <a:r>
              <a:rPr lang="en-US" sz="2400" dirty="0" smtClean="0"/>
              <a:t>, </a:t>
            </a:r>
            <a:r>
              <a:rPr lang="en-US" sz="2400" dirty="0" err="1" smtClean="0"/>
              <a:t>yaitu</a:t>
            </a:r>
            <a:r>
              <a:rPr lang="en-US" sz="2400" dirty="0" smtClean="0"/>
              <a:t> </a:t>
            </a:r>
            <a:r>
              <a:rPr lang="en-US" sz="2400" dirty="0" err="1" smtClean="0"/>
              <a:t>hipotesis</a:t>
            </a:r>
            <a:r>
              <a:rPr lang="en-US" sz="2400" dirty="0" smtClean="0"/>
              <a:t> </a:t>
            </a:r>
            <a:r>
              <a:rPr lang="en-US" sz="2400" dirty="0" err="1" smtClean="0"/>
              <a:t>awal</a:t>
            </a:r>
            <a:r>
              <a:rPr lang="en-US" sz="2400" dirty="0" smtClean="0"/>
              <a:t>,     , </a:t>
            </a:r>
            <a:r>
              <a:rPr lang="en-US" sz="2400" dirty="0" err="1" smtClean="0"/>
              <a:t>dan</a:t>
            </a:r>
            <a:r>
              <a:rPr lang="en-US" sz="2400" dirty="0" smtClean="0"/>
              <a:t> </a:t>
            </a:r>
            <a:r>
              <a:rPr lang="en-US" sz="2400" dirty="0" err="1" smtClean="0"/>
              <a:t>hipotesis</a:t>
            </a:r>
            <a:r>
              <a:rPr lang="en-US" sz="2400" dirty="0" smtClean="0"/>
              <a:t> </a:t>
            </a:r>
            <a:r>
              <a:rPr lang="en-US" sz="2400" dirty="0" err="1" smtClean="0"/>
              <a:t>alternatif</a:t>
            </a:r>
            <a:r>
              <a:rPr lang="en-US" sz="2400" dirty="0" smtClean="0"/>
              <a:t>,     .</a:t>
            </a:r>
          </a:p>
          <a:p>
            <a:pPr lvl="1"/>
            <a:endParaRPr lang="en-US" sz="2400" dirty="0" smtClean="0"/>
          </a:p>
          <a:p>
            <a:pPr lvl="1"/>
            <a:r>
              <a:rPr lang="en-US" sz="2400" dirty="0" err="1" smtClean="0"/>
              <a:t>Pengujian</a:t>
            </a:r>
            <a:r>
              <a:rPr lang="en-US" sz="2400" dirty="0" smtClean="0"/>
              <a:t> </a:t>
            </a:r>
            <a:r>
              <a:rPr lang="en-US" sz="2400" dirty="0" err="1" smtClean="0"/>
              <a:t>hipotesis</a:t>
            </a:r>
            <a:r>
              <a:rPr lang="en-US" sz="2400" dirty="0" smtClean="0"/>
              <a:t> </a:t>
            </a:r>
            <a:r>
              <a:rPr lang="en-US" sz="2400" dirty="0" err="1" smtClean="0"/>
              <a:t>uji</a:t>
            </a:r>
            <a:r>
              <a:rPr lang="en-US" sz="2400" dirty="0" smtClean="0"/>
              <a:t> </a:t>
            </a:r>
            <a:r>
              <a:rPr lang="en-US" sz="2400" dirty="0" err="1" smtClean="0"/>
              <a:t>satu</a:t>
            </a:r>
            <a:r>
              <a:rPr lang="en-US" sz="2400" dirty="0" smtClean="0"/>
              <a:t> </a:t>
            </a:r>
            <a:r>
              <a:rPr lang="en-US" sz="2400" dirty="0" err="1" smtClean="0"/>
              <a:t>pihak</a:t>
            </a:r>
            <a:endParaRPr lang="en-US" sz="2400" dirty="0" smtClean="0"/>
          </a:p>
          <a:p>
            <a:pPr lvl="1"/>
            <a:endParaRPr lang="en-US" sz="2400" dirty="0" smtClean="0"/>
          </a:p>
          <a:p>
            <a:pPr lvl="1"/>
            <a:endParaRPr lang="en-US" sz="2400" dirty="0" smtClean="0"/>
          </a:p>
          <a:p>
            <a:pPr lvl="1"/>
            <a:endParaRPr lang="en-US" sz="2400" dirty="0" smtClean="0"/>
          </a:p>
          <a:p>
            <a:pPr lvl="1"/>
            <a:r>
              <a:rPr lang="en-US" sz="2400" dirty="0" err="1" smtClean="0"/>
              <a:t>Pengujian</a:t>
            </a:r>
            <a:r>
              <a:rPr lang="en-US" sz="2400" dirty="0" smtClean="0"/>
              <a:t> </a:t>
            </a:r>
            <a:r>
              <a:rPr lang="en-US" sz="2400" dirty="0" err="1" smtClean="0"/>
              <a:t>hipotesis</a:t>
            </a:r>
            <a:r>
              <a:rPr lang="en-US" sz="2400" dirty="0" smtClean="0"/>
              <a:t> </a:t>
            </a:r>
            <a:r>
              <a:rPr lang="en-US" sz="2400" dirty="0" err="1" smtClean="0"/>
              <a:t>uji</a:t>
            </a:r>
            <a:r>
              <a:rPr lang="en-US" sz="2400" dirty="0" smtClean="0"/>
              <a:t> 2 </a:t>
            </a:r>
            <a:r>
              <a:rPr lang="en-US" sz="2400" dirty="0" err="1" smtClean="0"/>
              <a:t>pihak</a:t>
            </a:r>
            <a:endParaRPr lang="en-US" sz="2400" dirty="0"/>
          </a:p>
        </p:txBody>
      </p:sp>
      <p:graphicFrame>
        <p:nvGraphicFramePr>
          <p:cNvPr id="4" name="Object 3"/>
          <p:cNvGraphicFramePr>
            <a:graphicFrameLocks noChangeAspect="1"/>
          </p:cNvGraphicFramePr>
          <p:nvPr/>
        </p:nvGraphicFramePr>
        <p:xfrm>
          <a:off x="4019939" y="2276872"/>
          <a:ext cx="408045" cy="432048"/>
        </p:xfrm>
        <a:graphic>
          <a:graphicData uri="http://schemas.openxmlformats.org/presentationml/2006/ole">
            <p:oleObj spid="_x0000_s231426" name="Equation" r:id="rId4" imgW="215640" imgH="228600" progId="Equation.3">
              <p:embed/>
            </p:oleObj>
          </a:graphicData>
        </a:graphic>
      </p:graphicFrame>
      <p:graphicFrame>
        <p:nvGraphicFramePr>
          <p:cNvPr id="6" name="Object 5"/>
          <p:cNvGraphicFramePr>
            <a:graphicFrameLocks noChangeAspect="1"/>
          </p:cNvGraphicFramePr>
          <p:nvPr/>
        </p:nvGraphicFramePr>
        <p:xfrm>
          <a:off x="7777336" y="2290033"/>
          <a:ext cx="395064" cy="418887"/>
        </p:xfrm>
        <a:graphic>
          <a:graphicData uri="http://schemas.openxmlformats.org/presentationml/2006/ole">
            <p:oleObj spid="_x0000_s231427" name="Equation" r:id="rId5" imgW="203040" imgH="215640" progId="Equation.3">
              <p:embed/>
            </p:oleObj>
          </a:graphicData>
        </a:graphic>
      </p:graphicFrame>
      <p:graphicFrame>
        <p:nvGraphicFramePr>
          <p:cNvPr id="7" name="Object 6"/>
          <p:cNvGraphicFramePr>
            <a:graphicFrameLocks noChangeAspect="1"/>
          </p:cNvGraphicFramePr>
          <p:nvPr/>
        </p:nvGraphicFramePr>
        <p:xfrm>
          <a:off x="2123728" y="3668869"/>
          <a:ext cx="1476400" cy="984267"/>
        </p:xfrm>
        <a:graphic>
          <a:graphicData uri="http://schemas.openxmlformats.org/presentationml/2006/ole">
            <p:oleObj spid="_x0000_s231428" name="Equation" r:id="rId6" imgW="685800" imgH="457200" progId="Equation.3">
              <p:embed/>
            </p:oleObj>
          </a:graphicData>
        </a:graphic>
      </p:graphicFrame>
      <p:graphicFrame>
        <p:nvGraphicFramePr>
          <p:cNvPr id="8" name="Object 7"/>
          <p:cNvGraphicFramePr>
            <a:graphicFrameLocks noChangeAspect="1"/>
          </p:cNvGraphicFramePr>
          <p:nvPr/>
        </p:nvGraphicFramePr>
        <p:xfrm>
          <a:off x="4572000" y="3645024"/>
          <a:ext cx="1524000" cy="1016000"/>
        </p:xfrm>
        <a:graphic>
          <a:graphicData uri="http://schemas.openxmlformats.org/presentationml/2006/ole">
            <p:oleObj spid="_x0000_s231429" name="Equation" r:id="rId7" imgW="685800" imgH="457200" progId="Equation.3">
              <p:embed/>
            </p:oleObj>
          </a:graphicData>
        </a:graphic>
      </p:graphicFrame>
      <p:graphicFrame>
        <p:nvGraphicFramePr>
          <p:cNvPr id="9" name="Object 8"/>
          <p:cNvGraphicFramePr>
            <a:graphicFrameLocks noChangeAspect="1"/>
          </p:cNvGraphicFramePr>
          <p:nvPr/>
        </p:nvGraphicFramePr>
        <p:xfrm>
          <a:off x="5796136" y="4801187"/>
          <a:ext cx="1506116" cy="1004077"/>
        </p:xfrm>
        <a:graphic>
          <a:graphicData uri="http://schemas.openxmlformats.org/presentationml/2006/ole">
            <p:oleObj spid="_x0000_s231430" name="Equation" r:id="rId8" imgW="68580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Tentukan Ho dan H1</a:t>
            </a:r>
            <a:endParaRPr lang="id-ID" dirty="0"/>
          </a:p>
        </p:txBody>
      </p:sp>
      <p:sp>
        <p:nvSpPr>
          <p:cNvPr id="3" name="Content Placeholder 2"/>
          <p:cNvSpPr>
            <a:spLocks noGrp="1"/>
          </p:cNvSpPr>
          <p:nvPr>
            <p:ph idx="1"/>
          </p:nvPr>
        </p:nvSpPr>
        <p:spPr/>
        <p:txBody>
          <a:bodyPr/>
          <a:lstStyle/>
          <a:p>
            <a:r>
              <a:rPr lang="id-ID" dirty="0" smtClean="0"/>
              <a:t>Seorang manager penjual mobil ingin menerapkan aturan bonus baru untuk meningkatkan penjualan mobil. Saat ini rata-rata penjualan mobil per bulan adalah 14 mobil. Untuk mengetahui keefektifan dari penerapan aturan tersebut maka setelah 1 bulan aturan diterapkan diambil data penjualan dari 15 orang sales. Tentukan Ho dan H1 yang tepat untuk pengujian hipotesisnya</a:t>
            </a:r>
            <a:endParaRPr lang="id-ID"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dirty="0" smtClean="0"/>
              <a:t>Sebuah perusahaan memproduksi karton pembungkus detergen yang menampung detergen dengan  berat 1.5 kg. Perusahaan ingin mengetahui apakah ukuran pembungkus detergen yang diproduksi masih memiliki ukuran yang sesuai dengan berat detergen yang akan diisi. Apabila ukuran karton berubah maka proses produksi akan dihentikan dan dilakukan penyesuaian kembali. Tentukan Ho dan H1 untuk mengujian hipotesis dari kasus diatas</a:t>
            </a:r>
            <a:endParaRPr lang="id-ID" sz="2800" dirty="0"/>
          </a:p>
        </p:txBody>
      </p:sp>
      <p:sp>
        <p:nvSpPr>
          <p:cNvPr id="4" name="Slide Number Placeholder 3"/>
          <p:cNvSpPr>
            <a:spLocks noGrp="1"/>
          </p:cNvSpPr>
          <p:nvPr>
            <p:ph type="sldNum" sz="quarter" idx="11"/>
          </p:nvPr>
        </p:nvSpPr>
        <p:spPr/>
        <p:txBody>
          <a:bodyPr/>
          <a:lstStyle/>
          <a:p>
            <a:fld id="{8D7EC20C-C17E-4DB8-86EC-1DE4F7128047}" type="slidenum">
              <a:rPr lang="en-US" smtClean="0"/>
              <a:pPr/>
              <a:t>7</a:t>
            </a:fld>
            <a:endParaRPr lang="en-US"/>
          </a:p>
        </p:txBody>
      </p:sp>
      <p:sp>
        <p:nvSpPr>
          <p:cNvPr id="5" name="Title 1"/>
          <p:cNvSpPr>
            <a:spLocks noGrp="1"/>
          </p:cNvSpPr>
          <p:nvPr>
            <p:ph type="title"/>
          </p:nvPr>
        </p:nvSpPr>
        <p:spPr/>
        <p:txBody>
          <a:bodyPr/>
          <a:lstStyle/>
          <a:p>
            <a:r>
              <a:rPr lang="id-ID" dirty="0" smtClean="0"/>
              <a:t>Tentukan Ho dan H1</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274638"/>
            <a:ext cx="8229600" cy="868362"/>
          </a:xfrm>
        </p:spPr>
        <p:txBody>
          <a:bodyPr>
            <a:normAutofit/>
          </a:bodyPr>
          <a:lstStyle/>
          <a:p>
            <a:pPr algn="ctr"/>
            <a:r>
              <a:rPr lang="en-US" sz="3200" dirty="0" smtClean="0"/>
              <a:t>LANGKAH – LANGKAH UJI HIPOTESIS</a:t>
            </a:r>
            <a:endParaRPr lang="en-US" sz="3200" dirty="0"/>
          </a:p>
        </p:txBody>
      </p:sp>
      <p:sp>
        <p:nvSpPr>
          <p:cNvPr id="2" name="Content Placeholder 1"/>
          <p:cNvSpPr>
            <a:spLocks noGrp="1"/>
          </p:cNvSpPr>
          <p:nvPr>
            <p:ph idx="1"/>
          </p:nvPr>
        </p:nvSpPr>
        <p:spPr>
          <a:xfrm>
            <a:off x="467544" y="1412776"/>
            <a:ext cx="8229600" cy="4929403"/>
          </a:xfrm>
        </p:spPr>
        <p:txBody>
          <a:bodyPr>
            <a:normAutofit/>
          </a:bodyPr>
          <a:lstStyle/>
          <a:p>
            <a:pPr lvl="0"/>
            <a:r>
              <a:rPr lang="en-US" sz="2400" dirty="0" smtClean="0"/>
              <a:t>2. </a:t>
            </a:r>
            <a:r>
              <a:rPr lang="en-US" sz="2400" dirty="0" err="1" smtClean="0"/>
              <a:t>Menentukan</a:t>
            </a:r>
            <a:r>
              <a:rPr lang="en-US" sz="2400" dirty="0" smtClean="0"/>
              <a:t> </a:t>
            </a:r>
            <a:r>
              <a:rPr lang="en-US" sz="2400" dirty="0" err="1" smtClean="0"/>
              <a:t>distribusi</a:t>
            </a:r>
            <a:r>
              <a:rPr lang="en-US" sz="2400" dirty="0" smtClean="0"/>
              <a:t> yang </a:t>
            </a:r>
            <a:r>
              <a:rPr lang="en-US" sz="2400" dirty="0" err="1" smtClean="0"/>
              <a:t>akan</a:t>
            </a:r>
            <a:r>
              <a:rPr lang="en-US" sz="2400" dirty="0" smtClean="0"/>
              <a:t> </a:t>
            </a:r>
            <a:r>
              <a:rPr lang="en-US" sz="2400" dirty="0" err="1" smtClean="0"/>
              <a:t>digunakan</a:t>
            </a:r>
            <a:r>
              <a:rPr lang="en-US" sz="2400" dirty="0" smtClean="0"/>
              <a:t>, </a:t>
            </a:r>
            <a:r>
              <a:rPr lang="en-US" sz="2400" dirty="0" err="1" smtClean="0"/>
              <a:t>apakah</a:t>
            </a:r>
            <a:r>
              <a:rPr lang="en-US" sz="2400" dirty="0" smtClean="0"/>
              <a:t> </a:t>
            </a:r>
            <a:r>
              <a:rPr lang="id-ID" sz="2400" dirty="0" smtClean="0"/>
              <a:t> </a:t>
            </a:r>
          </a:p>
          <a:p>
            <a:pPr lvl="0">
              <a:buNone/>
            </a:pPr>
            <a:r>
              <a:rPr lang="id-ID" sz="2400" dirty="0" smtClean="0"/>
              <a:t>         </a:t>
            </a:r>
            <a:r>
              <a:rPr lang="en-US" sz="2400" dirty="0" smtClean="0"/>
              <a:t>z, t,      , F </a:t>
            </a:r>
            <a:r>
              <a:rPr lang="en-US" sz="2400" dirty="0" err="1" smtClean="0"/>
              <a:t>atau</a:t>
            </a:r>
            <a:r>
              <a:rPr lang="en-US" sz="2400" dirty="0" smtClean="0"/>
              <a:t> yang lain.</a:t>
            </a:r>
          </a:p>
          <a:p>
            <a:pPr lvl="0"/>
            <a:endParaRPr lang="en-US" sz="2400" dirty="0" smtClean="0"/>
          </a:p>
          <a:p>
            <a:pPr lvl="0"/>
            <a:r>
              <a:rPr lang="en-US" sz="2400" dirty="0" smtClean="0"/>
              <a:t>3.  </a:t>
            </a:r>
            <a:r>
              <a:rPr lang="en-US" sz="2400" dirty="0" err="1" smtClean="0"/>
              <a:t>Penentuan</a:t>
            </a:r>
            <a:r>
              <a:rPr lang="en-US" sz="2400" dirty="0" smtClean="0"/>
              <a:t> </a:t>
            </a:r>
            <a:r>
              <a:rPr lang="en-US" sz="2400" dirty="0" err="1" smtClean="0"/>
              <a:t>kriteria</a:t>
            </a:r>
            <a:r>
              <a:rPr lang="en-US" sz="2400" dirty="0" smtClean="0"/>
              <a:t> </a:t>
            </a:r>
            <a:r>
              <a:rPr lang="en-US" sz="2400" dirty="0" err="1" smtClean="0"/>
              <a:t>uji</a:t>
            </a:r>
            <a:r>
              <a:rPr lang="en-US" sz="2400" dirty="0" smtClean="0"/>
              <a:t> </a:t>
            </a:r>
            <a:r>
              <a:rPr lang="en-US" sz="2400" dirty="0" err="1" smtClean="0"/>
              <a:t>atau</a:t>
            </a:r>
            <a:r>
              <a:rPr lang="en-US" sz="2400" dirty="0" smtClean="0"/>
              <a:t> </a:t>
            </a:r>
            <a:r>
              <a:rPr lang="en-US" sz="2400" dirty="0" err="1" smtClean="0"/>
              <a:t>penentuan</a:t>
            </a:r>
            <a:r>
              <a:rPr lang="en-US" sz="2400" dirty="0" smtClean="0"/>
              <a:t> </a:t>
            </a:r>
            <a:r>
              <a:rPr lang="en-US" sz="2400" dirty="0" err="1" smtClean="0"/>
              <a:t>daerah</a:t>
            </a:r>
            <a:r>
              <a:rPr lang="en-US" sz="2400" dirty="0" smtClean="0"/>
              <a:t> </a:t>
            </a:r>
            <a:r>
              <a:rPr lang="en-US" sz="2400" dirty="0" err="1" smtClean="0"/>
              <a:t>kritis</a:t>
            </a:r>
            <a:endParaRPr lang="en-US" sz="2400" dirty="0" smtClean="0"/>
          </a:p>
          <a:p>
            <a:pPr lvl="0"/>
            <a:endParaRPr lang="en-US" sz="2400" dirty="0" smtClean="0"/>
          </a:p>
          <a:p>
            <a:pPr lvl="0"/>
            <a:r>
              <a:rPr lang="en-US" sz="2400" dirty="0" smtClean="0"/>
              <a:t>4.  </a:t>
            </a:r>
            <a:r>
              <a:rPr lang="en-US" sz="2400" dirty="0" err="1" smtClean="0"/>
              <a:t>Pilih</a:t>
            </a:r>
            <a:r>
              <a:rPr lang="en-US" sz="2400" dirty="0" smtClean="0"/>
              <a:t> </a:t>
            </a:r>
            <a:r>
              <a:rPr lang="en-US" sz="2400" dirty="0" err="1" smtClean="0"/>
              <a:t>taraf</a:t>
            </a:r>
            <a:r>
              <a:rPr lang="en-US" sz="2400" dirty="0" smtClean="0"/>
              <a:t> </a:t>
            </a:r>
            <a:r>
              <a:rPr lang="en-US" sz="2400" dirty="0" err="1" smtClean="0"/>
              <a:t>signifikansi</a:t>
            </a:r>
            <a:r>
              <a:rPr lang="en-US" sz="2400" dirty="0" smtClean="0"/>
              <a:t> </a:t>
            </a:r>
            <a:r>
              <a:rPr lang="en-US" sz="2400" dirty="0" err="1" smtClean="0"/>
              <a:t>atau</a:t>
            </a:r>
            <a:r>
              <a:rPr lang="en-US" sz="2400" dirty="0" smtClean="0"/>
              <a:t> </a:t>
            </a:r>
            <a:r>
              <a:rPr lang="en-US" sz="2400" dirty="0" err="1" smtClean="0"/>
              <a:t>taraf</a:t>
            </a:r>
            <a:r>
              <a:rPr lang="en-US" sz="2400" dirty="0" smtClean="0"/>
              <a:t> </a:t>
            </a:r>
            <a:r>
              <a:rPr lang="en-US" sz="2400" dirty="0" err="1" smtClean="0"/>
              <a:t>nyata</a:t>
            </a:r>
            <a:r>
              <a:rPr lang="id-ID" sz="2400" dirty="0" smtClean="0"/>
              <a:t> </a:t>
            </a:r>
            <a:r>
              <a:rPr lang="el-GR" sz="2400" dirty="0" smtClean="0"/>
              <a:t>α</a:t>
            </a:r>
            <a:endParaRPr lang="en-US" sz="2400" dirty="0" smtClean="0"/>
          </a:p>
          <a:p>
            <a:pPr lvl="0"/>
            <a:endParaRPr lang="en-US" sz="2400" dirty="0" smtClean="0"/>
          </a:p>
          <a:p>
            <a:pPr lvl="0"/>
            <a:r>
              <a:rPr lang="en-US" sz="2400" dirty="0" smtClean="0"/>
              <a:t>5.  </a:t>
            </a:r>
            <a:r>
              <a:rPr lang="en-US" sz="2400" dirty="0" err="1" smtClean="0"/>
              <a:t>Hitung</a:t>
            </a:r>
            <a:r>
              <a:rPr lang="en-US" sz="2400" dirty="0" smtClean="0"/>
              <a:t> </a:t>
            </a:r>
            <a:r>
              <a:rPr lang="en-US" sz="2400" dirty="0" err="1" smtClean="0"/>
              <a:t>nilai</a:t>
            </a:r>
            <a:r>
              <a:rPr lang="en-US" sz="2400" dirty="0" smtClean="0"/>
              <a:t> </a:t>
            </a:r>
            <a:r>
              <a:rPr lang="en-US" sz="2400" dirty="0" err="1" smtClean="0"/>
              <a:t>statistik</a:t>
            </a:r>
            <a:r>
              <a:rPr lang="en-US" sz="2400" dirty="0" smtClean="0"/>
              <a:t> yang </a:t>
            </a:r>
            <a:r>
              <a:rPr lang="en-US" sz="2400" dirty="0" err="1" smtClean="0"/>
              <a:t>dibutuhkan</a:t>
            </a:r>
            <a:endParaRPr lang="en-US" sz="2400" dirty="0" smtClean="0"/>
          </a:p>
          <a:p>
            <a:pPr lvl="0"/>
            <a:endParaRPr lang="en-US" sz="2400" dirty="0" smtClean="0"/>
          </a:p>
          <a:p>
            <a:pPr lvl="0"/>
            <a:r>
              <a:rPr lang="en-US" sz="2400" dirty="0" smtClean="0"/>
              <a:t>6.  </a:t>
            </a:r>
            <a:r>
              <a:rPr lang="en-US" sz="2400" dirty="0" err="1" smtClean="0"/>
              <a:t>Buat</a:t>
            </a:r>
            <a:r>
              <a:rPr lang="en-US" sz="2400" dirty="0" smtClean="0"/>
              <a:t> </a:t>
            </a:r>
            <a:r>
              <a:rPr lang="en-US" sz="2400" dirty="0" err="1" smtClean="0"/>
              <a:t>kesimpulan</a:t>
            </a:r>
            <a:endParaRPr lang="en-US" sz="2400" dirty="0" smtClean="0"/>
          </a:p>
          <a:p>
            <a:pPr lvl="0"/>
            <a:endParaRPr lang="en-US" sz="2400" dirty="0" smtClean="0"/>
          </a:p>
          <a:p>
            <a:endParaRPr lang="en-US" sz="2400" dirty="0"/>
          </a:p>
        </p:txBody>
      </p:sp>
      <p:graphicFrame>
        <p:nvGraphicFramePr>
          <p:cNvPr id="4" name="Object 3"/>
          <p:cNvGraphicFramePr>
            <a:graphicFrameLocks noChangeAspect="1"/>
          </p:cNvGraphicFramePr>
          <p:nvPr/>
        </p:nvGraphicFramePr>
        <p:xfrm>
          <a:off x="1896269" y="1844824"/>
          <a:ext cx="371475" cy="392112"/>
        </p:xfrm>
        <a:graphic>
          <a:graphicData uri="http://schemas.openxmlformats.org/presentationml/2006/ole">
            <p:oleObj spid="_x0000_s232450" name="Equation" r:id="rId4" imgW="22860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linds(horizont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sz="3600" dirty="0" smtClean="0"/>
              <a:t>UJI RATA-RATA µ : UJI 2 PIHAK</a:t>
            </a:r>
            <a:endParaRPr lang="en-US" sz="3600" dirty="0"/>
          </a:p>
        </p:txBody>
      </p:sp>
      <p:sp>
        <p:nvSpPr>
          <p:cNvPr id="5" name="Content Placeholder 4"/>
          <p:cNvSpPr>
            <a:spLocks noGrp="1"/>
          </p:cNvSpPr>
          <p:nvPr>
            <p:ph idx="1"/>
          </p:nvPr>
        </p:nvSpPr>
        <p:spPr>
          <a:xfrm>
            <a:off x="251520" y="1525421"/>
            <a:ext cx="8435280" cy="4711891"/>
          </a:xfrm>
        </p:spPr>
        <p:txBody>
          <a:bodyPr>
            <a:noAutofit/>
          </a:bodyPr>
          <a:lstStyle/>
          <a:p>
            <a:r>
              <a:rPr lang="en-US" sz="2400" dirty="0" smtClean="0"/>
              <a:t>1.  </a:t>
            </a:r>
            <a:r>
              <a:rPr lang="en-US" sz="2400" dirty="0" err="1" smtClean="0"/>
              <a:t>Jika</a:t>
            </a:r>
            <a:r>
              <a:rPr lang="en-US" sz="2400" dirty="0" smtClean="0"/>
              <a:t> </a:t>
            </a:r>
            <a:r>
              <a:rPr lang="en-US" sz="2400" dirty="0" err="1" smtClean="0"/>
              <a:t>varians</a:t>
            </a:r>
            <a:r>
              <a:rPr lang="en-US" sz="2400" dirty="0" smtClean="0"/>
              <a:t> </a:t>
            </a:r>
            <a:r>
              <a:rPr lang="en-US" sz="2400" dirty="0" err="1" smtClean="0"/>
              <a:t>atau</a:t>
            </a:r>
            <a:r>
              <a:rPr lang="en-US" sz="2400" dirty="0" smtClean="0"/>
              <a:t> </a:t>
            </a:r>
            <a:r>
              <a:rPr lang="en-US" sz="2400" dirty="0" err="1" smtClean="0"/>
              <a:t>simpangan</a:t>
            </a:r>
            <a:r>
              <a:rPr lang="en-US" sz="2400" dirty="0" smtClean="0"/>
              <a:t> </a:t>
            </a:r>
            <a:r>
              <a:rPr lang="en-US" sz="2400" dirty="0" err="1" smtClean="0"/>
              <a:t>baku</a:t>
            </a:r>
            <a:r>
              <a:rPr lang="en-US" sz="2400" dirty="0" smtClean="0"/>
              <a:t> </a:t>
            </a:r>
            <a:r>
              <a:rPr lang="en-US" sz="2400" dirty="0" err="1" smtClean="0"/>
              <a:t>populasi</a:t>
            </a:r>
            <a:r>
              <a:rPr lang="en-US" sz="2400" dirty="0" smtClean="0"/>
              <a:t> </a:t>
            </a:r>
            <a:r>
              <a:rPr lang="en-US" sz="2400" dirty="0" err="1" smtClean="0"/>
              <a:t>diketahui</a:t>
            </a:r>
            <a:endParaRPr lang="en-US" sz="2400" dirty="0" smtClean="0"/>
          </a:p>
          <a:p>
            <a:pPr lvl="1"/>
            <a:r>
              <a:rPr lang="en-US" sz="2400" dirty="0" smtClean="0"/>
              <a:t> </a:t>
            </a:r>
            <a:r>
              <a:rPr lang="en-US" sz="2400" dirty="0" err="1" smtClean="0"/>
              <a:t>Pasangan</a:t>
            </a:r>
            <a:r>
              <a:rPr lang="en-US" sz="2400" dirty="0" smtClean="0"/>
              <a:t> </a:t>
            </a:r>
            <a:r>
              <a:rPr lang="en-US" sz="2400" dirty="0" err="1" smtClean="0"/>
              <a:t>hipotesisnya</a:t>
            </a:r>
            <a:endParaRPr lang="en-US" sz="2400" dirty="0" smtClean="0"/>
          </a:p>
          <a:p>
            <a:pPr lvl="1"/>
            <a:endParaRPr lang="en-US" sz="2400" dirty="0" smtClean="0"/>
          </a:p>
          <a:p>
            <a:pPr lvl="1">
              <a:buNone/>
            </a:pPr>
            <a:endParaRPr lang="en-US" sz="2400" dirty="0" smtClean="0"/>
          </a:p>
          <a:p>
            <a:pPr lvl="1"/>
            <a:r>
              <a:rPr lang="en-US" sz="2400" dirty="0" err="1" smtClean="0"/>
              <a:t>Gunakan</a:t>
            </a:r>
            <a:r>
              <a:rPr lang="en-US" sz="2400" dirty="0" smtClean="0"/>
              <a:t> </a:t>
            </a:r>
            <a:r>
              <a:rPr lang="en-US" sz="2400" dirty="0" err="1" smtClean="0"/>
              <a:t>pendekatan</a:t>
            </a:r>
            <a:r>
              <a:rPr lang="en-US" sz="2400" dirty="0" smtClean="0"/>
              <a:t> </a:t>
            </a:r>
            <a:r>
              <a:rPr lang="en-US" sz="2400" dirty="0" err="1" smtClean="0"/>
              <a:t>distribusi</a:t>
            </a:r>
            <a:r>
              <a:rPr lang="en-US" sz="2400" dirty="0" smtClean="0"/>
              <a:t> normal, </a:t>
            </a:r>
            <a:r>
              <a:rPr lang="en-US" sz="2400" dirty="0" err="1" smtClean="0"/>
              <a:t>sehingga</a:t>
            </a:r>
            <a:endParaRPr lang="en-US" sz="2400" dirty="0" smtClean="0"/>
          </a:p>
          <a:p>
            <a:pPr lvl="1"/>
            <a:endParaRPr lang="en-US" sz="2400" dirty="0" smtClean="0"/>
          </a:p>
          <a:p>
            <a:pPr lvl="1">
              <a:buNone/>
            </a:pPr>
            <a:endParaRPr lang="en-US" sz="2400" dirty="0" smtClean="0"/>
          </a:p>
          <a:p>
            <a:pPr lvl="1"/>
            <a:r>
              <a:rPr lang="en-US" sz="2400" dirty="0" err="1" smtClean="0"/>
              <a:t>Kriteria</a:t>
            </a:r>
            <a:r>
              <a:rPr lang="en-US" sz="2400" dirty="0" smtClean="0"/>
              <a:t> </a:t>
            </a:r>
            <a:r>
              <a:rPr lang="en-US" sz="2400" dirty="0" err="1" smtClean="0"/>
              <a:t>Uji</a:t>
            </a:r>
            <a:r>
              <a:rPr lang="en-US" sz="2400" dirty="0" smtClean="0"/>
              <a:t> :</a:t>
            </a:r>
          </a:p>
          <a:p>
            <a:pPr lvl="1"/>
            <a:r>
              <a:rPr lang="en-US" sz="2400" dirty="0" err="1" smtClean="0"/>
              <a:t>Terima</a:t>
            </a:r>
            <a:r>
              <a:rPr lang="en-US" sz="2400" dirty="0" smtClean="0"/>
              <a:t>       </a:t>
            </a:r>
            <a:r>
              <a:rPr lang="en-US" sz="2400" dirty="0" err="1" smtClean="0"/>
              <a:t>jika</a:t>
            </a:r>
            <a:endParaRPr lang="en-US" sz="2400" dirty="0" smtClean="0"/>
          </a:p>
          <a:p>
            <a:pPr lvl="1"/>
            <a:r>
              <a:rPr lang="en-US" sz="2400" dirty="0" err="1" smtClean="0"/>
              <a:t>Tolak</a:t>
            </a:r>
            <a:r>
              <a:rPr lang="en-US" sz="2400" dirty="0" smtClean="0"/>
              <a:t> </a:t>
            </a:r>
            <a:r>
              <a:rPr lang="id-ID" sz="2400" dirty="0" smtClean="0"/>
              <a:t>      </a:t>
            </a:r>
            <a:r>
              <a:rPr lang="en-US" sz="2400" dirty="0" err="1" smtClean="0"/>
              <a:t>untuk</a:t>
            </a:r>
            <a:r>
              <a:rPr lang="en-US" sz="2400" dirty="0" smtClean="0"/>
              <a:t> </a:t>
            </a:r>
            <a:r>
              <a:rPr lang="en-US" sz="2400" dirty="0" err="1" smtClean="0"/>
              <a:t>nilai</a:t>
            </a:r>
            <a:r>
              <a:rPr lang="en-US" sz="2400" dirty="0" smtClean="0"/>
              <a:t> </a:t>
            </a:r>
            <a:r>
              <a:rPr lang="en-US" sz="2400" dirty="0" err="1" smtClean="0"/>
              <a:t>lainnya</a:t>
            </a:r>
            <a:endParaRPr lang="en-US" sz="2400" dirty="0" smtClean="0"/>
          </a:p>
          <a:p>
            <a:pPr lvl="1"/>
            <a:endParaRPr lang="en-US" sz="2400" dirty="0"/>
          </a:p>
        </p:txBody>
      </p:sp>
      <p:graphicFrame>
        <p:nvGraphicFramePr>
          <p:cNvPr id="3075" name="Object 3"/>
          <p:cNvGraphicFramePr>
            <a:graphicFrameLocks noChangeAspect="1"/>
          </p:cNvGraphicFramePr>
          <p:nvPr/>
        </p:nvGraphicFramePr>
        <p:xfrm>
          <a:off x="4499992" y="2132856"/>
          <a:ext cx="1435397" cy="905798"/>
        </p:xfrm>
        <a:graphic>
          <a:graphicData uri="http://schemas.openxmlformats.org/presentationml/2006/ole">
            <p:oleObj spid="_x0000_s233474" name="Equation" r:id="rId4" imgW="723600" imgH="457200" progId="Equation.3">
              <p:embed/>
            </p:oleObj>
          </a:graphicData>
        </a:graphic>
      </p:graphicFrame>
      <p:graphicFrame>
        <p:nvGraphicFramePr>
          <p:cNvPr id="7" name="Object 6"/>
          <p:cNvGraphicFramePr>
            <a:graphicFrameLocks noChangeAspect="1"/>
          </p:cNvGraphicFramePr>
          <p:nvPr/>
        </p:nvGraphicFramePr>
        <p:xfrm>
          <a:off x="3563888" y="3789040"/>
          <a:ext cx="1418456" cy="866834"/>
        </p:xfrm>
        <a:graphic>
          <a:graphicData uri="http://schemas.openxmlformats.org/presentationml/2006/ole">
            <p:oleObj spid="_x0000_s233475" name="Equation" r:id="rId5" imgW="685800" imgH="419040" progId="Equation.3">
              <p:embed/>
            </p:oleObj>
          </a:graphicData>
        </a:graphic>
      </p:graphicFrame>
      <p:graphicFrame>
        <p:nvGraphicFramePr>
          <p:cNvPr id="8" name="Object 7"/>
          <p:cNvGraphicFramePr>
            <a:graphicFrameLocks noChangeAspect="1"/>
          </p:cNvGraphicFramePr>
          <p:nvPr/>
        </p:nvGraphicFramePr>
        <p:xfrm>
          <a:off x="3426420" y="4941168"/>
          <a:ext cx="4025900" cy="596900"/>
        </p:xfrm>
        <a:graphic>
          <a:graphicData uri="http://schemas.openxmlformats.org/presentationml/2006/ole">
            <p:oleObj spid="_x0000_s233476" name="Equation" r:id="rId6" imgW="1625400" imgH="241200" progId="Equation.DSMT4">
              <p:embed/>
            </p:oleObj>
          </a:graphicData>
        </a:graphic>
      </p:graphicFrame>
      <p:graphicFrame>
        <p:nvGraphicFramePr>
          <p:cNvPr id="3078" name="Object 6"/>
          <p:cNvGraphicFramePr>
            <a:graphicFrameLocks noChangeAspect="1"/>
          </p:cNvGraphicFramePr>
          <p:nvPr/>
        </p:nvGraphicFramePr>
        <p:xfrm>
          <a:off x="2136775" y="5060950"/>
          <a:ext cx="406400" cy="455613"/>
        </p:xfrm>
        <a:graphic>
          <a:graphicData uri="http://schemas.openxmlformats.org/presentationml/2006/ole">
            <p:oleObj spid="_x0000_s233477" name="Equation" r:id="rId7" imgW="203040" imgH="228600" progId="Equation.DSMT4">
              <p:embed/>
            </p:oleObj>
          </a:graphicData>
        </a:graphic>
      </p:graphicFrame>
      <p:graphicFrame>
        <p:nvGraphicFramePr>
          <p:cNvPr id="233481" name="Object 9"/>
          <p:cNvGraphicFramePr>
            <a:graphicFrameLocks noChangeAspect="1"/>
          </p:cNvGraphicFramePr>
          <p:nvPr/>
        </p:nvGraphicFramePr>
        <p:xfrm>
          <a:off x="1907704" y="5517232"/>
          <a:ext cx="384175" cy="431800"/>
        </p:xfrm>
        <a:graphic>
          <a:graphicData uri="http://schemas.openxmlformats.org/presentationml/2006/ole">
            <p:oleObj spid="_x0000_s233481" name="Equation" r:id="rId8" imgW="20304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blinds(horizontal)">
                                      <p:cBhvr>
                                        <p:cTn id="17" dur="5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8"/>
                                        </p:tgtEl>
                                        <p:attrNameLst>
                                          <p:attrName>style.visibility</p:attrName>
                                        </p:attrNameLst>
                                      </p:cBhvr>
                                      <p:to>
                                        <p:strVal val="visible"/>
                                      </p:to>
                                    </p:set>
                                    <p:animEffect transition="in" filter="blinds(horizontal)">
                                      <p:cBhvr>
                                        <p:cTn id="42" dur="500"/>
                                        <p:tgtEl>
                                          <p:spTgt spid="307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33481"/>
                                        </p:tgtEl>
                                        <p:attrNameLst>
                                          <p:attrName>style.visibility</p:attrName>
                                        </p:attrNameLst>
                                      </p:cBhvr>
                                      <p:to>
                                        <p:strVal val="visible"/>
                                      </p:to>
                                    </p:set>
                                    <p:animEffect transition="in" filter="blinds(horizontal)">
                                      <p:cBhvr>
                                        <p:cTn id="57" dur="500"/>
                                        <p:tgtEl>
                                          <p:spTgt spid="233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1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2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3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3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4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fontScheme name="4_Default Design">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993300"/>
        </a:dk2>
        <a:lt2>
          <a:srgbClr val="C0C0C0"/>
        </a:lt2>
        <a:accent1>
          <a:srgbClr val="3891A7"/>
        </a:accent1>
        <a:accent2>
          <a:srgbClr val="FEB80A"/>
        </a:accent2>
        <a:accent3>
          <a:srgbClr val="FFFFFF"/>
        </a:accent3>
        <a:accent4>
          <a:srgbClr val="000000"/>
        </a:accent4>
        <a:accent5>
          <a:srgbClr val="AEC7D0"/>
        </a:accent5>
        <a:accent6>
          <a:srgbClr val="E6A608"/>
        </a:accent6>
        <a:hlink>
          <a:srgbClr val="84AA32"/>
        </a:hlink>
        <a:folHlink>
          <a:srgbClr val="FE7B4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30376E"/>
        </a:dk2>
        <a:lt2>
          <a:srgbClr val="C0C0C0"/>
        </a:lt2>
        <a:accent1>
          <a:srgbClr val="9B91E3"/>
        </a:accent1>
        <a:accent2>
          <a:srgbClr val="FCBB46"/>
        </a:accent2>
        <a:accent3>
          <a:srgbClr val="FFFFFF"/>
        </a:accent3>
        <a:accent4>
          <a:srgbClr val="000000"/>
        </a:accent4>
        <a:accent5>
          <a:srgbClr val="CBC7EF"/>
        </a:accent5>
        <a:accent6>
          <a:srgbClr val="E4A93F"/>
        </a:accent6>
        <a:hlink>
          <a:srgbClr val="FB744F"/>
        </a:hlink>
        <a:folHlink>
          <a:srgbClr val="46A6BE"/>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31733C"/>
        </a:dk2>
        <a:lt2>
          <a:srgbClr val="B2B2B2"/>
        </a:lt2>
        <a:accent1>
          <a:srgbClr val="61C3FF"/>
        </a:accent1>
        <a:accent2>
          <a:srgbClr val="CA8DEF"/>
        </a:accent2>
        <a:accent3>
          <a:srgbClr val="FFFFFF"/>
        </a:accent3>
        <a:accent4>
          <a:srgbClr val="000000"/>
        </a:accent4>
        <a:accent5>
          <a:srgbClr val="B7DEFF"/>
        </a:accent5>
        <a:accent6>
          <a:srgbClr val="B77FD9"/>
        </a:accent6>
        <a:hlink>
          <a:srgbClr val="58B653"/>
        </a:hlink>
        <a:folHlink>
          <a:srgbClr val="2BD3D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S001TGp_Proposal_kuyhaa-android19com (4)</Template>
  <TotalTime>976</TotalTime>
  <Words>1075</Words>
  <Application>Microsoft Office PowerPoint</Application>
  <PresentationFormat>On-screen Show (4:3)</PresentationFormat>
  <Paragraphs>177</Paragraphs>
  <Slides>24</Slides>
  <Notes>24</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24</vt:i4>
      </vt:variant>
    </vt:vector>
  </HeadingPairs>
  <TitlesOfParts>
    <vt:vector size="29" baseType="lpstr">
      <vt:lpstr>1_Default Design</vt:lpstr>
      <vt:lpstr>2_Default Design</vt:lpstr>
      <vt:lpstr>3_Default Design</vt:lpstr>
      <vt:lpstr>4_Default Design</vt:lpstr>
      <vt:lpstr>Equation</vt:lpstr>
      <vt:lpstr>UJI HIPOTESIS</vt:lpstr>
      <vt:lpstr>PENDAHULUAN</vt:lpstr>
      <vt:lpstr>ISTILAH</vt:lpstr>
      <vt:lpstr>ISTILAH</vt:lpstr>
      <vt:lpstr>LANGKAH – LANGKAH UJI HIPOTESIS</vt:lpstr>
      <vt:lpstr>Tentukan Ho dan H1</vt:lpstr>
      <vt:lpstr>Tentukan Ho dan H1</vt:lpstr>
      <vt:lpstr>LANGKAH – LANGKAH UJI HIPOTESIS</vt:lpstr>
      <vt:lpstr>UJI RATA-RATA µ : UJI 2 PIHAK</vt:lpstr>
      <vt:lpstr>UJI RATA-RATA µ : UJI 2 PIHAK</vt:lpstr>
      <vt:lpstr>Contoh Soal</vt:lpstr>
      <vt:lpstr>CONTOH SOAL</vt:lpstr>
      <vt:lpstr>UJI RATA-RATA µ : UJI 1 PIHAK</vt:lpstr>
      <vt:lpstr>UJI RATA-RATA µ : UJI 1 PIHAK</vt:lpstr>
      <vt:lpstr>CONTOH SOAL</vt:lpstr>
      <vt:lpstr>CONTOH SOAL</vt:lpstr>
      <vt:lpstr>UJI PROPORSI</vt:lpstr>
      <vt:lpstr>UJI PROPORSI</vt:lpstr>
      <vt:lpstr>CONTOH SOAL</vt:lpstr>
      <vt:lpstr>CONTOH SOAL</vt:lpstr>
      <vt:lpstr> UJI VARIANS</vt:lpstr>
      <vt:lpstr> UJI VARIANS</vt:lpstr>
      <vt:lpstr>CONTOH SOAL</vt:lpstr>
      <vt:lpstr>Contoh Soal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Edna</dc:creator>
  <cp:lastModifiedBy>Edna</cp:lastModifiedBy>
  <cp:revision>18</cp:revision>
  <dcterms:created xsi:type="dcterms:W3CDTF">2013-05-22T21:46:56Z</dcterms:created>
  <dcterms:modified xsi:type="dcterms:W3CDTF">2013-06-02T01:49:25Z</dcterms:modified>
</cp:coreProperties>
</file>