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9456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2B8A0-4981-479A-A835-86800908216A}" type="datetimeFigureOut">
              <a:rPr lang="id-ID" smtClean="0"/>
              <a:pPr/>
              <a:t>04/06/2013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4F97B-F8E7-47CA-9FB9-AAD950CF291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C8EA6-F07D-4B6B-814D-FD716439AB7F}" type="datetimeFigureOut">
              <a:rPr lang="id-ID" smtClean="0"/>
              <a:pPr/>
              <a:t>04/06/2013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CB3D5-ADBC-4B79-8EE8-8DC2759D271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B3D5-ADBC-4B79-8EE8-8DC2759D271D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ED3DF-BDFB-49D8-8000-D55CD2BCE01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E6BE1-97A7-4382-89EA-676F6AA4DAC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B5EAE-F901-46A3-A127-CBE606EC181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D0E7F-8E3F-4B9B-B4BE-E127F0B1DA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69298-0B39-443D-9176-DCB1D093C9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7429-F69F-450F-8AC8-0DDF39093CA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596EC-93C3-4D47-A51D-A83E819DC3B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AED4D-2365-4140-9B4C-E1AF85E828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0A949-6248-4914-8C3D-ABE67214A3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F6E6E-3BC6-4FC8-811D-6A1E811BD36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E364-4A18-4049-9E76-E1A35E7D981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70C399-C447-4F28-87FB-51EB8421E8DA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2.png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2.png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INTEGRASI NUMERIK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Metode Empat Persegi Panjang, Trapesium, Titik Tengah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Galat Kaidah Titik Tengah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Untuk satu buah strip</a:t>
            </a:r>
          </a:p>
          <a:p>
            <a:r>
              <a:rPr lang="id-ID" dirty="0" smtClean="0"/>
              <a:t>Diperoleh </a:t>
            </a:r>
          </a:p>
          <a:p>
            <a:r>
              <a:rPr lang="id-ID" dirty="0" smtClean="0"/>
              <a:t>Galat total untuk kaidah titik tengah pada interval a dan b adalah </a:t>
            </a:r>
            <a:endParaRPr lang="id-ID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004048" y="1484784"/>
          <a:ext cx="2991627" cy="1007566"/>
        </p:xfrm>
        <a:graphic>
          <a:graphicData uri="http://schemas.openxmlformats.org/presentationml/2006/ole">
            <p:oleObj spid="_x0000_s8194" name="Equation" r:id="rId4" imgW="1396800" imgH="469800" progId="Equation.DSMT4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298700" y="4076700"/>
          <a:ext cx="4498975" cy="1011238"/>
        </p:xfrm>
        <a:graphic>
          <a:graphicData uri="http://schemas.openxmlformats.org/presentationml/2006/ole">
            <p:oleObj spid="_x0000_s8195" name="Equation" r:id="rId5" imgW="1866600" imgH="419040" progId="Equation.DSMT4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843808" y="2132856"/>
          <a:ext cx="2520280" cy="717666"/>
        </p:xfrm>
        <a:graphic>
          <a:graphicData uri="http://schemas.openxmlformats.org/presentationml/2006/ole">
            <p:oleObj spid="_x0000_s8197" name="Equation" r:id="rId6" imgW="14731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Teorema Dasar Kalkulus</a:t>
            </a:r>
            <a:endParaRPr lang="id-ID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Integral Tentu</a:t>
            </a:r>
          </a:p>
          <a:p>
            <a:endParaRPr lang="id-ID" dirty="0" smtClean="0"/>
          </a:p>
          <a:p>
            <a:r>
              <a:rPr lang="id-ID" dirty="0" smtClean="0"/>
              <a:t>Teorema Dasar Kalkulus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                            F(x) fungsi kontinu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35896" y="1484784"/>
          <a:ext cx="1728192" cy="1014970"/>
        </p:xfrm>
        <a:graphic>
          <a:graphicData uri="http://schemas.openxmlformats.org/presentationml/2006/ole">
            <p:oleObj spid="_x0000_s1026" name="Equation" r:id="rId4" imgW="799920" imgH="4698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51720" y="3429000"/>
          <a:ext cx="4335462" cy="1016000"/>
        </p:xfrm>
        <a:graphic>
          <a:graphicData uri="http://schemas.openxmlformats.org/presentationml/2006/ole">
            <p:oleObj spid="_x0000_s1027" name="Equation" r:id="rId5" imgW="2006280" imgH="4698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907704" y="4581128"/>
          <a:ext cx="1782762" cy="439737"/>
        </p:xfrm>
        <a:graphic>
          <a:graphicData uri="http://schemas.openxmlformats.org/presentationml/2006/ole">
            <p:oleObj spid="_x0000_s1028" name="Equation" r:id="rId6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d-ID" dirty="0" smtClean="0"/>
              <a:t>Kebutuhan Integrasi Numerik</a:t>
            </a:r>
            <a:endParaRPr 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id-ID" dirty="0" smtClean="0"/>
              <a:t>Menghitung fungsi-fungsi berikut:</a:t>
            </a:r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Fungsi f(x) ditabulasikan dalam sejumlah titik sbb: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64088" y="1772816"/>
          <a:ext cx="2664296" cy="1005907"/>
        </p:xfrm>
        <a:graphic>
          <a:graphicData uri="http://schemas.openxmlformats.org/presentationml/2006/ole">
            <p:oleObj spid="_x0000_s2050" name="Equation" r:id="rId4" imgW="1244520" imgH="4698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43608" y="1772816"/>
          <a:ext cx="1087437" cy="1004888"/>
        </p:xfrm>
        <a:graphic>
          <a:graphicData uri="http://schemas.openxmlformats.org/presentationml/2006/ole">
            <p:oleObj spid="_x0000_s2051" name="Equation" r:id="rId5" imgW="507960" imgH="46980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627784" y="1772816"/>
          <a:ext cx="2419350" cy="1004888"/>
        </p:xfrm>
        <a:graphic>
          <a:graphicData uri="http://schemas.openxmlformats.org/presentationml/2006/ole">
            <p:oleObj spid="_x0000_s2052" name="Equation" r:id="rId6" imgW="1130040" imgH="469800" progId="Equation.DSMT4">
              <p:embed/>
            </p:oleObj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64088" y="3573016"/>
          <a:ext cx="1944216" cy="2219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83103"/>
                <a:gridCol w="1261113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1.0000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0.9394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0.7788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0.75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0.5698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0.3679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Pias/Setrip/Kuadratur</a:t>
            </a:r>
            <a:endParaRPr lang="id-ID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id-ID" dirty="0" smtClean="0"/>
              <a:t>Nilai integral suatu fungsi [a,b]</a:t>
            </a:r>
            <a:r>
              <a:rPr lang="id-ID" dirty="0" smtClean="0">
                <a:sym typeface="Wingdings" pitchFamily="2" charset="2"/>
              </a:rPr>
              <a:t> luas daerah dibawah fungsi dari x =a sampai x = b</a:t>
            </a:r>
          </a:p>
          <a:p>
            <a:r>
              <a:rPr lang="id-ID" dirty="0" smtClean="0">
                <a:sym typeface="Wingdings" pitchFamily="2" charset="2"/>
              </a:rPr>
              <a:t>Menghitung luas dengan membagi daerah menjadi banyak pias/setrip</a:t>
            </a:r>
          </a:p>
          <a:p>
            <a:r>
              <a:rPr lang="id-ID" dirty="0" smtClean="0">
                <a:sym typeface="Wingdings" pitchFamily="2" charset="2"/>
              </a:rPr>
              <a:t>3 metode : Kaidah Segiempat, Kaidah Trapesium, Kaidah Titik Tengah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/>
          <a:lstStyle/>
          <a:p>
            <a:r>
              <a:rPr lang="id-ID" dirty="0" smtClean="0"/>
              <a:t>Kaidah Segiempat</a:t>
            </a:r>
            <a:endParaRPr lang="id-ID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211960" y="2060848"/>
          <a:ext cx="4314825" cy="787400"/>
        </p:xfrm>
        <a:graphic>
          <a:graphicData uri="http://schemas.openxmlformats.org/presentationml/2006/ole">
            <p:oleObj spid="_x0000_s3076" name="Equation" r:id="rId4" imgW="2577960" imgH="469800" progId="Equation.DSMT4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139952" y="2852936"/>
            <a:ext cx="46085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779912" y="2852936"/>
          <a:ext cx="5184576" cy="698411"/>
        </p:xfrm>
        <a:graphic>
          <a:graphicData uri="http://schemas.openxmlformats.org/presentationml/2006/ole">
            <p:oleObj spid="_x0000_s3077" name="Equation" r:id="rId5" imgW="3492360" imgH="46980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892550" y="3644900"/>
          <a:ext cx="4959350" cy="698500"/>
        </p:xfrm>
        <a:graphic>
          <a:graphicData uri="http://schemas.openxmlformats.org/presentationml/2006/ole">
            <p:oleObj spid="_x0000_s3078" name="Equation" r:id="rId6" imgW="3340080" imgH="46980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851920" y="4365104"/>
          <a:ext cx="3695700" cy="698500"/>
        </p:xfrm>
        <a:graphic>
          <a:graphicData uri="http://schemas.openxmlformats.org/presentationml/2006/ole">
            <p:oleObj spid="_x0000_s3079" name="Equation" r:id="rId7" imgW="2489040" imgH="46980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481638" y="5053013"/>
          <a:ext cx="3148012" cy="812800"/>
        </p:xfrm>
        <a:graphic>
          <a:graphicData uri="http://schemas.openxmlformats.org/presentationml/2006/ole">
            <p:oleObj spid="_x0000_s3080" name="Equation" r:id="rId8" imgW="1815840" imgH="469800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137025" y="1196975"/>
          <a:ext cx="4464050" cy="787400"/>
        </p:xfrm>
        <a:graphic>
          <a:graphicData uri="http://schemas.openxmlformats.org/presentationml/2006/ole">
            <p:oleObj spid="_x0000_s3081" name="Equation" r:id="rId9" imgW="2666880" imgH="469800" progId="Equation.DSMT4">
              <p:embed/>
            </p:oleObj>
          </a:graphicData>
        </a:graphic>
      </p:graphicFrame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7544" y="2852936"/>
            <a:ext cx="3147350" cy="232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7584" y="794615"/>
            <a:ext cx="3024336" cy="22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Trapesium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19971"/>
            <a:ext cx="3456384" cy="24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43608" y="1412776"/>
          <a:ext cx="5081588" cy="830262"/>
        </p:xfrm>
        <a:graphic>
          <a:graphicData uri="http://schemas.openxmlformats.org/presentationml/2006/ole">
            <p:oleObj spid="_x0000_s4099" name="Equation" r:id="rId5" imgW="3035160" imgH="49500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43608" y="2423989"/>
          <a:ext cx="7399338" cy="788987"/>
        </p:xfrm>
        <a:graphic>
          <a:graphicData uri="http://schemas.openxmlformats.org/presentationml/2006/ole">
            <p:oleObj spid="_x0000_s4100" name="Equation" r:id="rId6" imgW="4419360" imgH="469800" progId="Equation.DSMT4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491880" y="3254558"/>
          <a:ext cx="5328592" cy="750506"/>
        </p:xfrm>
        <a:graphic>
          <a:graphicData uri="http://schemas.openxmlformats.org/presentationml/2006/ole">
            <p:oleObj spid="_x0000_s4102" name="Equation" r:id="rId7" imgW="3340080" imgH="469800" progId="Equation.DSMT4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3756619" y="4005064"/>
          <a:ext cx="4571853" cy="864096"/>
        </p:xfrm>
        <a:graphic>
          <a:graphicData uri="http://schemas.openxmlformats.org/presentationml/2006/ole">
            <p:oleObj spid="_x0000_s4103" name="Equation" r:id="rId8" imgW="2489040" imgH="469800" progId="Equation.DSMT4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754563" y="4797152"/>
          <a:ext cx="3148012" cy="812800"/>
        </p:xfrm>
        <a:graphic>
          <a:graphicData uri="http://schemas.openxmlformats.org/presentationml/2006/ole">
            <p:oleObj spid="_x0000_s4104" name="Equation" r:id="rId9" imgW="1815840" imgH="4698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59632" y="4005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id-ID" dirty="0" smtClean="0"/>
              <a:t>Kaidah Titik Tengah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56184"/>
            <a:ext cx="6203032" cy="532656"/>
          </a:xfrm>
        </p:spPr>
        <p:txBody>
          <a:bodyPr/>
          <a:lstStyle/>
          <a:p>
            <a:r>
              <a:rPr lang="id-ID" dirty="0" smtClean="0"/>
              <a:t>Misalkan titik tengah x = x</a:t>
            </a:r>
            <a:r>
              <a:rPr lang="id-ID" sz="1800" dirty="0" smtClean="0"/>
              <a:t>0</a:t>
            </a:r>
            <a:r>
              <a:rPr lang="id-ID" dirty="0" smtClean="0"/>
              <a:t>+h/2</a:t>
            </a:r>
          </a:p>
          <a:p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9" y="2204864"/>
            <a:ext cx="3456384" cy="260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827338" y="1989138"/>
          <a:ext cx="5826125" cy="935037"/>
        </p:xfrm>
        <a:graphic>
          <a:graphicData uri="http://schemas.openxmlformats.org/presentationml/2006/ole">
            <p:oleObj spid="_x0000_s5123" name="Equation" r:id="rId5" imgW="3085920" imgH="495000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773488" y="2924944"/>
          <a:ext cx="5118992" cy="827851"/>
        </p:xfrm>
        <a:graphic>
          <a:graphicData uri="http://schemas.openxmlformats.org/presentationml/2006/ole">
            <p:oleObj spid="_x0000_s5124" name="Equation" r:id="rId6" imgW="2908080" imgH="469800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851920" y="3789362"/>
          <a:ext cx="5154774" cy="863773"/>
        </p:xfrm>
        <a:graphic>
          <a:graphicData uri="http://schemas.openxmlformats.org/presentationml/2006/ole">
            <p:oleObj spid="_x0000_s5125" name="Equation" r:id="rId7" imgW="2806560" imgH="469800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224463" y="4724400"/>
          <a:ext cx="3010757" cy="936848"/>
        </p:xfrm>
        <a:graphic>
          <a:graphicData uri="http://schemas.openxmlformats.org/presentationml/2006/ole">
            <p:oleObj spid="_x0000_s5126" name="Equation" r:id="rId8" imgW="151128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id-ID" dirty="0" smtClean="0"/>
              <a:t>Gunakan Kaidah Trapesium dan Kaidah Titik Tengah untuk menghitung integral</a:t>
            </a:r>
          </a:p>
          <a:p>
            <a:endParaRPr lang="id-ID" dirty="0" smtClean="0"/>
          </a:p>
          <a:p>
            <a:r>
              <a:rPr lang="id-ID" dirty="0" smtClean="0"/>
              <a:t>Untuk a = 0 dan b = 0.8 dengan n =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15616" y="2780928"/>
          <a:ext cx="6720747" cy="504056"/>
        </p:xfrm>
        <a:graphic>
          <a:graphicData uri="http://schemas.openxmlformats.org/presentationml/2006/ole">
            <p:oleObj spid="_x0000_s7170" name="Equation" r:id="rId4" imgW="3047760" imgH="228600" progId="Equation.DSMT4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4077072"/>
          <a:ext cx="609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0.8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....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0072" y="508518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Hasil  eksak = 1,640533. Hitunglah galat eksaknya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Galat Kaidah Trapesium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1800200"/>
          </a:xfrm>
        </p:spPr>
        <p:txBody>
          <a:bodyPr/>
          <a:lstStyle/>
          <a:p>
            <a:r>
              <a:rPr lang="id-ID" dirty="0" smtClean="0"/>
              <a:t>Untuk satu buah strip trapesium</a:t>
            </a:r>
          </a:p>
          <a:p>
            <a:r>
              <a:rPr lang="id-ID" dirty="0" smtClean="0"/>
              <a:t>Aproksimasi f(x) disekitar x = 0 dengan deret Taylor.</a:t>
            </a:r>
          </a:p>
          <a:p>
            <a:r>
              <a:rPr lang="id-ID" dirty="0" smtClean="0"/>
              <a:t>Galat total =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516216" y="1412776"/>
          <a:ext cx="2432703" cy="720080"/>
        </p:xfrm>
        <a:graphic>
          <a:graphicData uri="http://schemas.openxmlformats.org/presentationml/2006/ole">
            <p:oleObj spid="_x0000_s6146" name="Equation" r:id="rId4" imgW="1587240" imgH="469800" progId="Equation.DSMT4">
              <p:embed/>
            </p:oleObj>
          </a:graphicData>
        </a:graphic>
      </p:graphicFrame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29250" y="3081084"/>
            <a:ext cx="3263230" cy="301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06690" y="3861048"/>
          <a:ext cx="4469366" cy="948804"/>
        </p:xfrm>
        <a:graphic>
          <a:graphicData uri="http://schemas.openxmlformats.org/presentationml/2006/ole">
            <p:oleObj spid="_x0000_s6148" name="Equation" r:id="rId6" imgW="1854000" imgH="393480" progId="Equation.DSMT4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227561" y="2564904"/>
          <a:ext cx="2568575" cy="603250"/>
        </p:xfrm>
        <a:graphic>
          <a:graphicData uri="http://schemas.openxmlformats.org/presentationml/2006/ole">
            <p:oleObj spid="_x0000_s6149" name="Equation" r:id="rId7" imgW="16761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206</Words>
  <Application>Microsoft Office PowerPoint</Application>
  <PresentationFormat>On-screen Show (4:3)</PresentationFormat>
  <Paragraphs>71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Diseño predeterminado</vt:lpstr>
      <vt:lpstr>Equation</vt:lpstr>
      <vt:lpstr>MathType 6.0 Equation</vt:lpstr>
      <vt:lpstr>INTEGRASI NUMERIK</vt:lpstr>
      <vt:lpstr>Teorema Dasar Kalkulus</vt:lpstr>
      <vt:lpstr>Kebutuhan Integrasi Numerik</vt:lpstr>
      <vt:lpstr>Kaidah Pias/Setrip/Kuadratur</vt:lpstr>
      <vt:lpstr>Kaidah Segiempat</vt:lpstr>
      <vt:lpstr>Kaidah Trapesium</vt:lpstr>
      <vt:lpstr>Kaidah Titik Tengah</vt:lpstr>
      <vt:lpstr>Latihan </vt:lpstr>
      <vt:lpstr>Galat Kaidah Trapesium</vt:lpstr>
      <vt:lpstr>Galat Kaidah Titik Tengah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Edna</cp:lastModifiedBy>
  <cp:revision>10</cp:revision>
  <dcterms:created xsi:type="dcterms:W3CDTF">2011-09-08T16:54:32Z</dcterms:created>
  <dcterms:modified xsi:type="dcterms:W3CDTF">2013-06-03T22:00:06Z</dcterms:modified>
</cp:coreProperties>
</file>