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dirty="0"/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Istiqomah, </a:t>
            </a:r>
            <a:r>
              <a:rPr lang="en-US" cap="none" dirty="0" err="1" smtClean="0"/>
              <a:t>S.Kom</a:t>
            </a:r>
            <a:r>
              <a:rPr lang="en-US" cap="none" dirty="0" smtClean="0"/>
              <a:t>/TEKKOM 2013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93568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Kompilator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Reaksi-reaksi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endParaRPr lang="en-US" sz="2400" dirty="0" smtClean="0"/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Reaksi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 </a:t>
            </a:r>
            <a:r>
              <a:rPr lang="en-US" sz="2400" dirty="0" err="1" smtClean="0"/>
              <a:t>melaporkan</a:t>
            </a:r>
            <a:r>
              <a:rPr lang="en-US" sz="2400" dirty="0" smtClean="0"/>
              <a:t> error,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i="1" dirty="0" smtClean="0"/>
              <a:t>recovery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repair.</a:t>
            </a:r>
            <a:endParaRPr lang="en-US" sz="2400" dirty="0"/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Reaksi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 </a:t>
            </a:r>
            <a:r>
              <a:rPr lang="en-US" sz="2400" dirty="0" err="1" smtClean="0"/>
              <a:t>mengoreksi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118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Error Recovery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parser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melanjutkan</a:t>
            </a:r>
            <a:r>
              <a:rPr lang="en-US" sz="2400" dirty="0" smtClean="0"/>
              <a:t> proses parsing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Strategi</a:t>
            </a:r>
            <a:r>
              <a:rPr lang="en-US" sz="2400" dirty="0" smtClean="0"/>
              <a:t> error recovery :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Mecanisme</a:t>
            </a:r>
            <a:r>
              <a:rPr lang="en-US" sz="2400" dirty="0" smtClean="0"/>
              <a:t> Ad Hoc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Syntax directed recovery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Secondary Error Recovery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Context sensitive recovery.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967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Ad 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Recovery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terikat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i="1" dirty="0" smtClean="0"/>
              <a:t>special purpose error recovery.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0761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Directed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Melakukan</a:t>
            </a:r>
            <a:r>
              <a:rPr lang="en-US" dirty="0" smtClean="0"/>
              <a:t> recovery </a:t>
            </a:r>
            <a:r>
              <a:rPr lang="en-US" dirty="0" err="1" smtClean="0"/>
              <a:t>berdasarkan</a:t>
            </a:r>
            <a:r>
              <a:rPr lang="en-US" dirty="0" smtClean="0"/>
              <a:t> syntax.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Misalnya</a:t>
            </a:r>
            <a:r>
              <a:rPr lang="en-US" dirty="0" smtClean="0"/>
              <a:t> 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begin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A := A + 1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B := B + 1;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C := C + 1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end;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800" dirty="0" err="1" smtClean="0"/>
              <a:t>Kompilator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(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BNF)</a:t>
            </a:r>
          </a:p>
          <a:p>
            <a:pPr>
              <a:lnSpc>
                <a:spcPct val="160000"/>
              </a:lnSpc>
            </a:pPr>
            <a:r>
              <a:rPr lang="en-US" sz="2800" dirty="0" smtClean="0"/>
              <a:t>Begin &lt;statement&gt;?</a:t>
            </a:r>
            <a:r>
              <a:rPr lang="en-US" sz="2800" dirty="0"/>
              <a:t> &lt;statement</a:t>
            </a:r>
            <a:r>
              <a:rPr lang="en-US" sz="2800" dirty="0" smtClean="0"/>
              <a:t>&gt;;</a:t>
            </a:r>
            <a:r>
              <a:rPr lang="en-US" sz="2800" dirty="0"/>
              <a:t> &lt;statement</a:t>
            </a:r>
            <a:r>
              <a:rPr lang="en-US" sz="2800" dirty="0" smtClean="0"/>
              <a:t>&gt; end;</a:t>
            </a:r>
          </a:p>
          <a:p>
            <a:pPr>
              <a:lnSpc>
                <a:spcPct val="160000"/>
              </a:lnSpc>
            </a:pPr>
            <a:r>
              <a:rPr lang="en-US" sz="2800" dirty="0" smtClean="0"/>
              <a:t>? Akan </a:t>
            </a:r>
            <a:r>
              <a:rPr lang="en-US" sz="2800" dirty="0" err="1" smtClean="0"/>
              <a:t>diperlakukan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;</a:t>
            </a:r>
          </a:p>
          <a:p>
            <a:pPr>
              <a:lnSpc>
                <a:spcPct val="16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4084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error recovery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melokalisir</a:t>
            </a:r>
            <a:r>
              <a:rPr lang="en-US" dirty="0" smtClean="0"/>
              <a:t> error, </a:t>
            </a:r>
            <a:r>
              <a:rPr lang="en-US" dirty="0" err="1" smtClean="0"/>
              <a:t>caranya</a:t>
            </a:r>
            <a:r>
              <a:rPr lang="en-US" dirty="0" smtClean="0"/>
              <a:t> :</a:t>
            </a:r>
          </a:p>
          <a:p>
            <a:pPr marL="914400" indent="-457200">
              <a:buFont typeface="Wingdings" panose="05000000000000000000" pitchFamily="2" charset="2"/>
              <a:buChar char="Ø"/>
            </a:pPr>
            <a:r>
              <a:rPr lang="en-US" i="1" dirty="0" smtClean="0"/>
              <a:t>Panic mode</a:t>
            </a:r>
          </a:p>
          <a:p>
            <a:pPr marL="914400" indent="0">
              <a:buNone/>
            </a:pP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delimiter (</a:t>
            </a:r>
            <a:r>
              <a:rPr lang="en-US" dirty="0" err="1" smtClean="0"/>
              <a:t>misal</a:t>
            </a:r>
            <a:r>
              <a:rPr lang="en-US" dirty="0" smtClean="0"/>
              <a:t> ‘;’).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292608" lvl="1" indent="0">
              <a:buNone/>
            </a:pPr>
            <a:r>
              <a:rPr lang="en-US" dirty="0" smtClean="0"/>
              <a:t>	IF A = 1</a:t>
            </a:r>
          </a:p>
          <a:p>
            <a:pPr marL="292608" lvl="1" indent="0">
              <a:buNone/>
            </a:pPr>
            <a:r>
              <a:rPr lang="en-US" dirty="0"/>
              <a:t>	 </a:t>
            </a:r>
            <a:r>
              <a:rPr lang="en-US" dirty="0" smtClean="0"/>
              <a:t>    </a:t>
            </a:r>
            <a:r>
              <a:rPr lang="en-US" dirty="0" err="1" smtClean="0"/>
              <a:t>kondisi</a:t>
            </a:r>
            <a:r>
              <a:rPr lang="en-US" dirty="0" smtClean="0"/>
              <a:t> := true</a:t>
            </a:r>
            <a:endParaRPr lang="en-US" dirty="0"/>
          </a:p>
          <a:p>
            <a:pPr marL="91440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THEN, </a:t>
            </a:r>
            <a:r>
              <a:rPr lang="en-US" dirty="0" err="1" smtClean="0"/>
              <a:t>kompilator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.</a:t>
            </a:r>
          </a:p>
          <a:p>
            <a:pPr marL="9144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Unit deletion</a:t>
            </a:r>
          </a:p>
          <a:p>
            <a:pPr marL="914400" indent="0" algn="just">
              <a:buNone/>
            </a:pP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unit </a:t>
            </a:r>
            <a:r>
              <a:rPr lang="en-US" dirty="0" err="1" smtClean="0"/>
              <a:t>sintaktik</a:t>
            </a:r>
            <a:r>
              <a:rPr lang="en-US" dirty="0" smtClean="0"/>
              <a:t>, (</a:t>
            </a:r>
            <a:r>
              <a:rPr lang="en-US" dirty="0" err="1" smtClean="0"/>
              <a:t>misal</a:t>
            </a:r>
            <a:r>
              <a:rPr lang="en-US" dirty="0" smtClean="0"/>
              <a:t> : &lt;block&gt;, &lt;</a:t>
            </a:r>
            <a:r>
              <a:rPr lang="en-US" dirty="0" err="1" smtClean="0"/>
              <a:t>exp</a:t>
            </a:r>
            <a:r>
              <a:rPr lang="en-US" dirty="0" smtClean="0"/>
              <a:t>&gt;, &lt;statement&gt; </a:t>
            </a:r>
            <a:r>
              <a:rPr lang="en-US" dirty="0" err="1" smtClean="0"/>
              <a:t>dsb</a:t>
            </a:r>
            <a:r>
              <a:rPr lang="en-US" dirty="0" smtClean="0"/>
              <a:t>). </a:t>
            </a:r>
            <a:r>
              <a:rPr lang="en-US" dirty="0" err="1" smtClean="0"/>
              <a:t>Efeknya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panic mode </a:t>
            </a:r>
            <a:r>
              <a:rPr lang="en-US" dirty="0" err="1" smtClean="0"/>
              <a:t>tetapi</a:t>
            </a:r>
            <a:r>
              <a:rPr lang="en-US" dirty="0" smtClean="0"/>
              <a:t> unit deletion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syntax </a:t>
            </a:r>
            <a:r>
              <a:rPr lang="en-US" dirty="0" err="1" smtClean="0"/>
              <a:t>dari</a:t>
            </a:r>
            <a:r>
              <a:rPr lang="en-US" dirty="0" smtClean="0"/>
              <a:t> source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error repairing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74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semantics, missal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dideklarasikan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tipenya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kemunculannya</a:t>
            </a:r>
            <a:r>
              <a:rPr lang="en-US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</a:p>
          <a:p>
            <a:pPr marL="292608" lvl="1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B := ‘</a:t>
            </a:r>
            <a:r>
              <a:rPr lang="en-US" dirty="0" err="1" smtClean="0"/>
              <a:t>nama</a:t>
            </a:r>
            <a:r>
              <a:rPr lang="en-US" dirty="0" smtClean="0"/>
              <a:t>’</a:t>
            </a:r>
          </a:p>
          <a:p>
            <a:pPr marL="292608" lvl="1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B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dideklarasikan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B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06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Error Repair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memodifikasi</a:t>
            </a:r>
            <a:r>
              <a:rPr lang="en-US" sz="2400" dirty="0" smtClean="0"/>
              <a:t> source program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membuatnya</a:t>
            </a:r>
            <a:r>
              <a:rPr lang="en-US" sz="2400" dirty="0" smtClean="0"/>
              <a:t> valid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Mekanisme</a:t>
            </a:r>
            <a:r>
              <a:rPr lang="en-US" sz="2400" dirty="0" smtClean="0"/>
              <a:t> error repair: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Mecanisme</a:t>
            </a:r>
            <a:r>
              <a:rPr lang="en-US" sz="2400" dirty="0" smtClean="0"/>
              <a:t> Ad Hoc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Syntax directed repair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Context sensitive recovery.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Spelling repair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6480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Ad 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Repair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5436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Directed Repair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err="1" smtClean="0"/>
              <a:t>Menyisipkan</a:t>
            </a:r>
            <a:r>
              <a:rPr lang="en-US" dirty="0" smtClean="0"/>
              <a:t> symbol terminal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terminal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WHILE A &lt; 1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I := I + 1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err="1" smtClean="0"/>
              <a:t>Contoh</a:t>
            </a:r>
            <a:r>
              <a:rPr lang="en-US" dirty="0" smtClean="0"/>
              <a:t> lain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Procedure increment;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begin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 := X + 1; end; end;</a:t>
            </a:r>
          </a:p>
        </p:txBody>
      </p:sp>
    </p:spTree>
    <p:extLst>
      <p:ext uri="{BB962C8B-B14F-4D97-AF65-F5344CB8AC3E}">
        <p14:creationId xmlns:p14="http://schemas.microsoft.com/office/powerpoint/2010/main" val="124455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 smtClean="0"/>
              <a:t>Tipe</a:t>
            </a:r>
            <a:r>
              <a:rPr lang="en-US" dirty="0" smtClean="0"/>
              <a:t> Identifier,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identifier </a:t>
            </a:r>
            <a:r>
              <a:rPr lang="en-US" i="1" dirty="0" smtClean="0"/>
              <a:t>dummy, </a:t>
            </a:r>
            <a:r>
              <a:rPr lang="en-US" dirty="0" err="1" smtClean="0"/>
              <a:t>misalnya</a:t>
            </a:r>
            <a:r>
              <a:rPr lang="en-US" dirty="0" smtClean="0"/>
              <a:t> 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VAR A : string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A :=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end;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err="1" smtClean="0"/>
              <a:t>Kompilator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identifier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B yang </a:t>
            </a:r>
            <a:r>
              <a:rPr lang="en-US" dirty="0" err="1" smtClean="0"/>
              <a:t>bertipe</a:t>
            </a:r>
            <a:r>
              <a:rPr lang="en-US" dirty="0" smtClean="0"/>
              <a:t> integer.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,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8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kompilator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menemui</a:t>
            </a:r>
            <a:r>
              <a:rPr lang="en-US" dirty="0" smtClean="0"/>
              <a:t> program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kompilator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kesalahan-kesalahan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program :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leksikal</a:t>
            </a:r>
            <a:endParaRPr lang="en-US" dirty="0" smtClean="0"/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endParaRPr lang="en-US" dirty="0" smtClean="0"/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99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pengetikan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identifier.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 smtClean="0"/>
              <a:t>Misal</a:t>
            </a:r>
            <a:r>
              <a:rPr lang="en-US" dirty="0" smtClean="0"/>
              <a:t>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WHILLE A=1 DO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identifier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WHILE</a:t>
            </a:r>
          </a:p>
        </p:txBody>
      </p:sp>
    </p:spTree>
    <p:extLst>
      <p:ext uri="{BB962C8B-B14F-4D97-AF65-F5344CB8AC3E}">
        <p14:creationId xmlns:p14="http://schemas.microsoft.com/office/powerpoint/2010/main" val="22864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Leksikal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mengeja</a:t>
            </a:r>
            <a:r>
              <a:rPr lang="en-US" sz="2800" dirty="0" smtClean="0"/>
              <a:t> keyword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THEN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TEN / THN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237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sintaks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aritmatika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parenthesis (</a:t>
            </a:r>
            <a:r>
              <a:rPr lang="en-US" sz="2800" dirty="0" err="1" smtClean="0"/>
              <a:t>kurung</a:t>
            </a:r>
            <a:r>
              <a:rPr lang="en-US" sz="2800" dirty="0" smtClean="0"/>
              <a:t>)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pas.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A : = X + (B*(C+D)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085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data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VAR </a:t>
            </a:r>
            <a:r>
              <a:rPr lang="en-US" sz="2800" dirty="0" err="1" smtClean="0"/>
              <a:t>siswa</a:t>
            </a:r>
            <a:r>
              <a:rPr lang="en-US" sz="2800" dirty="0" smtClean="0"/>
              <a:t> : integer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siswa</a:t>
            </a:r>
            <a:r>
              <a:rPr lang="en-US" sz="2800" dirty="0" smtClean="0"/>
              <a:t> := ‘</a:t>
            </a:r>
            <a:r>
              <a:rPr lang="en-US" sz="2800" dirty="0" err="1" smtClean="0"/>
              <a:t>yanuar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err="1"/>
              <a:t>Kesalahan</a:t>
            </a:r>
            <a:r>
              <a:rPr lang="en-US" sz="2800" dirty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mendefinisikan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endParaRPr lang="en-US" sz="2800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err="1"/>
              <a:t>Contoh</a:t>
            </a:r>
            <a:r>
              <a:rPr lang="en-US" sz="2800" dirty="0"/>
              <a:t>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B := B + 1;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err="1" smtClean="0"/>
              <a:t>Variabel</a:t>
            </a:r>
            <a:r>
              <a:rPr lang="en-US" sz="2800" dirty="0" smtClean="0"/>
              <a:t> B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312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4825" indent="-504825">
              <a:buFont typeface="Wingdings" panose="05000000000000000000" pitchFamily="2" charset="2"/>
              <a:buChar char="v"/>
            </a:pPr>
            <a:r>
              <a:rPr lang="en-US" sz="2800" dirty="0" err="1" smtClean="0"/>
              <a:t>Langkah-langkah</a:t>
            </a:r>
            <a:endParaRPr lang="en-US" sz="2800" dirty="0" smtClean="0"/>
          </a:p>
          <a:p>
            <a:pPr marL="914400" indent="-457200">
              <a:buFont typeface="+mj-lt"/>
              <a:buAutoNum type="arabicPeriod"/>
            </a:pPr>
            <a:r>
              <a:rPr lang="en-US" sz="2800" dirty="0" err="1" smtClean="0"/>
              <a:t>Mendeteksi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endParaRPr lang="en-US" sz="2800" dirty="0" smtClean="0"/>
          </a:p>
          <a:p>
            <a:pPr marL="914400" indent="-457200">
              <a:buFont typeface="+mj-lt"/>
              <a:buAutoNum type="arabicPeriod"/>
            </a:pPr>
            <a:r>
              <a:rPr lang="en-US" sz="2800" dirty="0" err="1" smtClean="0"/>
              <a:t>Melaporkan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endParaRPr lang="en-US" sz="2800" dirty="0" smtClean="0"/>
          </a:p>
          <a:p>
            <a:pPr marL="914400" indent="-457200">
              <a:buFont typeface="+mj-lt"/>
              <a:buAutoNum type="arabicPeriod"/>
            </a:pPr>
            <a:r>
              <a:rPr lang="en-US" sz="2800" dirty="0" err="1" smtClean="0"/>
              <a:t>Tindak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pemuliham</a:t>
            </a:r>
            <a:r>
              <a:rPr lang="en-US" sz="2800" dirty="0" smtClean="0"/>
              <a:t>/</a:t>
            </a:r>
            <a:r>
              <a:rPr lang="en-US" sz="2800" dirty="0" err="1" smtClean="0"/>
              <a:t>perbaikan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516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4825" indent="-504825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pelaporan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:</a:t>
            </a:r>
          </a:p>
          <a:p>
            <a:pPr marL="9144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endParaRPr lang="en-US" sz="2400" dirty="0" smtClean="0"/>
          </a:p>
          <a:p>
            <a:pPr marL="9144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manual</a:t>
            </a:r>
          </a:p>
          <a:p>
            <a:pPr marL="9144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 smtClean="0"/>
              <a:t>Nama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identifier</a:t>
            </a:r>
          </a:p>
          <a:p>
            <a:pPr marL="9144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 smtClean="0"/>
              <a:t>Tipe-tipe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type checking</a:t>
            </a:r>
            <a:endParaRPr lang="en-US" sz="2400" dirty="0"/>
          </a:p>
          <a:p>
            <a:pPr marL="457200" indent="0">
              <a:lnSpc>
                <a:spcPct val="100000"/>
              </a:lnSpc>
              <a:buNone/>
            </a:pPr>
            <a:r>
              <a:rPr lang="en-US" sz="2400" dirty="0" err="1" smtClean="0"/>
              <a:t>Misal</a:t>
            </a:r>
            <a:r>
              <a:rPr lang="en-US" sz="2400" dirty="0" smtClean="0"/>
              <a:t> : Error 162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: unknown identifier</a:t>
            </a:r>
          </a:p>
          <a:p>
            <a:pPr marL="457200" indent="0">
              <a:lnSpc>
                <a:spcPct val="100000"/>
              </a:lnSpc>
              <a:buNone/>
            </a:pPr>
            <a:r>
              <a:rPr lang="en-US" sz="2400" dirty="0" err="1" smtClean="0"/>
              <a:t>Artinya</a:t>
            </a:r>
            <a:r>
              <a:rPr lang="en-US" sz="2400" dirty="0" smtClean="0"/>
              <a:t> :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= 162,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= </a:t>
            </a:r>
            <a:r>
              <a:rPr lang="en-US" sz="2400" i="1" dirty="0" smtClean="0"/>
              <a:t>unknown identifier, </a:t>
            </a:r>
            <a:r>
              <a:rPr lang="en-US" sz="2400" dirty="0" err="1" smtClean="0"/>
              <a:t>nama</a:t>
            </a:r>
            <a:r>
              <a:rPr lang="en-US" sz="2400" dirty="0" smtClean="0"/>
              <a:t> identifier = </a:t>
            </a:r>
            <a:r>
              <a:rPr lang="en-US" sz="2400" dirty="0" err="1" smtClean="0"/>
              <a:t>jumlah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4547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Kompilator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Reaksi-reaksi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endParaRPr lang="en-US" sz="2400" dirty="0" smtClean="0"/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Kompilator</a:t>
            </a:r>
            <a:r>
              <a:rPr lang="en-US" sz="2400" dirty="0" smtClean="0"/>
              <a:t> crash :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hang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Looping :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looping yang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.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Menghasilkan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objek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salah</a:t>
            </a:r>
            <a:r>
              <a:rPr lang="en-US" sz="2400" dirty="0" smtClean="0"/>
              <a:t> : </a:t>
            </a:r>
            <a:r>
              <a:rPr lang="en-US" sz="2400" dirty="0" err="1" smtClean="0"/>
              <a:t>kompilator</a:t>
            </a:r>
            <a:r>
              <a:rPr lang="en-US" sz="2400" dirty="0"/>
              <a:t> </a:t>
            </a:r>
            <a:r>
              <a:rPr lang="en-US" sz="2400" dirty="0" err="1" smtClean="0"/>
              <a:t>melanjutkan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tapi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objek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dieksekusi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375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Kompilator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Reaksi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benar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bermanfaat</a:t>
            </a:r>
            <a:endParaRPr lang="en-US" sz="2400" dirty="0" smtClean="0"/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Kompilator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, </a:t>
            </a:r>
            <a:r>
              <a:rPr lang="en-US" sz="2400" dirty="0" err="1" smtClean="0"/>
              <a:t>melaporkannya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(halt).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Kompilator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mendeteksi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melaporkan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kali </a:t>
            </a:r>
            <a:r>
              <a:rPr lang="en-US" sz="2400" dirty="0" err="1" smtClean="0"/>
              <a:t>kompilasi</a:t>
            </a:r>
            <a:r>
              <a:rPr lang="en-US" sz="2400" dirty="0" smtClean="0"/>
              <a:t>.</a:t>
            </a:r>
          </a:p>
          <a:p>
            <a:pPr marL="9144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Pemrogram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membuang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kompilasi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kali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i="1" dirty="0" smtClean="0"/>
              <a:t>error.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29874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201</TotalTime>
  <Words>542</Words>
  <Application>Microsoft Office PowerPoint</Application>
  <PresentationFormat>Widescreen</PresentationFormat>
  <Paragraphs>121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Wingdings</vt:lpstr>
      <vt:lpstr>Retrospect</vt:lpstr>
      <vt:lpstr>Cara Penanganan Kesalahan</vt:lpstr>
      <vt:lpstr>Kesalahan Program</vt:lpstr>
      <vt:lpstr>Kesalahan Leksikal</vt:lpstr>
      <vt:lpstr>Kesalahan Sintaks</vt:lpstr>
      <vt:lpstr>Kesalahan Semantik</vt:lpstr>
      <vt:lpstr>Penanganan Kesalahan</vt:lpstr>
      <vt:lpstr>Penanganan Kesalahan</vt:lpstr>
      <vt:lpstr>Reaksi Kompilator</vt:lpstr>
      <vt:lpstr>Reaksi Kompilator (lanjutan)</vt:lpstr>
      <vt:lpstr>Reaksi Kompilator (lanjutan)</vt:lpstr>
      <vt:lpstr>Error Recovery</vt:lpstr>
      <vt:lpstr>Mekanisme Ad Hoc</vt:lpstr>
      <vt:lpstr>Syntax Directed Recovery</vt:lpstr>
      <vt:lpstr>Secondary error recovery</vt:lpstr>
      <vt:lpstr>Context Sensitive Recovery</vt:lpstr>
      <vt:lpstr>Error Repair</vt:lpstr>
      <vt:lpstr>Mekanisme Ad Hoc</vt:lpstr>
      <vt:lpstr>Syntax Directed Repair</vt:lpstr>
      <vt:lpstr>Context Sensitive Recovery</vt:lpstr>
      <vt:lpstr>Spelling Repair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Penanganan Kesalahan</dc:title>
  <dc:creator>Isti Istiqomah</dc:creator>
  <cp:lastModifiedBy>Isti Istiqomah</cp:lastModifiedBy>
  <cp:revision>14</cp:revision>
  <dcterms:created xsi:type="dcterms:W3CDTF">2013-06-04T05:14:37Z</dcterms:created>
  <dcterms:modified xsi:type="dcterms:W3CDTF">2013-06-04T08:36:16Z</dcterms:modified>
</cp:coreProperties>
</file>