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42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9AA42-494D-447E-BA6D-188EAD497BD5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17673-5B4F-4087-85C7-5C2FD2D70D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Optimasi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xmlns="" val="636189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Strength Reduction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err="1" smtClean="0"/>
              <a:t>Mengganti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lain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 </a:t>
            </a:r>
            <a:r>
              <a:rPr lang="en-US" sz="2000" dirty="0" err="1" smtClean="0"/>
              <a:t>dieksekusi</a:t>
            </a:r>
            <a:r>
              <a:rPr lang="en-US" sz="2000" dirty="0" smtClean="0"/>
              <a:t>.</a:t>
            </a:r>
          </a:p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err="1" smtClean="0"/>
              <a:t>Misalnya</a:t>
            </a:r>
            <a:r>
              <a:rPr lang="en-US" sz="2000" dirty="0" smtClean="0"/>
              <a:t>,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computer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perkalian</a:t>
            </a:r>
            <a:r>
              <a:rPr lang="en-US" sz="2000" dirty="0" smtClean="0"/>
              <a:t>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penjumlahan</a:t>
            </a:r>
            <a:r>
              <a:rPr lang="en-US" sz="2000" dirty="0" smtClean="0"/>
              <a:t>,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bias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pengehematan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mengganti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perkalian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penjumlahan</a:t>
            </a:r>
            <a:r>
              <a:rPr lang="en-US" sz="2000" dirty="0" smtClean="0"/>
              <a:t>.</a:t>
            </a:r>
          </a:p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: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</a:t>
            </a:r>
            <a:r>
              <a:rPr lang="en-US" sz="2000" dirty="0" smtClean="0"/>
              <a:t>A := A + 1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diganti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b="1" dirty="0" smtClean="0"/>
              <a:t>INC (A) 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088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Optimasi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err="1" smtClean="0"/>
              <a:t>Optimasi</a:t>
            </a:r>
            <a:r>
              <a:rPr lang="en-US" sz="2000" dirty="0" smtClean="0"/>
              <a:t> global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flow,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graph </a:t>
            </a:r>
            <a:r>
              <a:rPr lang="en-US" sz="2000" dirty="0" err="1" smtClean="0"/>
              <a:t>berarah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eksekusi</a:t>
            </a:r>
            <a:r>
              <a:rPr lang="en-US" sz="2000" dirty="0" smtClean="0"/>
              <a:t> program.</a:t>
            </a:r>
          </a:p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smtClean="0"/>
              <a:t>Ada 2 </a:t>
            </a:r>
            <a:r>
              <a:rPr lang="en-US" sz="2000" dirty="0" err="1" smtClean="0"/>
              <a:t>kegunaan</a:t>
            </a:r>
            <a:r>
              <a:rPr lang="en-US" sz="2000" dirty="0" smtClean="0"/>
              <a:t> </a:t>
            </a:r>
            <a:r>
              <a:rPr lang="en-US" sz="2000" dirty="0" err="1" smtClean="0"/>
              <a:t>optimasi</a:t>
            </a:r>
            <a:r>
              <a:rPr lang="en-US" sz="2000" dirty="0" smtClean="0"/>
              <a:t> global, </a:t>
            </a:r>
            <a:r>
              <a:rPr lang="en-US" sz="2000" dirty="0" err="1" smtClean="0"/>
              <a:t>yaitu</a:t>
            </a:r>
            <a:endParaRPr lang="en-US" sz="2000" dirty="0" smtClean="0"/>
          </a:p>
          <a:p>
            <a:pPr marL="914400" lvl="1" indent="-4492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000" dirty="0" err="1"/>
              <a:t>B</a:t>
            </a:r>
            <a:r>
              <a:rPr lang="en-US" sz="2000" dirty="0" err="1" smtClean="0"/>
              <a:t>agi</a:t>
            </a:r>
            <a:r>
              <a:rPr lang="en-US" sz="2000" dirty="0" smtClean="0"/>
              <a:t> programmer </a:t>
            </a:r>
            <a:endParaRPr lang="en-US" sz="2000" dirty="0"/>
          </a:p>
          <a:p>
            <a:pPr marL="914400" lvl="1" indent="-4492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kompilator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81102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</a:t>
            </a:r>
            <a:r>
              <a:rPr lang="en-US" dirty="0" smtClean="0"/>
              <a:t> Programmer </a:t>
            </a:r>
            <a:r>
              <a:rPr lang="en-US" dirty="0" err="1" smtClean="0"/>
              <a:t>menginformasikan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b="1" i="1" dirty="0" smtClean="0"/>
              <a:t>Unreachable / dead code : </a:t>
            </a:r>
          </a:p>
          <a:p>
            <a:pPr marL="914400" lvl="1" indent="-4492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000" dirty="0" err="1" smtClean="0"/>
              <a:t>kode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dieksekusi</a:t>
            </a:r>
            <a:r>
              <a:rPr lang="en-US" sz="2000" dirty="0" smtClean="0"/>
              <a:t>.</a:t>
            </a:r>
          </a:p>
          <a:p>
            <a:pPr marL="914400" lvl="1" indent="-4492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000" dirty="0" err="1" smtClean="0"/>
              <a:t>Misalnya</a:t>
            </a:r>
            <a:r>
              <a:rPr lang="en-US" sz="2000" dirty="0" smtClean="0"/>
              <a:t> :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</a:t>
            </a:r>
            <a:r>
              <a:rPr lang="en-US" sz="2000" dirty="0" smtClean="0"/>
              <a:t>X := 5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</a:t>
            </a:r>
            <a:r>
              <a:rPr lang="en-US" sz="2000" dirty="0" smtClean="0"/>
              <a:t>IF X = 0 THEN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 </a:t>
            </a:r>
            <a:r>
              <a:rPr lang="en-US" sz="2000" dirty="0" smtClean="0"/>
              <a:t>    A := A + 1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 err="1" smtClean="0"/>
              <a:t>Instruksi</a:t>
            </a:r>
            <a:r>
              <a:rPr lang="en-US" sz="2000" dirty="0"/>
              <a:t> </a:t>
            </a:r>
            <a:r>
              <a:rPr lang="en-US" sz="2000" dirty="0" smtClean="0"/>
              <a:t>A := A + 1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dieksekusi</a:t>
            </a:r>
            <a:endParaRPr lang="en-US" sz="2000" dirty="0" smtClean="0"/>
          </a:p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98138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</a:t>
            </a:r>
            <a:r>
              <a:rPr lang="en-US" dirty="0" smtClean="0"/>
              <a:t> Programmer </a:t>
            </a:r>
            <a:r>
              <a:rPr lang="en-US" dirty="0" err="1" smtClean="0"/>
              <a:t>menginformasikan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b="1" i="1" dirty="0" smtClean="0"/>
              <a:t>Unused parameter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prosedur</a:t>
            </a:r>
            <a:endParaRPr lang="en-US" sz="2000" b="1" i="1" dirty="0" smtClean="0"/>
          </a:p>
          <a:p>
            <a:pPr marL="914400" lvl="1" indent="-4492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000" dirty="0" smtClean="0"/>
              <a:t>Parameter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prosedur</a:t>
            </a:r>
            <a:endParaRPr lang="en-US" sz="2000" dirty="0" smtClean="0"/>
          </a:p>
          <a:p>
            <a:pPr marL="914400" lvl="1" indent="-4492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000" dirty="0" err="1" smtClean="0"/>
              <a:t>Misalnya</a:t>
            </a:r>
            <a:r>
              <a:rPr lang="en-US" sz="2000" dirty="0" smtClean="0"/>
              <a:t> :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</a:t>
            </a:r>
            <a:r>
              <a:rPr lang="en-US" sz="2000" dirty="0" smtClean="0"/>
              <a:t>Procedure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(</a:t>
            </a:r>
            <a:r>
              <a:rPr lang="en-US" sz="2000" dirty="0" err="1" smtClean="0"/>
              <a:t>a,b,c</a:t>
            </a:r>
            <a:r>
              <a:rPr lang="en-US" sz="2000" dirty="0" smtClean="0"/>
              <a:t> : integer)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i="1" dirty="0" smtClean="0"/>
              <a:t>	</a:t>
            </a:r>
            <a:r>
              <a:rPr lang="en-US" sz="2000" dirty="0" err="1" smtClean="0"/>
              <a:t>var</a:t>
            </a:r>
            <a:r>
              <a:rPr lang="en-US" sz="2000" dirty="0" smtClean="0"/>
              <a:t> x : integer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i="1" dirty="0"/>
              <a:t>	</a:t>
            </a:r>
            <a:r>
              <a:rPr lang="en-US" sz="2000" dirty="0" smtClean="0"/>
              <a:t>begin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i="1" dirty="0"/>
              <a:t>	 </a:t>
            </a:r>
            <a:r>
              <a:rPr lang="en-US" sz="2000" i="1" dirty="0" smtClean="0"/>
              <a:t>       </a:t>
            </a:r>
            <a:r>
              <a:rPr lang="en-US" sz="2000" dirty="0" smtClean="0"/>
              <a:t>x := a + b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i="1" dirty="0"/>
              <a:t>	</a:t>
            </a:r>
            <a:r>
              <a:rPr lang="en-US" sz="2000" dirty="0" smtClean="0"/>
              <a:t>end ;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 smtClean="0"/>
              <a:t>Parameter c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prosedur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seharusnya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diikutsertakan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6546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</a:t>
            </a:r>
            <a:r>
              <a:rPr lang="en-US" dirty="0" smtClean="0"/>
              <a:t> Programmer </a:t>
            </a:r>
            <a:r>
              <a:rPr lang="en-US" dirty="0" err="1" smtClean="0"/>
              <a:t>menginformasikan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b="1" i="1" dirty="0" smtClean="0"/>
              <a:t>Unused </a:t>
            </a:r>
            <a:r>
              <a:rPr lang="en-US" sz="2000" b="1" i="1" dirty="0" err="1" smtClean="0"/>
              <a:t>variabel</a:t>
            </a:r>
            <a:endParaRPr lang="en-US" sz="2000" b="1" i="1" dirty="0" smtClean="0"/>
          </a:p>
          <a:p>
            <a:pPr marL="914400" lvl="1" indent="-4492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000" dirty="0" err="1" smtClean="0"/>
              <a:t>Variabel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program</a:t>
            </a:r>
          </a:p>
          <a:p>
            <a:pPr marL="914400" lvl="1" indent="-4492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000" dirty="0" err="1" smtClean="0"/>
              <a:t>Misalnya</a:t>
            </a:r>
            <a:r>
              <a:rPr lang="en-US" sz="2000" dirty="0" smtClean="0"/>
              <a:t> :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</a:t>
            </a:r>
            <a:r>
              <a:rPr lang="en-US" sz="2000" dirty="0" smtClean="0"/>
              <a:t>Program </a:t>
            </a:r>
            <a:r>
              <a:rPr lang="en-US" sz="2000" dirty="0" err="1" smtClean="0"/>
              <a:t>pendek</a:t>
            </a:r>
            <a:r>
              <a:rPr lang="en-US" sz="2000" dirty="0" smtClean="0"/>
              <a:t>;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var</a:t>
            </a:r>
            <a:r>
              <a:rPr lang="en-US" sz="2000" dirty="0" smtClean="0"/>
              <a:t> a, b : integer;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</a:t>
            </a:r>
            <a:r>
              <a:rPr lang="en-US" sz="2000" dirty="0" smtClean="0"/>
              <a:t>begin 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a := 5;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end ;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 err="1" smtClean="0"/>
              <a:t>Variabel</a:t>
            </a:r>
            <a:r>
              <a:rPr lang="en-US" sz="2000" dirty="0" smtClean="0"/>
              <a:t> b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dipergunakan</a:t>
            </a:r>
            <a:r>
              <a:rPr lang="en-US" sz="2000" dirty="0" smtClean="0"/>
              <a:t>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program,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bias </a:t>
            </a:r>
            <a:r>
              <a:rPr lang="en-US" sz="2000" dirty="0" err="1" smtClean="0"/>
              <a:t>dihilangkan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0764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</a:t>
            </a:r>
            <a:r>
              <a:rPr lang="en-US" dirty="0" smtClean="0"/>
              <a:t> Programmer </a:t>
            </a:r>
            <a:r>
              <a:rPr lang="en-US" dirty="0" err="1" smtClean="0"/>
              <a:t>menginformasikan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b="1" dirty="0" err="1" smtClean="0"/>
              <a:t>Variabel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dipakai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tanpa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nilai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awal</a:t>
            </a:r>
            <a:endParaRPr lang="en-US" sz="2000" dirty="0" smtClean="0"/>
          </a:p>
          <a:p>
            <a:pPr marL="914400" lvl="1" indent="-4492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000" dirty="0" err="1" smtClean="0"/>
              <a:t>Misalnya</a:t>
            </a:r>
            <a:r>
              <a:rPr lang="en-US" sz="2000" dirty="0" smtClean="0"/>
              <a:t> :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</a:t>
            </a:r>
            <a:r>
              <a:rPr lang="en-US" sz="2000" dirty="0" smtClean="0"/>
              <a:t>Program </a:t>
            </a:r>
            <a:r>
              <a:rPr lang="en-US" sz="2000" dirty="0" err="1" smtClean="0"/>
              <a:t>awal</a:t>
            </a:r>
            <a:r>
              <a:rPr lang="en-US" sz="2000" dirty="0" smtClean="0"/>
              <a:t>;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var</a:t>
            </a:r>
            <a:r>
              <a:rPr lang="en-US" sz="2000" dirty="0" smtClean="0"/>
              <a:t> a, b : integer;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</a:t>
            </a:r>
            <a:r>
              <a:rPr lang="en-US" sz="2000" dirty="0" smtClean="0"/>
              <a:t>begin 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a := 5;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 </a:t>
            </a:r>
            <a:r>
              <a:rPr lang="en-US" sz="2000" dirty="0" smtClean="0"/>
              <a:t>       a := a + b; 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end ;</a:t>
            </a:r>
          </a:p>
          <a:p>
            <a:pPr marL="465137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 err="1" smtClean="0"/>
              <a:t>Variabel</a:t>
            </a:r>
            <a:r>
              <a:rPr lang="en-US" sz="2000" dirty="0" smtClean="0"/>
              <a:t> b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/</a:t>
            </a:r>
            <a:r>
              <a:rPr lang="en-US" sz="2000" dirty="0" err="1" smtClean="0"/>
              <a:t>belum</a:t>
            </a:r>
            <a:r>
              <a:rPr lang="en-US" sz="2000" dirty="0" smtClean="0"/>
              <a:t> di-</a:t>
            </a:r>
            <a:r>
              <a:rPr lang="en-US" sz="2000" i="1" dirty="0" smtClean="0"/>
              <a:t>assign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10117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Kompilator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efisiensi</a:t>
            </a:r>
            <a:r>
              <a:rPr lang="en-US" sz="2000" dirty="0" smtClean="0"/>
              <a:t> </a:t>
            </a:r>
            <a:r>
              <a:rPr lang="en-US" sz="2000" dirty="0" err="1" smtClean="0"/>
              <a:t>eksekusi</a:t>
            </a:r>
            <a:r>
              <a:rPr lang="en-US" sz="2000" dirty="0" smtClean="0"/>
              <a:t> program</a:t>
            </a:r>
          </a:p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err="1" smtClean="0"/>
              <a:t>Menghilangkan</a:t>
            </a:r>
            <a:r>
              <a:rPr lang="en-US" sz="2000" dirty="0" smtClean="0"/>
              <a:t> useless code/ </a:t>
            </a:r>
            <a:r>
              <a:rPr lang="en-US" sz="2000" dirty="0" err="1" smtClean="0"/>
              <a:t>kode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terpakai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443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err="1" smtClean="0"/>
              <a:t>Optimasi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err="1"/>
              <a:t>Tahapan</a:t>
            </a:r>
            <a:r>
              <a:rPr lang="en-US" sz="2000" dirty="0"/>
              <a:t> </a:t>
            </a:r>
            <a:r>
              <a:rPr lang="en-US" sz="2000" dirty="0" err="1"/>
              <a:t>optimasi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bertujuan</a:t>
            </a:r>
            <a:r>
              <a:rPr lang="en-US" sz="2000" dirty="0" smtClean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program yang </a:t>
            </a:r>
            <a:r>
              <a:rPr lang="en-US" sz="2000" dirty="0" err="1"/>
              <a:t>berukuran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cepat</a:t>
            </a:r>
            <a:r>
              <a:rPr lang="en-US" sz="2000" dirty="0"/>
              <a:t> </a:t>
            </a:r>
            <a:r>
              <a:rPr lang="en-US" sz="2000" dirty="0" err="1" smtClean="0"/>
              <a:t>eksekusinya</a:t>
            </a:r>
            <a:r>
              <a:rPr lang="en-US" sz="2000" dirty="0" smtClean="0"/>
              <a:t>.</a:t>
            </a:r>
          </a:p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/>
              <a:t>ketergantungannya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mesin</a:t>
            </a:r>
            <a:r>
              <a:rPr lang="en-US" sz="2000" dirty="0"/>
              <a:t>, </a:t>
            </a:r>
            <a:r>
              <a:rPr lang="en-US" sz="2000" dirty="0" err="1"/>
              <a:t>optimasi</a:t>
            </a:r>
            <a:r>
              <a:rPr lang="en-US" sz="2000" dirty="0"/>
              <a:t> </a:t>
            </a:r>
            <a:r>
              <a:rPr lang="en-US" sz="2000" dirty="0" err="1"/>
              <a:t>dibagi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:</a:t>
            </a:r>
          </a:p>
          <a:p>
            <a:pPr marL="860425" lvl="0" indent="-4032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i="1" dirty="0"/>
              <a:t>Machine Dependent Optimizer</a:t>
            </a:r>
            <a:endParaRPr lang="en-US" dirty="0"/>
          </a:p>
          <a:p>
            <a:pPr marL="45720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None/>
            </a:pPr>
            <a:r>
              <a:rPr lang="en-US" dirty="0" smtClean="0"/>
              <a:t>	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/>
              <a:t>dioptimasi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marL="860425" lvl="0" indent="-4032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i="1" dirty="0"/>
              <a:t>Machine Independent Optimizer</a:t>
            </a:r>
            <a:endParaRPr lang="en-US" dirty="0"/>
          </a:p>
          <a:p>
            <a:pPr marL="91440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diaplikasikan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dieksekusi</a:t>
            </a:r>
            <a:r>
              <a:rPr lang="en-US" dirty="0"/>
              <a:t> </a:t>
            </a:r>
            <a:r>
              <a:rPr lang="en-US" dirty="0" err="1"/>
              <a:t>nantinya</a:t>
            </a:r>
            <a:r>
              <a:rPr lang="en-US" dirty="0"/>
              <a:t>. </a:t>
            </a:r>
            <a:r>
              <a:rPr lang="en-US" dirty="0" err="1"/>
              <a:t>Optimasi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 global.</a:t>
            </a:r>
          </a:p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268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Optimasi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err="1"/>
              <a:t>Optimasi</a:t>
            </a:r>
            <a:r>
              <a:rPr lang="en-US" sz="2000" dirty="0"/>
              <a:t> </a:t>
            </a:r>
            <a:r>
              <a:rPr lang="en-US" sz="2000" dirty="0" err="1"/>
              <a:t>Lokal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optimasi</a:t>
            </a:r>
            <a:r>
              <a:rPr lang="en-US" sz="2000" dirty="0"/>
              <a:t> yang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blok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i="1" dirty="0"/>
              <a:t>source </a:t>
            </a:r>
            <a:r>
              <a:rPr lang="en-US" sz="2000" i="1" dirty="0" smtClean="0"/>
              <a:t>code</a:t>
            </a:r>
            <a:r>
              <a:rPr lang="en-US" sz="2000" dirty="0" smtClean="0"/>
              <a:t>.</a:t>
            </a:r>
          </a:p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err="1" smtClean="0"/>
              <a:t>Caranya</a:t>
            </a:r>
            <a:r>
              <a:rPr lang="en-US" sz="2000" dirty="0" smtClean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 :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000" dirty="0" smtClean="0"/>
              <a:t>Folding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000" i="1" dirty="0" err="1" smtClean="0"/>
              <a:t>Redudant-Subexpression</a:t>
            </a:r>
            <a:r>
              <a:rPr lang="en-US" sz="2000" i="1" dirty="0" smtClean="0"/>
              <a:t> Elimination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000" dirty="0" err="1" smtClean="0"/>
              <a:t>Optimasi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iterasi</a:t>
            </a:r>
            <a:endParaRPr lang="en-US" sz="2000" dirty="0" smtClean="0"/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000" i="1" dirty="0" smtClean="0"/>
              <a:t>Strength Reduction</a:t>
            </a:r>
            <a:endParaRPr lang="en-US" sz="2000" i="1" dirty="0"/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47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err="1" smtClean="0"/>
              <a:t>Mengganti</a:t>
            </a:r>
            <a:r>
              <a:rPr lang="en-US" sz="2000" dirty="0" smtClean="0"/>
              <a:t> </a:t>
            </a:r>
            <a:r>
              <a:rPr lang="en-US" sz="2000" dirty="0" err="1" smtClean="0"/>
              <a:t>konstanta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ekspresi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i="1" dirty="0" smtClean="0"/>
              <a:t>compile time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komputasinya</a:t>
            </a:r>
            <a:r>
              <a:rPr lang="en-US" sz="2000" dirty="0" smtClean="0"/>
              <a:t>.</a:t>
            </a:r>
          </a:p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err="1" smtClean="0"/>
              <a:t>Misalnya</a:t>
            </a:r>
            <a:r>
              <a:rPr lang="en-US" sz="2000" dirty="0" smtClean="0"/>
              <a:t> 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None/>
            </a:pPr>
            <a:r>
              <a:rPr lang="en-US" dirty="0" smtClean="0"/>
              <a:t>	A := 2 + 3 + B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None/>
            </a:pPr>
            <a:r>
              <a:rPr lang="en-US" dirty="0"/>
              <a:t>	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endParaRPr lang="en-US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None/>
            </a:pPr>
            <a:r>
              <a:rPr lang="en-US" dirty="0"/>
              <a:t>	</a:t>
            </a:r>
            <a:r>
              <a:rPr lang="en-US" b="1" dirty="0" smtClean="0"/>
              <a:t>A := 5 + B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None/>
            </a:pPr>
            <a:r>
              <a:rPr lang="en-US" b="1" dirty="0"/>
              <a:t>	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b="1" dirty="0" smtClean="0"/>
              <a:t>5,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b="1" dirty="0" smtClean="0"/>
              <a:t> 2 + 3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28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Redundant-</a:t>
            </a:r>
            <a:r>
              <a:rPr lang="en-US" i="1" dirty="0" err="1" smtClean="0"/>
              <a:t>Subexpression</a:t>
            </a:r>
            <a:r>
              <a:rPr lang="en-US" i="1" dirty="0" smtClean="0"/>
              <a:t> Elimination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komputasi</a:t>
            </a:r>
            <a:r>
              <a:rPr lang="en-US" sz="2000" dirty="0" smtClean="0"/>
              <a:t> </a:t>
            </a:r>
            <a:r>
              <a:rPr lang="en-US" sz="2000" dirty="0" err="1" smtClean="0"/>
              <a:t>terdahulu</a:t>
            </a:r>
            <a:r>
              <a:rPr lang="en-US" sz="2000" dirty="0" smtClean="0"/>
              <a:t>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komputasi</a:t>
            </a:r>
            <a:r>
              <a:rPr lang="en-US" sz="2000" dirty="0" smtClean="0"/>
              <a:t> </a:t>
            </a:r>
            <a:r>
              <a:rPr lang="en-US" sz="2000" dirty="0" err="1" smtClean="0"/>
              <a:t>ulang</a:t>
            </a:r>
            <a:endParaRPr lang="en-US" sz="2000" dirty="0" smtClean="0"/>
          </a:p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None/>
            </a:pPr>
            <a:r>
              <a:rPr lang="en-US" dirty="0" smtClean="0"/>
              <a:t>	A := B + C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None/>
            </a:pPr>
            <a:r>
              <a:rPr lang="en-US" dirty="0"/>
              <a:t>	</a:t>
            </a:r>
            <a:r>
              <a:rPr lang="en-US" dirty="0" smtClean="0"/>
              <a:t>X := Y + B + C</a:t>
            </a:r>
          </a:p>
          <a:p>
            <a:pPr marL="914400" indent="-9144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None/>
            </a:pPr>
            <a:r>
              <a:rPr lang="en-US" dirty="0"/>
              <a:t>	</a:t>
            </a:r>
            <a:r>
              <a:rPr lang="en-US" dirty="0" err="1" smtClean="0"/>
              <a:t>Kemunculan</a:t>
            </a:r>
            <a:r>
              <a:rPr lang="en-US" dirty="0" smtClean="0"/>
              <a:t> </a:t>
            </a:r>
            <a:r>
              <a:rPr lang="en-US" b="1" dirty="0" smtClean="0"/>
              <a:t>B + C 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redundan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86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Optimasi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 </a:t>
            </a:r>
            <a:r>
              <a:rPr lang="en-US" sz="2000" dirty="0" err="1" smtClean="0"/>
              <a:t>macam</a:t>
            </a:r>
            <a:r>
              <a:rPr lang="en-US" sz="2000" dirty="0" smtClean="0"/>
              <a:t> </a:t>
            </a:r>
          </a:p>
          <a:p>
            <a:pPr marL="914400" lvl="1" indent="-4508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000" i="1" dirty="0" smtClean="0"/>
              <a:t>Loop Unrolling</a:t>
            </a:r>
          </a:p>
          <a:p>
            <a:pPr marL="914400" lvl="1" indent="-4508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000" i="1" dirty="0" smtClean="0"/>
              <a:t>Frequency Reduction</a:t>
            </a:r>
          </a:p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3432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Optimasi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b="1" i="1" dirty="0" smtClean="0"/>
              <a:t>Loop Unrolling</a:t>
            </a:r>
          </a:p>
          <a:p>
            <a:pPr marL="465138" lvl="1" indent="-465138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000" dirty="0" err="1" smtClean="0"/>
              <a:t>Menggantikan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i="1" dirty="0" smtClean="0"/>
              <a:t>loop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menulis</a:t>
            </a:r>
            <a:r>
              <a:rPr lang="en-US" sz="2000" dirty="0" smtClean="0"/>
              <a:t> statement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i="1" dirty="0" smtClean="0"/>
              <a:t>loop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kali</a:t>
            </a:r>
          </a:p>
          <a:p>
            <a:pPr marL="465138" lvl="1" indent="-465138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000" dirty="0" smtClean="0"/>
              <a:t>Hal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iterasi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implementasi</a:t>
            </a:r>
            <a:r>
              <a:rPr lang="en-US" sz="2000" dirty="0" smtClean="0"/>
              <a:t> level </a:t>
            </a:r>
            <a:r>
              <a:rPr lang="en-US" sz="2000" dirty="0" err="1" smtClean="0"/>
              <a:t>rendah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:</a:t>
            </a:r>
          </a:p>
          <a:p>
            <a:pPr marL="914400" lvl="1" indent="-4492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Calibri" panose="020F0502020204030204" pitchFamily="34" charset="0"/>
              <a:buChar char="→"/>
            </a:pPr>
            <a:r>
              <a:rPr lang="en-US" dirty="0" err="1" smtClean="0"/>
              <a:t>Inisialisasi</a:t>
            </a:r>
            <a:r>
              <a:rPr lang="en-US" dirty="0" smtClean="0"/>
              <a:t>/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loop.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permulaan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loop.</a:t>
            </a:r>
          </a:p>
          <a:p>
            <a:pPr marL="914400" lvl="1" indent="-4492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Calibri" panose="020F0502020204030204" pitchFamily="34" charset="0"/>
              <a:buChar char="→"/>
            </a:pPr>
            <a:r>
              <a:rPr lang="en-US" dirty="0" err="1" smtClean="0"/>
              <a:t>Pengetesan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loop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terminasi</a:t>
            </a:r>
            <a:r>
              <a:rPr lang="en-US" dirty="0" smtClean="0"/>
              <a:t>.</a:t>
            </a:r>
          </a:p>
          <a:p>
            <a:pPr marL="914400" lvl="1" indent="-4492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Calibri" panose="020F0502020204030204" pitchFamily="34" charset="0"/>
              <a:buChar char="→"/>
            </a:pPr>
            <a:r>
              <a:rPr lang="en-US" dirty="0" smtClean="0"/>
              <a:t>Adjustment,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loop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914400" lvl="1" indent="-4492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Calibri" panose="020F0502020204030204" pitchFamily="34" charset="0"/>
              <a:buChar char="→"/>
            </a:pP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(</a:t>
            </a:r>
            <a:r>
              <a:rPr lang="en-US" i="1" dirty="0" smtClean="0"/>
              <a:t>loop body</a:t>
            </a:r>
            <a:r>
              <a:rPr lang="en-US" dirty="0" smtClean="0"/>
              <a:t>)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73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Optimasi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b="1" i="1" dirty="0" smtClean="0"/>
              <a:t>Loop Unrolling</a:t>
            </a:r>
          </a:p>
          <a:p>
            <a:pPr marL="465138" lvl="1" indent="-465138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: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 smtClean="0"/>
              <a:t>	FOR I := 1 to 2 DO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 </a:t>
            </a:r>
            <a:r>
              <a:rPr lang="en-US" sz="2000" dirty="0" smtClean="0"/>
              <a:t>   A [I] := 0 ;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inisialisasi</a:t>
            </a:r>
            <a:r>
              <a:rPr lang="en-US" sz="2000" dirty="0" smtClean="0"/>
              <a:t> I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1. Serta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penambahan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/</a:t>
            </a:r>
            <a:r>
              <a:rPr lang="en-US" sz="2000" i="1" dirty="0" smtClean="0"/>
              <a:t>increment </a:t>
            </a:r>
            <a:r>
              <a:rPr lang="en-US" sz="2000" dirty="0" smtClean="0"/>
              <a:t>1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pengecekan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I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perulangan</a:t>
            </a:r>
            <a:r>
              <a:rPr lang="en-US" sz="2000" dirty="0" smtClean="0"/>
              <a:t>.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perulangan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5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, </a:t>
            </a:r>
            <a:r>
              <a:rPr lang="en-US" sz="2000" dirty="0" err="1" smtClean="0"/>
              <a:t>ditambah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assignment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tubuh</a:t>
            </a:r>
            <a:r>
              <a:rPr lang="en-US" sz="2000" dirty="0" smtClean="0"/>
              <a:t> </a:t>
            </a:r>
            <a:r>
              <a:rPr lang="en-US" sz="2000" dirty="0" err="1" smtClean="0"/>
              <a:t>perulangan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7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.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 err="1"/>
              <a:t>Dioptimasi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A [1] := 0 ;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dirty="0"/>
              <a:t>	A [2] := 0 ;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haya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2 </a:t>
            </a:r>
            <a:r>
              <a:rPr lang="en-US" dirty="0" err="1" smtClean="0"/>
              <a:t>instruksi</a:t>
            </a:r>
            <a:r>
              <a:rPr lang="en-US" dirty="0" smtClean="0"/>
              <a:t> assignment </a:t>
            </a:r>
            <a:r>
              <a:rPr lang="en-US" dirty="0" err="1" smtClean="0"/>
              <a:t>saja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97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Optimasi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lvl="1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000" b="1" i="1" dirty="0" smtClean="0"/>
              <a:t>Frequency Reduction</a:t>
            </a:r>
          </a:p>
          <a:p>
            <a:pPr marL="465138" lvl="1" indent="-465138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000" dirty="0" err="1" smtClean="0"/>
              <a:t>Pemindahan</a:t>
            </a:r>
            <a:r>
              <a:rPr lang="en-US" sz="2000" dirty="0" smtClean="0"/>
              <a:t> statement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jarang</a:t>
            </a:r>
            <a:r>
              <a:rPr lang="en-US" sz="2000" dirty="0" smtClean="0"/>
              <a:t> </a:t>
            </a:r>
            <a:r>
              <a:rPr lang="en-US" sz="2000" dirty="0" err="1" smtClean="0"/>
              <a:t>dieksekusi</a:t>
            </a:r>
            <a:r>
              <a:rPr lang="en-US" sz="2000" dirty="0" smtClean="0"/>
              <a:t>.</a:t>
            </a:r>
          </a:p>
          <a:p>
            <a:pPr marL="465138" lvl="1" indent="-465138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</a:t>
            </a:r>
            <a:r>
              <a:rPr lang="en-US" sz="2000" dirty="0" smtClean="0"/>
              <a:t>FOR I := 1 TO 10 DO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</a:t>
            </a:r>
            <a:r>
              <a:rPr lang="en-US" sz="2000" dirty="0" smtClean="0"/>
              <a:t>BEGIN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 </a:t>
            </a:r>
            <a:r>
              <a:rPr lang="en-US" sz="2000" dirty="0" smtClean="0"/>
              <a:t>        X := 5 ;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</a:t>
            </a:r>
            <a:r>
              <a:rPr lang="en-US" sz="2000" dirty="0" smtClean="0"/>
              <a:t>         A := A + I ;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	</a:t>
            </a:r>
            <a:r>
              <a:rPr lang="en-US" sz="2000" dirty="0" smtClean="0"/>
              <a:t>END ;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/>
              <a:t>Variabel</a:t>
            </a:r>
            <a:r>
              <a:rPr lang="en-US" dirty="0" smtClean="0"/>
              <a:t> X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</a:p>
          <a:p>
            <a:pPr marL="292608" lvl="1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X := 5 ;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dirty="0"/>
              <a:t> </a:t>
            </a:r>
            <a:r>
              <a:rPr lang="en-US" dirty="0" smtClean="0"/>
              <a:t>     FOR </a:t>
            </a:r>
            <a:r>
              <a:rPr lang="en-US" dirty="0"/>
              <a:t>I := 1 TO 10 DO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dirty="0" smtClean="0"/>
              <a:t>      BEGIN</a:t>
            </a:r>
            <a:endParaRPr lang="en-US" dirty="0"/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dirty="0"/>
              <a:t> </a:t>
            </a:r>
            <a:r>
              <a:rPr lang="en-US" dirty="0" smtClean="0"/>
              <a:t>           A </a:t>
            </a:r>
            <a:r>
              <a:rPr lang="en-US" dirty="0"/>
              <a:t>:= A + I ;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None/>
            </a:pPr>
            <a:r>
              <a:rPr lang="en-US" dirty="0" smtClean="0"/>
              <a:t>      END ;</a:t>
            </a:r>
          </a:p>
          <a:p>
            <a:pPr marL="292608" lvl="1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98025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102</TotalTime>
  <Words>406</Words>
  <Application>Microsoft Office PowerPoint</Application>
  <PresentationFormat>Custom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Retrospect</vt:lpstr>
      <vt:lpstr>Teknik Optimasi</vt:lpstr>
      <vt:lpstr>Dependensi Optimasi</vt:lpstr>
      <vt:lpstr>Optimasi Lokal</vt:lpstr>
      <vt:lpstr>Folding</vt:lpstr>
      <vt:lpstr>Redundant-Subexpression Elimination</vt:lpstr>
      <vt:lpstr>Optimasi dalam sebuah iterasi</vt:lpstr>
      <vt:lpstr>Optimasi dalam sebuah iterasi</vt:lpstr>
      <vt:lpstr>Optimasi dalam sebuah iterasi</vt:lpstr>
      <vt:lpstr>Optimasi dalam sebuah iterasi</vt:lpstr>
      <vt:lpstr>Strength Reduction</vt:lpstr>
      <vt:lpstr>Optimasi Global</vt:lpstr>
      <vt:lpstr>Bagi Programmer menginformasikan </vt:lpstr>
      <vt:lpstr>Bagi Programmer menginformasikan </vt:lpstr>
      <vt:lpstr>Bagi Programmer menginformasikan </vt:lpstr>
      <vt:lpstr>Bagi Programmer menginformasikan </vt:lpstr>
      <vt:lpstr>Bagi Kompilator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Optimasi</dc:title>
  <dc:creator>Isti Istiqomah</dc:creator>
  <cp:lastModifiedBy>Hani Anggraeni</cp:lastModifiedBy>
  <cp:revision>18</cp:revision>
  <dcterms:created xsi:type="dcterms:W3CDTF">2013-06-11T01:23:24Z</dcterms:created>
  <dcterms:modified xsi:type="dcterms:W3CDTF">2013-06-11T07:25:27Z</dcterms:modified>
</cp:coreProperties>
</file>