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EC66E-011A-490B-A2D5-86A5CEDD9E47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Global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smtClean="0"/>
              <a:t>PS : </a:t>
            </a:r>
            <a:r>
              <a:rPr lang="en-US" sz="1600" dirty="0" err="1" smtClean="0"/>
              <a:t>tanda</a:t>
            </a:r>
            <a:r>
              <a:rPr lang="en-US" sz="1600" dirty="0" smtClean="0"/>
              <a:t> √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pola</a:t>
            </a:r>
            <a:r>
              <a:rPr lang="en-US" sz="1600" dirty="0" smtClean="0"/>
              <a:t> </a:t>
            </a:r>
            <a:r>
              <a:rPr lang="en-US" sz="1600" dirty="0" err="1" smtClean="0"/>
              <a:t>dominan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tanda</a:t>
            </a:r>
            <a:r>
              <a:rPr lang="en-US" sz="1600" dirty="0" smtClean="0"/>
              <a:t> </a:t>
            </a:r>
            <a:r>
              <a:rPr lang="en-US" sz="1600" dirty="0"/>
              <a:t>×</a:t>
            </a:r>
            <a:r>
              <a:rPr lang="en-US" sz="1600" dirty="0" smtClean="0"/>
              <a:t> 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pola</a:t>
            </a:r>
            <a:r>
              <a:rPr lang="en-US" sz="1600" dirty="0" smtClean="0"/>
              <a:t> </a:t>
            </a:r>
            <a:r>
              <a:rPr lang="en-US" sz="1600" dirty="0" err="1" smtClean="0"/>
              <a:t>menggejala</a:t>
            </a:r>
            <a:endParaRPr lang="en-US" sz="1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4363" y="2822575"/>
          <a:ext cx="7772400" cy="2095500"/>
        </p:xfrm>
        <a:graphic>
          <a:graphicData uri="http://schemas.openxmlformats.org/presentationml/2006/ole">
            <p:oleObj spid="_x0000_s1026" name="Worksheet" r:id="rId3" imgW="5057775" imgH="1343025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Perusahaan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Prinsip</a:t>
            </a:r>
            <a:r>
              <a:rPr lang="en-US" dirty="0" smtClean="0"/>
              <a:t> –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komparatifnya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unit – unit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regional,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unit – unit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Unit </a:t>
            </a:r>
            <a:r>
              <a:rPr lang="en-US" dirty="0" err="1" smtClean="0"/>
              <a:t>sistem</a:t>
            </a:r>
            <a:r>
              <a:rPr lang="en-US" dirty="0" smtClean="0"/>
              <a:t> regional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–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. Unit – unit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– </a:t>
            </a:r>
            <a:r>
              <a:rPr lang="en-US" dirty="0" err="1" smtClean="0"/>
              <a:t>daerah</a:t>
            </a:r>
            <a:r>
              <a:rPr lang="en-US" dirty="0" smtClean="0"/>
              <a:t> regional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:</a:t>
            </a:r>
          </a:p>
          <a:p>
            <a:pPr marL="0" indent="0" algn="just"/>
            <a:r>
              <a:rPr lang="en-US" dirty="0"/>
              <a:t> </a:t>
            </a:r>
            <a:r>
              <a:rPr lang="en-US" dirty="0" err="1" smtClean="0"/>
              <a:t>Menyepakati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0" indent="0" algn="just"/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0" indent="0" algn="just"/>
            <a:r>
              <a:rPr lang="en-US" dirty="0"/>
              <a:t> </a:t>
            </a:r>
            <a:r>
              <a:rPr lang="en-US" dirty="0" err="1" smtClean="0"/>
              <a:t>Mengordinasikan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marL="0" indent="0" algn="just"/>
            <a:r>
              <a:rPr lang="en-US" dirty="0"/>
              <a:t> </a:t>
            </a:r>
            <a:r>
              <a:rPr lang="en-US" dirty="0" err="1" smtClean="0"/>
              <a:t>Mengordinasian</a:t>
            </a:r>
            <a:r>
              <a:rPr lang="en-US" dirty="0" smtClean="0"/>
              <a:t> </a:t>
            </a:r>
            <a:r>
              <a:rPr lang="en-US" dirty="0" err="1" smtClean="0"/>
              <a:t>peluncuran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marL="231775" indent="-231775" algn="just"/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44562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Global, Regional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5626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4000" dirty="0" err="1" smtClean="0"/>
              <a:t>da</a:t>
            </a:r>
            <a:endParaRPr lang="en-US" sz="1600" dirty="0"/>
          </a:p>
        </p:txBody>
      </p:sp>
      <p:sp>
        <p:nvSpPr>
          <p:cNvPr id="4" name="Flowchart: Connector 3"/>
          <p:cNvSpPr/>
          <p:nvPr/>
        </p:nvSpPr>
        <p:spPr>
          <a:xfrm>
            <a:off x="990600" y="1828800"/>
            <a:ext cx="7086600" cy="4114800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Flowchart: Connector 5"/>
          <p:cNvSpPr/>
          <p:nvPr/>
        </p:nvSpPr>
        <p:spPr>
          <a:xfrm>
            <a:off x="2590800" y="2590800"/>
            <a:ext cx="3886200" cy="27432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1066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Pilihan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Lokal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2209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Sistem</a:t>
            </a:r>
            <a:r>
              <a:rPr lang="en-US" dirty="0" smtClean="0">
                <a:solidFill>
                  <a:srgbClr val="92D050"/>
                </a:solidFill>
              </a:rPr>
              <a:t> yang </a:t>
            </a:r>
            <a:r>
              <a:rPr lang="en-US" dirty="0" err="1" smtClean="0">
                <a:solidFill>
                  <a:srgbClr val="92D050"/>
                </a:solidFill>
              </a:rPr>
              <a:t>dikoordinasikan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secara</a:t>
            </a:r>
            <a:r>
              <a:rPr lang="en-US" dirty="0" smtClean="0">
                <a:solidFill>
                  <a:srgbClr val="92D050"/>
                </a:solidFill>
              </a:rPr>
              <a:t> regional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0" name="Straight Connector 9"/>
          <p:cNvCxnSpPr>
            <a:stCxn id="5" idx="0"/>
            <a:endCxn id="5" idx="4"/>
          </p:cNvCxnSpPr>
          <p:nvPr/>
        </p:nvCxnSpPr>
        <p:spPr>
          <a:xfrm rot="16200000" flipH="1">
            <a:off x="1752600" y="3848100"/>
            <a:ext cx="55626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48200" y="3581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Inti</a:t>
            </a:r>
            <a:r>
              <a:rPr lang="en-US" dirty="0" smtClean="0"/>
              <a:t> </a:t>
            </a:r>
          </a:p>
          <a:p>
            <a:r>
              <a:rPr lang="en-US" dirty="0" smtClean="0"/>
              <a:t>Global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6600" y="35814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41148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Regional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5486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57912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0" y="5791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( Core System) :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–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–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–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yang </a:t>
            </a:r>
            <a:r>
              <a:rPr lang="en-US" dirty="0" err="1" smtClean="0"/>
              <a:t>dikoordinasikan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regional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: </a:t>
            </a:r>
            <a:r>
              <a:rPr lang="en-US" dirty="0" err="1" smtClean="0"/>
              <a:t>Bertahap</a:t>
            </a:r>
            <a:r>
              <a:rPr lang="en-US" dirty="0" smtClean="0"/>
              <a:t>,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, </a:t>
            </a:r>
            <a:r>
              <a:rPr lang="en-US" dirty="0" err="1" smtClean="0"/>
              <a:t>Evolusioner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manfaatnya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Platform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863600" lvl="1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Bagaimana</a:t>
            </a:r>
            <a:r>
              <a:rPr lang="en-US" dirty="0" smtClean="0"/>
              <a:t> agar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– </a:t>
            </a:r>
            <a:r>
              <a:rPr lang="en-US" dirty="0" err="1" smtClean="0"/>
              <a:t>divisi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–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–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integrasikan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863600" lvl="1" indent="-514350">
              <a:buFont typeface="+mj-lt"/>
              <a:buAutoNum type="arabicPeriod" startAt="2"/>
            </a:pPr>
            <a:r>
              <a:rPr lang="en-US" dirty="0" err="1" smtClean="0"/>
              <a:t>Konektivitas</a:t>
            </a:r>
            <a:endParaRPr lang="en-US" dirty="0" smtClean="0"/>
          </a:p>
          <a:p>
            <a:pPr marL="8636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meghubungkan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–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global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terintegrasi</a:t>
            </a:r>
            <a:r>
              <a:rPr lang="en-US" dirty="0" smtClean="0"/>
              <a:t>.</a:t>
            </a:r>
          </a:p>
          <a:p>
            <a:pPr marL="863600" lvl="1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Masalah</a:t>
            </a:r>
            <a:r>
              <a:rPr lang="en-US" dirty="0" smtClean="0"/>
              <a:t> –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:</a:t>
            </a:r>
          </a:p>
          <a:p>
            <a:pPr marL="1377950" lvl="1" indent="-463550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Keamanan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lemah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Batasan</a:t>
            </a:r>
            <a:r>
              <a:rPr lang="en-US" dirty="0" smtClean="0"/>
              <a:t> –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 marL="863600" lvl="1" indent="-51435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33463" lvl="1" indent="-514350">
              <a:buFont typeface="+mj-lt"/>
              <a:buAutoNum type="arabicPeriod" startAt="3"/>
            </a:pP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marL="1487488" lvl="1" indent="-395288" algn="just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lama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lama</a:t>
            </a:r>
          </a:p>
          <a:p>
            <a:pPr marL="1487488" lvl="1" indent="-395288"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unit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1487488" lvl="1" indent="-395288" algn="just"/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1487488" lvl="1" indent="-395288" algn="just"/>
            <a:r>
              <a:rPr lang="en-US" dirty="0" err="1" smtClean="0"/>
              <a:t>Fungsionalitas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033463" lvl="1" indent="-514350"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global???</a:t>
            </a:r>
          </a:p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????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Offshore Software Outsourcing  :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global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Alasan</a:t>
            </a:r>
            <a:r>
              <a:rPr lang="en-US" dirty="0" smtClean="0"/>
              <a:t> :</a:t>
            </a:r>
          </a:p>
          <a:p>
            <a:pPr marL="0" indent="0" algn="just"/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marL="231775" indent="-231775" algn="just"/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komplementer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: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programmer, </a:t>
            </a:r>
            <a:r>
              <a:rPr lang="en-US" dirty="0" err="1" smtClean="0"/>
              <a:t>insinyur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Vendor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0,1 – 10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. </a:t>
            </a:r>
            <a:r>
              <a:rPr lang="en-US" dirty="0" err="1" smtClean="0"/>
              <a:t>Alokasinya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,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proposal,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, </a:t>
            </a:r>
            <a:r>
              <a:rPr lang="en-US" dirty="0" err="1" smtClean="0"/>
              <a:t>menegosiasikan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,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–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.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transfer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transfer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vendor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 – 3 </a:t>
            </a:r>
            <a:r>
              <a:rPr lang="en-US" dirty="0" err="1" smtClean="0"/>
              <a:t>persen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B</a:t>
            </a:r>
            <a:r>
              <a:rPr lang="en-US" dirty="0" err="1" smtClean="0"/>
              <a:t>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mentransfer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 – 5 </a:t>
            </a:r>
            <a:r>
              <a:rPr lang="en-US" dirty="0" err="1" smtClean="0"/>
              <a:t>persen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 – 10 </a:t>
            </a:r>
            <a:r>
              <a:rPr lang="en-US" dirty="0" err="1" smtClean="0"/>
              <a:t>persen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P</a:t>
            </a:r>
            <a:r>
              <a:rPr lang="en-US" dirty="0" err="1" smtClean="0"/>
              <a:t>erbedaan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 </a:t>
            </a:r>
            <a:r>
              <a:rPr lang="en-US" dirty="0" err="1"/>
              <a:t>P</a:t>
            </a:r>
            <a:r>
              <a:rPr lang="en-US" dirty="0" err="1" smtClean="0"/>
              <a:t>erbedaan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–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menyelaraskan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20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,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,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ditagih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6 </a:t>
            </a:r>
            <a:r>
              <a:rPr lang="en-US" dirty="0" err="1" smtClean="0"/>
              <a:t>hingga</a:t>
            </a:r>
            <a:r>
              <a:rPr lang="en-US" dirty="0" smtClean="0"/>
              <a:t> 10 </a:t>
            </a:r>
            <a:r>
              <a:rPr lang="en-US" dirty="0" err="1" smtClean="0"/>
              <a:t>persen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63550" indent="-463550" algn="just">
              <a:buNone/>
            </a:pPr>
            <a:r>
              <a:rPr lang="en-US" dirty="0" smtClean="0"/>
              <a:t>1. PT. Hartono Istana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Kudus yang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Polytron</a:t>
            </a:r>
            <a:r>
              <a:rPr lang="en-US" dirty="0" smtClean="0"/>
              <a:t>.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internasionalnya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.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Polytron</a:t>
            </a:r>
            <a:r>
              <a:rPr lang="en-US" dirty="0" smtClean="0"/>
              <a:t>?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dinegara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Polytron</a:t>
            </a:r>
            <a:r>
              <a:rPr lang="en-US" dirty="0" smtClean="0"/>
              <a:t> paling </a:t>
            </a:r>
            <a:r>
              <a:rPr lang="en-US" dirty="0" err="1" smtClean="0"/>
              <a:t>dikenal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 per </a:t>
            </a:r>
            <a:r>
              <a:rPr lang="en-US" dirty="0" err="1" smtClean="0"/>
              <a:t>kapita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–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Polygon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2. PT. </a:t>
            </a:r>
            <a:r>
              <a:rPr lang="en-US" dirty="0" err="1" smtClean="0"/>
              <a:t>Insera</a:t>
            </a:r>
            <a:r>
              <a:rPr lang="en-US" dirty="0" smtClean="0"/>
              <a:t> </a:t>
            </a:r>
            <a:r>
              <a:rPr lang="en-US" dirty="0" err="1" smtClean="0"/>
              <a:t>Sena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Sidoarjo</a:t>
            </a:r>
            <a:r>
              <a:rPr lang="en-US" dirty="0" smtClean="0"/>
              <a:t> yang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Polygon.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internasionalnya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.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Polygon?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dinegara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Polygon paling </a:t>
            </a:r>
            <a:r>
              <a:rPr lang="en-US" dirty="0" err="1" smtClean="0"/>
              <a:t>dikenal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 per </a:t>
            </a:r>
            <a:r>
              <a:rPr lang="en-US" dirty="0" err="1" smtClean="0"/>
              <a:t>kapita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–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Polygon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err="1" smtClean="0">
                <a:solidFill>
                  <a:srgbClr val="FF0000"/>
                </a:solidFill>
              </a:rPr>
              <a:t>Terima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Kasih</a:t>
            </a:r>
            <a:endParaRPr lang="en-US" sz="9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Penggerak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Faktor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Faktor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Bisnis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Khusus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Teknologi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transportasi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komunikasi</a:t>
                      </a:r>
                      <a:r>
                        <a:rPr lang="en-US" baseline="0" dirty="0" smtClean="0"/>
                        <a:t> global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Pasar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Perkembangan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r>
                        <a:rPr lang="en-US" baseline="0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Operasi</a:t>
                      </a:r>
                      <a:r>
                        <a:rPr lang="en-US" baseline="0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Munculnya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norma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Kordinasi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ilmu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pengetahuan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Skala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5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00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Khusus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Partikularisme</a:t>
                      </a:r>
                      <a:r>
                        <a:rPr lang="en-US" dirty="0" smtClean="0"/>
                        <a:t>  : </a:t>
                      </a:r>
                      <a:r>
                        <a:rPr lang="en-US" dirty="0" err="1" smtClean="0"/>
                        <a:t>Regionalisme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nasio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nalisme</a:t>
                      </a:r>
                      <a:r>
                        <a:rPr lang="en-US" dirty="0" smtClean="0"/>
                        <a:t> ,   </a:t>
                      </a:r>
                      <a:r>
                        <a:rPr lang="en-US" dirty="0" err="1" smtClean="0"/>
                        <a:t>perbedaan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Pertukaran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elektonik</a:t>
                      </a:r>
                      <a:r>
                        <a:rPr lang="en-US" dirty="0" smtClean="0"/>
                        <a:t> ( EDI), e – mail,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telekomunikasi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berbeda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Ekspektasi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Merk</a:t>
                      </a:r>
                      <a:r>
                        <a:rPr lang="en-US" dirty="0" smtClean="0"/>
                        <a:t>, Jam </a:t>
                      </a:r>
                      <a:r>
                        <a:rPr lang="en-US" dirty="0" err="1" smtClean="0"/>
                        <a:t>Kerja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Reliabilitas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telepon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seluruhnya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diandalkan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Undang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undang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politik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Peraturan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mengenai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lintas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privasi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peraturan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komersial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Kecepatan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Kecepatan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yang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lambat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Personel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Langkanya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konsultan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keahlian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global :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3429000"/>
          <a:ext cx="8534399" cy="255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9"/>
                <a:gridCol w="1237377"/>
                <a:gridCol w="1722539"/>
                <a:gridCol w="1722539"/>
                <a:gridCol w="1565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Fungsi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Bisnis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Eksportir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Domestik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Multinasional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Pewaralaba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Lintas</a:t>
                      </a:r>
                      <a:r>
                        <a:rPr lang="en-US" dirty="0" smtClean="0"/>
                        <a:t> Negara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Terpusat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Tersebar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Terkoordinasi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Campuran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Tersebar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Manusia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968375" algn="l"/>
                        </a:tabLst>
                      </a:pPr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Strategis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: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: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unit – unit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Pewaralaba</a:t>
            </a:r>
            <a:r>
              <a:rPr lang="en-US" dirty="0" smtClean="0"/>
              <a:t> :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, </a:t>
            </a:r>
            <a:r>
              <a:rPr lang="en-US" dirty="0" err="1" smtClean="0"/>
              <a:t>dirancang</a:t>
            </a:r>
            <a:r>
              <a:rPr lang="en-US" dirty="0" smtClean="0"/>
              <a:t>, </a:t>
            </a:r>
            <a:r>
              <a:rPr lang="en-US" dirty="0" err="1" smtClean="0"/>
              <a:t>dibiayai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–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algn="just"/>
            <a:r>
              <a:rPr lang="en-US" dirty="0" err="1" smtClean="0"/>
              <a:t>Lintas</a:t>
            </a:r>
            <a:r>
              <a:rPr lang="en-US" dirty="0" smtClean="0"/>
              <a:t> Negara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segalanya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Konfigurasi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golbal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: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dilibatkan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keselarasam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Tersentralisasi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Terdesentralisasi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unit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Terduplikasi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unit – unit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terkoordinasi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unitnya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1174</Words>
  <Application>Microsoft Office PowerPoint</Application>
  <PresentationFormat>On-screen Show (4:3)</PresentationFormat>
  <Paragraphs>177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Worksheet</vt:lpstr>
      <vt:lpstr>Mengelola Sistem Global</vt:lpstr>
      <vt:lpstr>Sistem Global</vt:lpstr>
      <vt:lpstr>Penggerak Bisnis Global</vt:lpstr>
      <vt:lpstr>Tantangan Sistem Bisnis Global</vt:lpstr>
      <vt:lpstr>Mengelola Sistem Informasi Internasional</vt:lpstr>
      <vt:lpstr>Strategi Global dan Organisasi Bisnis</vt:lpstr>
      <vt:lpstr>Strategi Global dan Organisasi Bisnis</vt:lpstr>
      <vt:lpstr>Sistem Global untuk Penyesuaian Strategi</vt:lpstr>
      <vt:lpstr>Sistem Global untuk Penyesuaian Strategi</vt:lpstr>
      <vt:lpstr>Sistem Global untuk Penyesuaian Strategi</vt:lpstr>
      <vt:lpstr>Menata Ulang Perusahaan </vt:lpstr>
      <vt:lpstr>Slide 12</vt:lpstr>
      <vt:lpstr>Sistem Global, Regional dan Lokal</vt:lpstr>
      <vt:lpstr>Strategi Sistem Global</vt:lpstr>
      <vt:lpstr>Strategi Sistem Global</vt:lpstr>
      <vt:lpstr>Strategi Sistem Global</vt:lpstr>
      <vt:lpstr>Isu dan Peluang Teknologi untuk Rantai Nilai Global</vt:lpstr>
      <vt:lpstr>Isu dan Peluang Teknologi untuk Rantai Nilai Global</vt:lpstr>
      <vt:lpstr>Isu dan Peluang Teknologi untuk Rantai Nilai Global</vt:lpstr>
      <vt:lpstr>Mengelola Pengembangan Peranti Lunak Global</vt:lpstr>
      <vt:lpstr>Mengelola Pengembangan Peranti Lunak Global</vt:lpstr>
      <vt:lpstr>Mengelola Pengembangan Peranti Lunak Global</vt:lpstr>
      <vt:lpstr>Mengelola Pengembangan Peranti Lunak Global</vt:lpstr>
      <vt:lpstr>Mengelola Pengembangan Peranti Lunak Global</vt:lpstr>
      <vt:lpstr>Studi Kasus</vt:lpstr>
      <vt:lpstr>Studi Kasus</vt:lpstr>
      <vt:lpstr>Slide 27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Mengelola Sistem Global</dc:title>
  <dc:creator>MELZZ</dc:creator>
  <cp:lastModifiedBy>MELZZ</cp:lastModifiedBy>
  <cp:revision>72</cp:revision>
  <dcterms:created xsi:type="dcterms:W3CDTF">2011-01-05T03:49:05Z</dcterms:created>
  <dcterms:modified xsi:type="dcterms:W3CDTF">2013-06-14T12:04:01Z</dcterms:modified>
</cp:coreProperties>
</file>