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2CAF-6363-4F62-A8FC-5CDD9DEAFFA3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A413-CAC9-470D-AA8B-3DEF499314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????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-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–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Manajemen Proyek</vt:lpstr>
      <vt:lpstr>Pertanyaan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</dc:title>
  <dc:creator>MELZZ</dc:creator>
  <cp:lastModifiedBy>MELZZ</cp:lastModifiedBy>
  <cp:revision>5</cp:revision>
  <dcterms:created xsi:type="dcterms:W3CDTF">2011-07-27T12:44:15Z</dcterms:created>
  <dcterms:modified xsi:type="dcterms:W3CDTF">2011-07-27T13:31:14Z</dcterms:modified>
</cp:coreProperties>
</file>