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86" r:id="rId9"/>
    <p:sldId id="266" r:id="rId10"/>
    <p:sldId id="267" r:id="rId11"/>
    <p:sldId id="264" r:id="rId12"/>
    <p:sldId id="260" r:id="rId13"/>
    <p:sldId id="271" r:id="rId14"/>
    <p:sldId id="272" r:id="rId15"/>
    <p:sldId id="270" r:id="rId16"/>
    <p:sldId id="285" r:id="rId17"/>
    <p:sldId id="273" r:id="rId18"/>
    <p:sldId id="28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14" autoAdjust="0"/>
    <p:restoredTop sz="94660"/>
  </p:normalViewPr>
  <p:slideViewPr>
    <p:cSldViewPr>
      <p:cViewPr varScale="1">
        <p:scale>
          <a:sx n="69" d="100"/>
          <a:sy n="69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21872A-C78E-4198-B35B-D81864D221D6}" type="doc">
      <dgm:prSet loTypeId="urn:microsoft.com/office/officeart/2005/8/layout/radial4" loCatId="relationship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A2F82D8-AADB-4787-B6ED-2E6439D6E827}">
      <dgm:prSet phldrT="[Text]"/>
      <dgm:spPr/>
      <dgm:t>
        <a:bodyPr/>
        <a:lstStyle/>
        <a:p>
          <a:r>
            <a:rPr lang="en-US" dirty="0" err="1" smtClean="0"/>
            <a:t>Sukses</a:t>
          </a:r>
          <a:r>
            <a:rPr lang="en-US" dirty="0" smtClean="0"/>
            <a:t> </a:t>
          </a:r>
          <a:r>
            <a:rPr lang="en-US" dirty="0" err="1" smtClean="0"/>
            <a:t>Proyek</a:t>
          </a:r>
          <a:endParaRPr lang="en-US" dirty="0"/>
        </a:p>
      </dgm:t>
    </dgm:pt>
    <dgm:pt modelId="{746AEAF3-4D63-4475-9F49-867503CD3DB4}" type="parTrans" cxnId="{3A17274A-4404-43BC-816A-AFA130258EF1}">
      <dgm:prSet/>
      <dgm:spPr/>
      <dgm:t>
        <a:bodyPr/>
        <a:lstStyle/>
        <a:p>
          <a:endParaRPr lang="en-US"/>
        </a:p>
      </dgm:t>
    </dgm:pt>
    <dgm:pt modelId="{35563BC8-E9C5-4CF5-83CC-2532DB4CB35F}" type="sibTrans" cxnId="{3A17274A-4404-43BC-816A-AFA130258EF1}">
      <dgm:prSet/>
      <dgm:spPr/>
      <dgm:t>
        <a:bodyPr/>
        <a:lstStyle/>
        <a:p>
          <a:endParaRPr lang="en-US"/>
        </a:p>
      </dgm:t>
    </dgm:pt>
    <dgm:pt modelId="{40AAE7A2-8AC7-453A-AADF-56B9CA905312}">
      <dgm:prSet phldrT="[Text]"/>
      <dgm:spPr/>
      <dgm:t>
        <a:bodyPr/>
        <a:lstStyle/>
        <a:p>
          <a:r>
            <a:rPr lang="en-US" dirty="0" smtClean="0"/>
            <a:t>MRLP</a:t>
          </a:r>
          <a:endParaRPr lang="en-US" dirty="0"/>
        </a:p>
      </dgm:t>
    </dgm:pt>
    <dgm:pt modelId="{F207D936-2F6A-4CFE-977A-6B6426BD6CA8}" type="parTrans" cxnId="{E4A39FF2-89D2-4B4A-ABE5-16036A2648EF}">
      <dgm:prSet/>
      <dgm:spPr/>
      <dgm:t>
        <a:bodyPr/>
        <a:lstStyle/>
        <a:p>
          <a:endParaRPr lang="en-US"/>
        </a:p>
      </dgm:t>
    </dgm:pt>
    <dgm:pt modelId="{542EB663-CE29-44EC-BC51-32FBA1CE82D8}" type="sibTrans" cxnId="{E4A39FF2-89D2-4B4A-ABE5-16036A2648EF}">
      <dgm:prSet/>
      <dgm:spPr/>
      <dgm:t>
        <a:bodyPr/>
        <a:lstStyle/>
        <a:p>
          <a:endParaRPr lang="en-US"/>
        </a:p>
      </dgm:t>
    </dgm:pt>
    <dgm:pt modelId="{4E12E64C-D430-41D1-BC50-DD6422109BFD}">
      <dgm:prSet phldrT="[Text]"/>
      <dgm:spPr/>
      <dgm:t>
        <a:bodyPr/>
        <a:lstStyle/>
        <a:p>
          <a:r>
            <a:rPr lang="en-US" dirty="0" smtClean="0"/>
            <a:t>MSDIP</a:t>
          </a:r>
          <a:endParaRPr lang="en-US" dirty="0"/>
        </a:p>
      </dgm:t>
    </dgm:pt>
    <dgm:pt modelId="{93E94C19-4FBB-4C62-B7B2-0166C819B3FF}" type="parTrans" cxnId="{9CA5E658-F71D-42FD-BDA3-4B66BD87306A}">
      <dgm:prSet/>
      <dgm:spPr/>
      <dgm:t>
        <a:bodyPr/>
        <a:lstStyle/>
        <a:p>
          <a:endParaRPr lang="en-US"/>
        </a:p>
      </dgm:t>
    </dgm:pt>
    <dgm:pt modelId="{E03D255E-78DC-4D6D-92FB-380E37126F2E}" type="sibTrans" cxnId="{9CA5E658-F71D-42FD-BDA3-4B66BD87306A}">
      <dgm:prSet/>
      <dgm:spPr/>
      <dgm:t>
        <a:bodyPr/>
        <a:lstStyle/>
        <a:p>
          <a:endParaRPr lang="en-US"/>
        </a:p>
      </dgm:t>
    </dgm:pt>
    <dgm:pt modelId="{69D458BE-F8DD-4E28-B5C4-891CB5B04AD3}">
      <dgm:prSet phldrT="[Text]"/>
      <dgm:spPr/>
      <dgm:t>
        <a:bodyPr/>
        <a:lstStyle/>
        <a:p>
          <a:r>
            <a:rPr lang="en-US" dirty="0" smtClean="0"/>
            <a:t>MWP</a:t>
          </a:r>
          <a:endParaRPr lang="en-US" dirty="0"/>
        </a:p>
      </dgm:t>
    </dgm:pt>
    <dgm:pt modelId="{D5078511-4EDD-407F-95E0-9D06942EB63C}" type="parTrans" cxnId="{62BA14C1-002C-4CF1-B861-E1A1A91F8ABD}">
      <dgm:prSet/>
      <dgm:spPr/>
      <dgm:t>
        <a:bodyPr/>
        <a:lstStyle/>
        <a:p>
          <a:endParaRPr lang="en-US"/>
        </a:p>
      </dgm:t>
    </dgm:pt>
    <dgm:pt modelId="{831CEFD5-11C9-4FC6-B755-CB0CCA19D3CA}" type="sibTrans" cxnId="{62BA14C1-002C-4CF1-B861-E1A1A91F8ABD}">
      <dgm:prSet/>
      <dgm:spPr/>
      <dgm:t>
        <a:bodyPr/>
        <a:lstStyle/>
        <a:p>
          <a:endParaRPr lang="en-US"/>
        </a:p>
      </dgm:t>
    </dgm:pt>
    <dgm:pt modelId="{90CCDA8B-F20E-4DAA-934E-8240C7A0E29F}">
      <dgm:prSet phldrT="[Text]"/>
      <dgm:spPr/>
      <dgm:t>
        <a:bodyPr/>
        <a:lstStyle/>
        <a:p>
          <a:r>
            <a:rPr lang="en-US" dirty="0" err="1" smtClean="0"/>
            <a:t>MKop</a:t>
          </a:r>
          <a:endParaRPr lang="en-US" dirty="0"/>
        </a:p>
      </dgm:t>
    </dgm:pt>
    <dgm:pt modelId="{53B1BE55-E24A-44CD-949C-1FC5D1CFE04D}" type="parTrans" cxnId="{D44B6FCC-799D-45E7-BBC5-077105C657BD}">
      <dgm:prSet/>
      <dgm:spPr/>
      <dgm:t>
        <a:bodyPr/>
        <a:lstStyle/>
        <a:p>
          <a:endParaRPr lang="en-US"/>
        </a:p>
      </dgm:t>
    </dgm:pt>
    <dgm:pt modelId="{96833C3F-F66F-46C2-8433-697D53AB2744}" type="sibTrans" cxnId="{D44B6FCC-799D-45E7-BBC5-077105C657BD}">
      <dgm:prSet/>
      <dgm:spPr/>
      <dgm:t>
        <a:bodyPr/>
        <a:lstStyle/>
        <a:p>
          <a:endParaRPr lang="en-US"/>
        </a:p>
      </dgm:t>
    </dgm:pt>
    <dgm:pt modelId="{C9CEC940-3FDC-4934-9632-B85E14BBBFAB}">
      <dgm:prSet phldrT="[Text]"/>
      <dgm:spPr/>
      <dgm:t>
        <a:bodyPr/>
        <a:lstStyle/>
        <a:p>
          <a:r>
            <a:rPr lang="en-US" dirty="0" smtClean="0"/>
            <a:t>MBP</a:t>
          </a:r>
          <a:endParaRPr lang="en-US" dirty="0"/>
        </a:p>
      </dgm:t>
    </dgm:pt>
    <dgm:pt modelId="{58F98B87-54FC-4E4F-85F5-2F7E0A8A7FB7}" type="parTrans" cxnId="{A8FB2B8E-6876-4756-AE0E-DD89271EFBAD}">
      <dgm:prSet/>
      <dgm:spPr/>
      <dgm:t>
        <a:bodyPr/>
        <a:lstStyle/>
        <a:p>
          <a:endParaRPr lang="en-US"/>
        </a:p>
      </dgm:t>
    </dgm:pt>
    <dgm:pt modelId="{F1F3F876-E0E1-4954-8232-40377C213A73}" type="sibTrans" cxnId="{A8FB2B8E-6876-4756-AE0E-DD89271EFBAD}">
      <dgm:prSet/>
      <dgm:spPr/>
      <dgm:t>
        <a:bodyPr/>
        <a:lstStyle/>
        <a:p>
          <a:endParaRPr lang="en-US"/>
        </a:p>
      </dgm:t>
    </dgm:pt>
    <dgm:pt modelId="{B4C26D9E-7481-447B-8311-72044EE48165}">
      <dgm:prSet phldrT="[Text]"/>
      <dgm:spPr/>
      <dgm:t>
        <a:bodyPr/>
        <a:lstStyle/>
        <a:p>
          <a:r>
            <a:rPr lang="en-US" dirty="0" smtClean="0"/>
            <a:t>MRP</a:t>
          </a:r>
          <a:endParaRPr lang="en-US" dirty="0"/>
        </a:p>
      </dgm:t>
    </dgm:pt>
    <dgm:pt modelId="{E5EA2458-1BC6-43E2-A054-388593EF9F05}" type="parTrans" cxnId="{BEB6D8B0-83A5-4C2F-B15F-AAB86A11EBF3}">
      <dgm:prSet/>
      <dgm:spPr/>
      <dgm:t>
        <a:bodyPr/>
        <a:lstStyle/>
        <a:p>
          <a:endParaRPr lang="en-US"/>
        </a:p>
      </dgm:t>
    </dgm:pt>
    <dgm:pt modelId="{2CC1B895-6E61-4680-9298-ED3E41C2FB71}" type="sibTrans" cxnId="{BEB6D8B0-83A5-4C2F-B15F-AAB86A11EBF3}">
      <dgm:prSet/>
      <dgm:spPr/>
      <dgm:t>
        <a:bodyPr/>
        <a:lstStyle/>
        <a:p>
          <a:endParaRPr lang="en-US"/>
        </a:p>
      </dgm:t>
    </dgm:pt>
    <dgm:pt modelId="{50E5C974-826F-4DBE-B52B-35D110CE933C}">
      <dgm:prSet phldrT="[Text]"/>
      <dgm:spPr/>
      <dgm:t>
        <a:bodyPr/>
        <a:lstStyle/>
        <a:p>
          <a:r>
            <a:rPr lang="en-US" dirty="0" err="1" smtClean="0"/>
            <a:t>MKup</a:t>
          </a:r>
          <a:endParaRPr lang="en-US" dirty="0"/>
        </a:p>
      </dgm:t>
    </dgm:pt>
    <dgm:pt modelId="{1A40B781-246B-496F-B589-7A08EA76BD48}" type="parTrans" cxnId="{AC6476A9-79FC-47D9-8A35-674BBF0980CA}">
      <dgm:prSet/>
      <dgm:spPr/>
      <dgm:t>
        <a:bodyPr/>
        <a:lstStyle/>
        <a:p>
          <a:endParaRPr lang="en-US"/>
        </a:p>
      </dgm:t>
    </dgm:pt>
    <dgm:pt modelId="{E3D08CC3-6CD9-4373-AD4F-6A571A984E2A}" type="sibTrans" cxnId="{AC6476A9-79FC-47D9-8A35-674BBF0980CA}">
      <dgm:prSet/>
      <dgm:spPr/>
      <dgm:t>
        <a:bodyPr/>
        <a:lstStyle/>
        <a:p>
          <a:endParaRPr lang="en-US"/>
        </a:p>
      </dgm:t>
    </dgm:pt>
    <dgm:pt modelId="{66F722FD-2861-4778-808F-92A5013D359D}">
      <dgm:prSet phldrT="[Text]"/>
      <dgm:spPr/>
      <dgm:t>
        <a:bodyPr/>
        <a:lstStyle/>
        <a:p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MPP</a:t>
          </a:r>
          <a:endParaRPr lang="en-US" dirty="0"/>
        </a:p>
      </dgm:t>
    </dgm:pt>
    <dgm:pt modelId="{6D9CB0F2-BDD0-4BFA-9F25-55E86785F85A}" type="parTrans" cxnId="{59F975E1-F47A-409C-9628-1F731EBB0DB9}">
      <dgm:prSet/>
      <dgm:spPr/>
      <dgm:t>
        <a:bodyPr/>
        <a:lstStyle/>
        <a:p>
          <a:endParaRPr lang="en-US"/>
        </a:p>
      </dgm:t>
    </dgm:pt>
    <dgm:pt modelId="{0E985F4B-8A32-4A23-9566-0B9C75B9F34F}" type="sibTrans" cxnId="{59F975E1-F47A-409C-9628-1F731EBB0DB9}">
      <dgm:prSet/>
      <dgm:spPr/>
      <dgm:t>
        <a:bodyPr/>
        <a:lstStyle/>
        <a:p>
          <a:endParaRPr lang="en-US"/>
        </a:p>
      </dgm:t>
    </dgm:pt>
    <dgm:pt modelId="{E4B554E6-6E87-485D-8786-90104D717308}" type="pres">
      <dgm:prSet presAssocID="{3921872A-C78E-4198-B35B-D81864D221D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2BC98F-B64B-4621-BFE4-1124ACE0F19E}" type="pres">
      <dgm:prSet presAssocID="{2A2F82D8-AADB-4787-B6ED-2E6439D6E827}" presName="centerShape" presStyleLbl="node0" presStyleIdx="0" presStyleCnt="1"/>
      <dgm:spPr/>
      <dgm:t>
        <a:bodyPr/>
        <a:lstStyle/>
        <a:p>
          <a:endParaRPr lang="en-US"/>
        </a:p>
      </dgm:t>
    </dgm:pt>
    <dgm:pt modelId="{6753EA64-D84A-4F20-9203-6C4983638224}" type="pres">
      <dgm:prSet presAssocID="{F207D936-2F6A-4CFE-977A-6B6426BD6CA8}" presName="parTrans" presStyleLbl="bgSibTrans2D1" presStyleIdx="0" presStyleCnt="8"/>
      <dgm:spPr/>
      <dgm:t>
        <a:bodyPr/>
        <a:lstStyle/>
        <a:p>
          <a:endParaRPr lang="en-US"/>
        </a:p>
      </dgm:t>
    </dgm:pt>
    <dgm:pt modelId="{CED3DA5E-3B6A-49D8-9024-200C90D1CF4C}" type="pres">
      <dgm:prSet presAssocID="{40AAE7A2-8AC7-453A-AADF-56B9CA90531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F13D7C-6830-41FB-A06A-2C3D7C5E69F5}" type="pres">
      <dgm:prSet presAssocID="{93E94C19-4FBB-4C62-B7B2-0166C819B3FF}" presName="parTrans" presStyleLbl="bgSibTrans2D1" presStyleIdx="1" presStyleCnt="8"/>
      <dgm:spPr/>
      <dgm:t>
        <a:bodyPr/>
        <a:lstStyle/>
        <a:p>
          <a:endParaRPr lang="en-US"/>
        </a:p>
      </dgm:t>
    </dgm:pt>
    <dgm:pt modelId="{3634EB6A-80D9-47ED-9776-1E64C174E9F1}" type="pres">
      <dgm:prSet presAssocID="{4E12E64C-D430-41D1-BC50-DD6422109BFD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A97D5-10E4-4AFE-8C37-B753B9386C48}" type="pres">
      <dgm:prSet presAssocID="{D5078511-4EDD-407F-95E0-9D06942EB63C}" presName="parTrans" presStyleLbl="bgSibTrans2D1" presStyleIdx="2" presStyleCnt="8"/>
      <dgm:spPr/>
      <dgm:t>
        <a:bodyPr/>
        <a:lstStyle/>
        <a:p>
          <a:endParaRPr lang="en-US"/>
        </a:p>
      </dgm:t>
    </dgm:pt>
    <dgm:pt modelId="{C77CA1A9-8122-4753-A12A-AB49211F0935}" type="pres">
      <dgm:prSet presAssocID="{69D458BE-F8DD-4E28-B5C4-891CB5B04AD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130B5-BBA4-4E3D-B807-98E9E48F50A6}" type="pres">
      <dgm:prSet presAssocID="{53B1BE55-E24A-44CD-949C-1FC5D1CFE04D}" presName="parTrans" presStyleLbl="bgSibTrans2D1" presStyleIdx="3" presStyleCnt="8"/>
      <dgm:spPr/>
      <dgm:t>
        <a:bodyPr/>
        <a:lstStyle/>
        <a:p>
          <a:endParaRPr lang="en-US"/>
        </a:p>
      </dgm:t>
    </dgm:pt>
    <dgm:pt modelId="{B3BF7784-E5A3-4488-A6C6-B9CD941D90A9}" type="pres">
      <dgm:prSet presAssocID="{90CCDA8B-F20E-4DAA-934E-8240C7A0E29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BEA723-B0CB-4BAC-A045-FEF54A06ECF3}" type="pres">
      <dgm:prSet presAssocID="{58F98B87-54FC-4E4F-85F5-2F7E0A8A7FB7}" presName="parTrans" presStyleLbl="bgSibTrans2D1" presStyleIdx="4" presStyleCnt="8"/>
      <dgm:spPr/>
      <dgm:t>
        <a:bodyPr/>
        <a:lstStyle/>
        <a:p>
          <a:endParaRPr lang="en-US"/>
        </a:p>
      </dgm:t>
    </dgm:pt>
    <dgm:pt modelId="{72231CEF-9359-4692-84DB-2C41D5541975}" type="pres">
      <dgm:prSet presAssocID="{C9CEC940-3FDC-4934-9632-B85E14BBBFAB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D524E-77EF-4CA9-934E-B1C283B95CF3}" type="pres">
      <dgm:prSet presAssocID="{E5EA2458-1BC6-43E2-A054-388593EF9F05}" presName="parTrans" presStyleLbl="bgSibTrans2D1" presStyleIdx="5" presStyleCnt="8"/>
      <dgm:spPr/>
      <dgm:t>
        <a:bodyPr/>
        <a:lstStyle/>
        <a:p>
          <a:endParaRPr lang="en-US"/>
        </a:p>
      </dgm:t>
    </dgm:pt>
    <dgm:pt modelId="{1C6B1E49-DCE3-406E-9908-076380253C65}" type="pres">
      <dgm:prSet presAssocID="{B4C26D9E-7481-447B-8311-72044EE4816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777F5-DD27-4EF0-8265-03EE405B742E}" type="pres">
      <dgm:prSet presAssocID="{1A40B781-246B-496F-B589-7A08EA76BD48}" presName="parTrans" presStyleLbl="bgSibTrans2D1" presStyleIdx="6" presStyleCnt="8"/>
      <dgm:spPr/>
      <dgm:t>
        <a:bodyPr/>
        <a:lstStyle/>
        <a:p>
          <a:endParaRPr lang="en-US"/>
        </a:p>
      </dgm:t>
    </dgm:pt>
    <dgm:pt modelId="{FE60098C-EA0B-4D7D-8EAA-9C733C55755C}" type="pres">
      <dgm:prSet presAssocID="{50E5C974-826F-4DBE-B52B-35D110CE933C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43A2AA-4F4F-40FC-8A20-3AC78BA275D5}" type="pres">
      <dgm:prSet presAssocID="{6D9CB0F2-BDD0-4BFA-9F25-55E86785F85A}" presName="parTrans" presStyleLbl="bgSibTrans2D1" presStyleIdx="7" presStyleCnt="8"/>
      <dgm:spPr/>
      <dgm:t>
        <a:bodyPr/>
        <a:lstStyle/>
        <a:p>
          <a:endParaRPr lang="en-US"/>
        </a:p>
      </dgm:t>
    </dgm:pt>
    <dgm:pt modelId="{ACF901B3-B528-410A-948C-A561A756D75A}" type="pres">
      <dgm:prSet presAssocID="{66F722FD-2861-4778-808F-92A5013D359D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B6D8B0-83A5-4C2F-B15F-AAB86A11EBF3}" srcId="{2A2F82D8-AADB-4787-B6ED-2E6439D6E827}" destId="{B4C26D9E-7481-447B-8311-72044EE48165}" srcOrd="5" destOrd="0" parTransId="{E5EA2458-1BC6-43E2-A054-388593EF9F05}" sibTransId="{2CC1B895-6E61-4680-9298-ED3E41C2FB71}"/>
    <dgm:cxn modelId="{7E501D1B-69E6-4A58-806A-17FFA9C5E9AB}" type="presOf" srcId="{C9CEC940-3FDC-4934-9632-B85E14BBBFAB}" destId="{72231CEF-9359-4692-84DB-2C41D5541975}" srcOrd="0" destOrd="0" presId="urn:microsoft.com/office/officeart/2005/8/layout/radial4"/>
    <dgm:cxn modelId="{E4C5CBF9-7209-4B93-9450-394482D222D0}" type="presOf" srcId="{6D9CB0F2-BDD0-4BFA-9F25-55E86785F85A}" destId="{4E43A2AA-4F4F-40FC-8A20-3AC78BA275D5}" srcOrd="0" destOrd="0" presId="urn:microsoft.com/office/officeart/2005/8/layout/radial4"/>
    <dgm:cxn modelId="{3A17274A-4404-43BC-816A-AFA130258EF1}" srcId="{3921872A-C78E-4198-B35B-D81864D221D6}" destId="{2A2F82D8-AADB-4787-B6ED-2E6439D6E827}" srcOrd="0" destOrd="0" parTransId="{746AEAF3-4D63-4475-9F49-867503CD3DB4}" sibTransId="{35563BC8-E9C5-4CF5-83CC-2532DB4CB35F}"/>
    <dgm:cxn modelId="{59F975E1-F47A-409C-9628-1F731EBB0DB9}" srcId="{2A2F82D8-AADB-4787-B6ED-2E6439D6E827}" destId="{66F722FD-2861-4778-808F-92A5013D359D}" srcOrd="7" destOrd="0" parTransId="{6D9CB0F2-BDD0-4BFA-9F25-55E86785F85A}" sibTransId="{0E985F4B-8A32-4A23-9566-0B9C75B9F34F}"/>
    <dgm:cxn modelId="{AD4CC83B-6C55-44D5-88B9-4ED1A38ACD2C}" type="presOf" srcId="{58F98B87-54FC-4E4F-85F5-2F7E0A8A7FB7}" destId="{79BEA723-B0CB-4BAC-A045-FEF54A06ECF3}" srcOrd="0" destOrd="0" presId="urn:microsoft.com/office/officeart/2005/8/layout/radial4"/>
    <dgm:cxn modelId="{B58ED628-CF31-4C10-8362-1EED63DDA4B6}" type="presOf" srcId="{66F722FD-2861-4778-808F-92A5013D359D}" destId="{ACF901B3-B528-410A-948C-A561A756D75A}" srcOrd="0" destOrd="0" presId="urn:microsoft.com/office/officeart/2005/8/layout/radial4"/>
    <dgm:cxn modelId="{F211BB44-F190-4BCC-B154-031F2AE33952}" type="presOf" srcId="{90CCDA8B-F20E-4DAA-934E-8240C7A0E29F}" destId="{B3BF7784-E5A3-4488-A6C6-B9CD941D90A9}" srcOrd="0" destOrd="0" presId="urn:microsoft.com/office/officeart/2005/8/layout/radial4"/>
    <dgm:cxn modelId="{376FFB9A-8FFF-47A7-95F7-182F76C0EA98}" type="presOf" srcId="{F207D936-2F6A-4CFE-977A-6B6426BD6CA8}" destId="{6753EA64-D84A-4F20-9203-6C4983638224}" srcOrd="0" destOrd="0" presId="urn:microsoft.com/office/officeart/2005/8/layout/radial4"/>
    <dgm:cxn modelId="{1189F024-B340-4B2B-BFF0-0835FE76596B}" type="presOf" srcId="{2A2F82D8-AADB-4787-B6ED-2E6439D6E827}" destId="{792BC98F-B64B-4621-BFE4-1124ACE0F19E}" srcOrd="0" destOrd="0" presId="urn:microsoft.com/office/officeart/2005/8/layout/radial4"/>
    <dgm:cxn modelId="{E4A39FF2-89D2-4B4A-ABE5-16036A2648EF}" srcId="{2A2F82D8-AADB-4787-B6ED-2E6439D6E827}" destId="{40AAE7A2-8AC7-453A-AADF-56B9CA905312}" srcOrd="0" destOrd="0" parTransId="{F207D936-2F6A-4CFE-977A-6B6426BD6CA8}" sibTransId="{542EB663-CE29-44EC-BC51-32FBA1CE82D8}"/>
    <dgm:cxn modelId="{AAF553FA-ED0A-4CBA-8E62-3F6F2B9532DD}" type="presOf" srcId="{69D458BE-F8DD-4E28-B5C4-891CB5B04AD3}" destId="{C77CA1A9-8122-4753-A12A-AB49211F0935}" srcOrd="0" destOrd="0" presId="urn:microsoft.com/office/officeart/2005/8/layout/radial4"/>
    <dgm:cxn modelId="{B0F68349-AC0F-490F-ABE1-F83DAB969B68}" type="presOf" srcId="{40AAE7A2-8AC7-453A-AADF-56B9CA905312}" destId="{CED3DA5E-3B6A-49D8-9024-200C90D1CF4C}" srcOrd="0" destOrd="0" presId="urn:microsoft.com/office/officeart/2005/8/layout/radial4"/>
    <dgm:cxn modelId="{F0026E04-8A30-4298-BE99-6FB338D2E175}" type="presOf" srcId="{3921872A-C78E-4198-B35B-D81864D221D6}" destId="{E4B554E6-6E87-485D-8786-90104D717308}" srcOrd="0" destOrd="0" presId="urn:microsoft.com/office/officeart/2005/8/layout/radial4"/>
    <dgm:cxn modelId="{594C1B49-20E8-4D37-8B0D-57BC09776F7C}" type="presOf" srcId="{4E12E64C-D430-41D1-BC50-DD6422109BFD}" destId="{3634EB6A-80D9-47ED-9776-1E64C174E9F1}" srcOrd="0" destOrd="0" presId="urn:microsoft.com/office/officeart/2005/8/layout/radial4"/>
    <dgm:cxn modelId="{7F7FBC87-08AE-4274-B146-095B21CD4092}" type="presOf" srcId="{93E94C19-4FBB-4C62-B7B2-0166C819B3FF}" destId="{5AF13D7C-6830-41FB-A06A-2C3D7C5E69F5}" srcOrd="0" destOrd="0" presId="urn:microsoft.com/office/officeart/2005/8/layout/radial4"/>
    <dgm:cxn modelId="{62BA14C1-002C-4CF1-B861-E1A1A91F8ABD}" srcId="{2A2F82D8-AADB-4787-B6ED-2E6439D6E827}" destId="{69D458BE-F8DD-4E28-B5C4-891CB5B04AD3}" srcOrd="2" destOrd="0" parTransId="{D5078511-4EDD-407F-95E0-9D06942EB63C}" sibTransId="{831CEFD5-11C9-4FC6-B755-CB0CCA19D3CA}"/>
    <dgm:cxn modelId="{09CB727F-5B61-4A94-9B46-775FB427F25A}" type="presOf" srcId="{E5EA2458-1BC6-43E2-A054-388593EF9F05}" destId="{FC6D524E-77EF-4CA9-934E-B1C283B95CF3}" srcOrd="0" destOrd="0" presId="urn:microsoft.com/office/officeart/2005/8/layout/radial4"/>
    <dgm:cxn modelId="{F72D635C-E9FA-48FD-B83B-17EB822ACA9C}" type="presOf" srcId="{D5078511-4EDD-407F-95E0-9D06942EB63C}" destId="{BCFA97D5-10E4-4AFE-8C37-B753B9386C48}" srcOrd="0" destOrd="0" presId="urn:microsoft.com/office/officeart/2005/8/layout/radial4"/>
    <dgm:cxn modelId="{9CA5E658-F71D-42FD-BDA3-4B66BD87306A}" srcId="{2A2F82D8-AADB-4787-B6ED-2E6439D6E827}" destId="{4E12E64C-D430-41D1-BC50-DD6422109BFD}" srcOrd="1" destOrd="0" parTransId="{93E94C19-4FBB-4C62-B7B2-0166C819B3FF}" sibTransId="{E03D255E-78DC-4D6D-92FB-380E37126F2E}"/>
    <dgm:cxn modelId="{A8FB2B8E-6876-4756-AE0E-DD89271EFBAD}" srcId="{2A2F82D8-AADB-4787-B6ED-2E6439D6E827}" destId="{C9CEC940-3FDC-4934-9632-B85E14BBBFAB}" srcOrd="4" destOrd="0" parTransId="{58F98B87-54FC-4E4F-85F5-2F7E0A8A7FB7}" sibTransId="{F1F3F876-E0E1-4954-8232-40377C213A73}"/>
    <dgm:cxn modelId="{D44B6FCC-799D-45E7-BBC5-077105C657BD}" srcId="{2A2F82D8-AADB-4787-B6ED-2E6439D6E827}" destId="{90CCDA8B-F20E-4DAA-934E-8240C7A0E29F}" srcOrd="3" destOrd="0" parTransId="{53B1BE55-E24A-44CD-949C-1FC5D1CFE04D}" sibTransId="{96833C3F-F66F-46C2-8433-697D53AB2744}"/>
    <dgm:cxn modelId="{B28FF30D-EE54-44AE-9615-7773474CBC16}" type="presOf" srcId="{50E5C974-826F-4DBE-B52B-35D110CE933C}" destId="{FE60098C-EA0B-4D7D-8EAA-9C733C55755C}" srcOrd="0" destOrd="0" presId="urn:microsoft.com/office/officeart/2005/8/layout/radial4"/>
    <dgm:cxn modelId="{AD9D1D37-3CE3-49D1-9139-BE69E911E099}" type="presOf" srcId="{53B1BE55-E24A-44CD-949C-1FC5D1CFE04D}" destId="{D3F130B5-BBA4-4E3D-B807-98E9E48F50A6}" srcOrd="0" destOrd="0" presId="urn:microsoft.com/office/officeart/2005/8/layout/radial4"/>
    <dgm:cxn modelId="{90B63FB7-2C0E-4075-BC2A-C99F5099C284}" type="presOf" srcId="{1A40B781-246B-496F-B589-7A08EA76BD48}" destId="{A81777F5-DD27-4EF0-8265-03EE405B742E}" srcOrd="0" destOrd="0" presId="urn:microsoft.com/office/officeart/2005/8/layout/radial4"/>
    <dgm:cxn modelId="{AC6476A9-79FC-47D9-8A35-674BBF0980CA}" srcId="{2A2F82D8-AADB-4787-B6ED-2E6439D6E827}" destId="{50E5C974-826F-4DBE-B52B-35D110CE933C}" srcOrd="6" destOrd="0" parTransId="{1A40B781-246B-496F-B589-7A08EA76BD48}" sibTransId="{E3D08CC3-6CD9-4373-AD4F-6A571A984E2A}"/>
    <dgm:cxn modelId="{DE3428C1-4E1A-4BBF-96C5-A376270D8525}" type="presOf" srcId="{B4C26D9E-7481-447B-8311-72044EE48165}" destId="{1C6B1E49-DCE3-406E-9908-076380253C65}" srcOrd="0" destOrd="0" presId="urn:microsoft.com/office/officeart/2005/8/layout/radial4"/>
    <dgm:cxn modelId="{8B4DE2D2-A1DF-4BC7-A714-FF149552D2C3}" type="presParOf" srcId="{E4B554E6-6E87-485D-8786-90104D717308}" destId="{792BC98F-B64B-4621-BFE4-1124ACE0F19E}" srcOrd="0" destOrd="0" presId="urn:microsoft.com/office/officeart/2005/8/layout/radial4"/>
    <dgm:cxn modelId="{821EA010-6285-4BBD-810F-BBBF10D7534A}" type="presParOf" srcId="{E4B554E6-6E87-485D-8786-90104D717308}" destId="{6753EA64-D84A-4F20-9203-6C4983638224}" srcOrd="1" destOrd="0" presId="urn:microsoft.com/office/officeart/2005/8/layout/radial4"/>
    <dgm:cxn modelId="{B80054E6-BCCB-42D5-8FC2-6D4FEC0E4E41}" type="presParOf" srcId="{E4B554E6-6E87-485D-8786-90104D717308}" destId="{CED3DA5E-3B6A-49D8-9024-200C90D1CF4C}" srcOrd="2" destOrd="0" presId="urn:microsoft.com/office/officeart/2005/8/layout/radial4"/>
    <dgm:cxn modelId="{F973E5C3-4253-471D-A530-3F90E41D807C}" type="presParOf" srcId="{E4B554E6-6E87-485D-8786-90104D717308}" destId="{5AF13D7C-6830-41FB-A06A-2C3D7C5E69F5}" srcOrd="3" destOrd="0" presId="urn:microsoft.com/office/officeart/2005/8/layout/radial4"/>
    <dgm:cxn modelId="{C1E6E39D-A67E-4F0E-B554-938537DD316E}" type="presParOf" srcId="{E4B554E6-6E87-485D-8786-90104D717308}" destId="{3634EB6A-80D9-47ED-9776-1E64C174E9F1}" srcOrd="4" destOrd="0" presId="urn:microsoft.com/office/officeart/2005/8/layout/radial4"/>
    <dgm:cxn modelId="{8EBFE592-6709-4766-9E99-658C8992E791}" type="presParOf" srcId="{E4B554E6-6E87-485D-8786-90104D717308}" destId="{BCFA97D5-10E4-4AFE-8C37-B753B9386C48}" srcOrd="5" destOrd="0" presId="urn:microsoft.com/office/officeart/2005/8/layout/radial4"/>
    <dgm:cxn modelId="{8A9D9D45-0EA5-4D97-A068-209DF2440B2C}" type="presParOf" srcId="{E4B554E6-6E87-485D-8786-90104D717308}" destId="{C77CA1A9-8122-4753-A12A-AB49211F0935}" srcOrd="6" destOrd="0" presId="urn:microsoft.com/office/officeart/2005/8/layout/radial4"/>
    <dgm:cxn modelId="{F9026B31-55C5-43AB-9ED8-F2857D341E43}" type="presParOf" srcId="{E4B554E6-6E87-485D-8786-90104D717308}" destId="{D3F130B5-BBA4-4E3D-B807-98E9E48F50A6}" srcOrd="7" destOrd="0" presId="urn:microsoft.com/office/officeart/2005/8/layout/radial4"/>
    <dgm:cxn modelId="{E1328A1D-16AB-447D-91AD-DB3BD9BE3911}" type="presParOf" srcId="{E4B554E6-6E87-485D-8786-90104D717308}" destId="{B3BF7784-E5A3-4488-A6C6-B9CD941D90A9}" srcOrd="8" destOrd="0" presId="urn:microsoft.com/office/officeart/2005/8/layout/radial4"/>
    <dgm:cxn modelId="{89AE9B5E-C221-4B86-8D39-CF6D856EE021}" type="presParOf" srcId="{E4B554E6-6E87-485D-8786-90104D717308}" destId="{79BEA723-B0CB-4BAC-A045-FEF54A06ECF3}" srcOrd="9" destOrd="0" presId="urn:microsoft.com/office/officeart/2005/8/layout/radial4"/>
    <dgm:cxn modelId="{554012B9-D674-4706-8CAB-98DDEE9F028B}" type="presParOf" srcId="{E4B554E6-6E87-485D-8786-90104D717308}" destId="{72231CEF-9359-4692-84DB-2C41D5541975}" srcOrd="10" destOrd="0" presId="urn:microsoft.com/office/officeart/2005/8/layout/radial4"/>
    <dgm:cxn modelId="{80D25FC7-12C9-4ADB-94B6-1BC33AE03D2C}" type="presParOf" srcId="{E4B554E6-6E87-485D-8786-90104D717308}" destId="{FC6D524E-77EF-4CA9-934E-B1C283B95CF3}" srcOrd="11" destOrd="0" presId="urn:microsoft.com/office/officeart/2005/8/layout/radial4"/>
    <dgm:cxn modelId="{748123C1-D4E9-4FAE-9B82-90B47D4B16BA}" type="presParOf" srcId="{E4B554E6-6E87-485D-8786-90104D717308}" destId="{1C6B1E49-DCE3-406E-9908-076380253C65}" srcOrd="12" destOrd="0" presId="urn:microsoft.com/office/officeart/2005/8/layout/radial4"/>
    <dgm:cxn modelId="{6BE608D7-0481-4FCC-93BF-90658354E29F}" type="presParOf" srcId="{E4B554E6-6E87-485D-8786-90104D717308}" destId="{A81777F5-DD27-4EF0-8265-03EE405B742E}" srcOrd="13" destOrd="0" presId="urn:microsoft.com/office/officeart/2005/8/layout/radial4"/>
    <dgm:cxn modelId="{AF3427E4-5F75-405D-956F-6F7EC1712D55}" type="presParOf" srcId="{E4B554E6-6E87-485D-8786-90104D717308}" destId="{FE60098C-EA0B-4D7D-8EAA-9C733C55755C}" srcOrd="14" destOrd="0" presId="urn:microsoft.com/office/officeart/2005/8/layout/radial4"/>
    <dgm:cxn modelId="{38D8A557-F02C-4384-9B94-E261F0E3D18C}" type="presParOf" srcId="{E4B554E6-6E87-485D-8786-90104D717308}" destId="{4E43A2AA-4F4F-40FC-8A20-3AC78BA275D5}" srcOrd="15" destOrd="0" presId="urn:microsoft.com/office/officeart/2005/8/layout/radial4"/>
    <dgm:cxn modelId="{52E25F9F-9810-45A5-9108-2BDEF41D2DDE}" type="presParOf" srcId="{E4B554E6-6E87-485D-8786-90104D717308}" destId="{ACF901B3-B528-410A-948C-A561A756D75A}" srcOrd="1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8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08E3F9-4669-48AC-B5C2-BA2121BA8C3D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Pertemuan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Kegiatan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merencanakan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mengorganisasikan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mengarahkan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mengambil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keputusan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mengendalikan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perusahaan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mencapai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Aplikasi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pengetahuan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keahlian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teknik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aktivitas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guna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memenuhi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melebihi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kebutuhan</a:t>
            </a:r>
            <a:r>
              <a:rPr lang="en-US" dirty="0" smtClean="0">
                <a:solidFill>
                  <a:schemeClr val="bg1"/>
                </a:solidFill>
              </a:rPr>
              <a:t> stakeholder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harapan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sendiri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mempergunakan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personel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perusahaan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ditempatkan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tugas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tertentu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mengambil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personel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ahli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bidangnya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Manejemen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Seorang</a:t>
            </a:r>
            <a:r>
              <a:rPr lang="en-US" dirty="0" smtClean="0">
                <a:solidFill>
                  <a:schemeClr val="bg1"/>
                </a:solidFill>
              </a:rPr>
              <a:t> PM (Project Manager) </a:t>
            </a:r>
            <a:r>
              <a:rPr lang="en-US" dirty="0" err="1" smtClean="0">
                <a:solidFill>
                  <a:schemeClr val="bg1"/>
                </a:solidFill>
              </a:rPr>
              <a:t>memimpin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beroperasi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independen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bebas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ranti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komando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semestinya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induk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PM </a:t>
            </a:r>
            <a:r>
              <a:rPr lang="en-US" dirty="0" err="1" smtClean="0">
                <a:solidFill>
                  <a:schemeClr val="bg1"/>
                </a:solidFill>
              </a:rPr>
              <a:t>adalah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pembawa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tunggal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semua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usaha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mencapai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Karena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bermacam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macam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keahlian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dikerjakan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PM </a:t>
            </a:r>
            <a:r>
              <a:rPr lang="en-US" dirty="0" err="1" smtClean="0">
                <a:solidFill>
                  <a:schemeClr val="bg1"/>
                </a:solidFill>
              </a:rPr>
              <a:t>menugaskan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langsung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fungsional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pemasaran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personalia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produksi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keuangan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lainnya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memberikan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dukungan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PM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bertanggung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jawab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menyatukan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disiplin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bekerja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Ciri</a:t>
            </a:r>
            <a:r>
              <a:rPr lang="en-US" dirty="0" smtClean="0">
                <a:solidFill>
                  <a:schemeClr val="bg1"/>
                </a:solidFill>
              </a:rPr>
              <a:t> –</a:t>
            </a:r>
            <a:r>
              <a:rPr lang="en-US" dirty="0" err="1" smtClean="0">
                <a:solidFill>
                  <a:schemeClr val="bg1"/>
                </a:solidFill>
              </a:rPr>
              <a:t>ciri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fokus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ketepatan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waktu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penyerahan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hasil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akhir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kelayak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teknisnya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sementara</a:t>
            </a:r>
            <a:r>
              <a:rPr lang="en-US" dirty="0" smtClean="0">
                <a:solidFill>
                  <a:schemeClr val="bg1"/>
                </a:solidFill>
              </a:rPr>
              <a:t> unit – unit </a:t>
            </a:r>
            <a:r>
              <a:rPr lang="en-US" dirty="0" err="1" smtClean="0">
                <a:solidFill>
                  <a:schemeClr val="bg1"/>
                </a:solidFill>
              </a:rPr>
              <a:t>fungsional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harus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tetap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menjaga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kelangsungan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mencapai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konsekuensi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terkadang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timbul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konflik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pemakaian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fungsional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rantai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komando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komando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vertikal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fungsional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komando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horisontal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).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harus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melapor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kedua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berasal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bagian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berbeda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induk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Ciri</a:t>
            </a:r>
            <a:r>
              <a:rPr lang="en-US" dirty="0" smtClean="0">
                <a:solidFill>
                  <a:schemeClr val="bg1"/>
                </a:solidFill>
              </a:rPr>
              <a:t> –</a:t>
            </a:r>
            <a:r>
              <a:rPr lang="en-US" dirty="0" err="1" smtClean="0">
                <a:solidFill>
                  <a:schemeClr val="bg1"/>
                </a:solidFill>
              </a:rPr>
              <a:t>ciri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39522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Karakteristik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Aktivitas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Operasional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Proyek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Sifat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Pasif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Rutin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Dinamis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non </a:t>
                      </a:r>
                      <a:r>
                        <a:rPr lang="en-US" dirty="0" err="1" smtClean="0"/>
                        <a:t>rutin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Siklus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Panjang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Pendek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Intensitas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sama</a:t>
                      </a:r>
                      <a:r>
                        <a:rPr lang="en-US" dirty="0" smtClean="0"/>
                        <a:t> ( </a:t>
                      </a:r>
                      <a:r>
                        <a:rPr lang="en-US" dirty="0" err="1" smtClean="0"/>
                        <a:t>tetap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Berubah</a:t>
                      </a:r>
                      <a:r>
                        <a:rPr lang="en-US" dirty="0" smtClean="0"/>
                        <a:t> – </a:t>
                      </a:r>
                      <a:r>
                        <a:rPr lang="en-US" dirty="0" err="1" smtClean="0"/>
                        <a:t>ubah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Landasan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Anggaran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penjadwalan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ketat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Semua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didasarkan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anggaran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penjadwalan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Komponen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aktivitas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sedikit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aktivitas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banyak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berbagai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ilmu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Kebutuhan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Sumberdaya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konstan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macam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maupun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volumenya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Berubah</a:t>
                      </a:r>
                      <a:r>
                        <a:rPr lang="en-US" dirty="0" smtClean="0"/>
                        <a:t> – </a:t>
                      </a:r>
                      <a:r>
                        <a:rPr lang="en-US" dirty="0" err="1" smtClean="0"/>
                        <a:t>ubah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macam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maupun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volumenya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Perbedaan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Program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batasan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standarisasi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pengelolaan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internasional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mendasar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meliputi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pokok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lvl="1" algn="just"/>
            <a:r>
              <a:rPr lang="en-US" dirty="0" smtClean="0">
                <a:solidFill>
                  <a:schemeClr val="bg1"/>
                </a:solidFill>
              </a:rPr>
              <a:t>Project Management Context</a:t>
            </a:r>
          </a:p>
          <a:p>
            <a:pPr lvl="1"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Penguraian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rinci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terhadap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ruang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lingkup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baik</a:t>
            </a:r>
            <a:r>
              <a:rPr lang="en-US" dirty="0" smtClean="0">
                <a:solidFill>
                  <a:schemeClr val="bg1"/>
                </a:solidFill>
              </a:rPr>
              <a:t> internal </a:t>
            </a:r>
            <a:r>
              <a:rPr lang="en-US" dirty="0" err="1" smtClean="0">
                <a:solidFill>
                  <a:schemeClr val="bg1"/>
                </a:solidFill>
              </a:rPr>
              <a:t>maupun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eksternal</a:t>
            </a:r>
            <a:endParaRPr lang="en-US" dirty="0" smtClean="0">
              <a:solidFill>
                <a:schemeClr val="bg1"/>
              </a:solidFill>
            </a:endParaRPr>
          </a:p>
          <a:p>
            <a:pPr lvl="1" algn="just"/>
            <a:r>
              <a:rPr lang="en-US" dirty="0" smtClean="0">
                <a:solidFill>
                  <a:schemeClr val="bg1"/>
                </a:solidFill>
              </a:rPr>
              <a:t>Project Management Processes</a:t>
            </a:r>
          </a:p>
          <a:p>
            <a:pPr lvl="1"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Penggambaran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umum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serta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hubungan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keterkaitan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rangkaian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pengelolaan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lvl="1" algn="just"/>
            <a:r>
              <a:rPr lang="en-US" dirty="0" smtClean="0">
                <a:solidFill>
                  <a:schemeClr val="bg1"/>
                </a:solidFill>
              </a:rPr>
              <a:t>Project Management Knowledge Areas</a:t>
            </a:r>
          </a:p>
          <a:p>
            <a:pPr lvl="1"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Pembahasan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keseluruhan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terhadap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sembilan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mendasari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mencapai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kesuksesan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Kerangka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Integrasi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(MIP)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tempat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integrasi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seluruh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aktivitas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rangka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mengoptimumkan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obyektif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Ruang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Lingkup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(MRLP)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batasan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obyek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ingin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diraih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produk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memiliki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fitur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spesifikasi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tertentu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Waktu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(MWP)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target </a:t>
            </a:r>
            <a:r>
              <a:rPr lang="en-US" dirty="0" err="1" smtClean="0">
                <a:solidFill>
                  <a:schemeClr val="bg1"/>
                </a:solidFill>
              </a:rPr>
              <a:t>waktu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output yang </a:t>
            </a:r>
            <a:r>
              <a:rPr lang="en-US" dirty="0" err="1" smtClean="0">
                <a:solidFill>
                  <a:schemeClr val="bg1"/>
                </a:solidFill>
              </a:rPr>
              <a:t>diharapkan</a:t>
            </a:r>
            <a:r>
              <a:rPr lang="en-US" dirty="0" smtClean="0">
                <a:solidFill>
                  <a:schemeClr val="bg1"/>
                </a:solidFill>
              </a:rPr>
              <a:t> agar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dimanfaatkan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waktu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tepat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(MBP)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pengaalokasian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sejumlah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berupa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investasi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pembiayaan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kebutuhan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proyekmyang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perencanaan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estimasi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biaya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anggaran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pengendalian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biaya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Kualitas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MKuP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pemenuhan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kebutuhan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mendasar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terhadap</a:t>
            </a:r>
            <a:r>
              <a:rPr lang="en-US" dirty="0" smtClean="0">
                <a:solidFill>
                  <a:schemeClr val="bg1"/>
                </a:solidFill>
              </a:rPr>
              <a:t> output yang </a:t>
            </a:r>
            <a:r>
              <a:rPr lang="en-US" dirty="0" err="1" smtClean="0">
                <a:solidFill>
                  <a:schemeClr val="bg1"/>
                </a:solidFill>
              </a:rPr>
              <a:t>dihasilkan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berupa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kualitas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terstandarisasi</a:t>
            </a:r>
            <a:r>
              <a:rPr lang="en-US" dirty="0" smtClean="0">
                <a:solidFill>
                  <a:schemeClr val="bg1"/>
                </a:solidFill>
              </a:rPr>
              <a:t>, yang </a:t>
            </a:r>
            <a:r>
              <a:rPr lang="en-US" dirty="0" err="1" smtClean="0">
                <a:solidFill>
                  <a:schemeClr val="bg1"/>
                </a:solidFill>
              </a:rPr>
              <a:t>mencakup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perencanaan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kualitas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pertanggungan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kualitas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pengendalian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kualitas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Insani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(MSDIP)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pengaturan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kebutuhan</a:t>
            </a:r>
            <a:r>
              <a:rPr lang="en-US" dirty="0" smtClean="0">
                <a:solidFill>
                  <a:schemeClr val="bg1"/>
                </a:solidFill>
              </a:rPr>
              <a:t> SDI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mencakup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perencanaan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akuisisi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karyawan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pembangunan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kerja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Komunikasi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MKoP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pendistribusian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jalur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komunikasi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terjadi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akibat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banyaknya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keterlibatan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individu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maupun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letak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lokasi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geografis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mencakup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perencanaan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komunikasi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pendistribusian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pelaporan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kinerja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klosur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administrasi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Resiko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(MRP)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pengelolaan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resiko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memperkecil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dampak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ditimbulkan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identifikasi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resiko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kuantitas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resiko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pengembangan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responsi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resiko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pengendalian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responsi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ressiko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Pengadaan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(MPP)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pengaturan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kebutuhan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produk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perangkat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awal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hingga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akhir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mencakup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perencanaan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pengadaan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perencanaan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permintaan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permintaanpengadaan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pemilihan</a:t>
            </a:r>
            <a:r>
              <a:rPr lang="en-US" dirty="0" smtClean="0">
                <a:solidFill>
                  <a:schemeClr val="bg1"/>
                </a:solidFill>
              </a:rPr>
              <a:t> supplier, </a:t>
            </a:r>
            <a:r>
              <a:rPr lang="en-US" dirty="0" err="1" smtClean="0">
                <a:solidFill>
                  <a:schemeClr val="bg1"/>
                </a:solidFill>
              </a:rPr>
              <a:t>administrasi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kontrak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penutupan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kontrak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>
                <a:solidFill>
                  <a:schemeClr val="bg1"/>
                </a:solidFill>
              </a:rPr>
              <a:t>Fungsi Fasilitas Pelaksanaan Manajemen 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Pengetahuan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Kesuksesan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457200" y="1143000"/>
            <a:ext cx="8229600" cy="914400"/>
          </a:xfrm>
          <a:prstGeom prst="downArrow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>
                <a:solidFill>
                  <a:schemeClr val="bg1"/>
                </a:solidFill>
              </a:rPr>
              <a:t>Project Management Body  Knowledge (PMBOK)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67000" y="1524000"/>
            <a:ext cx="3581400" cy="403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24200" y="2057400"/>
            <a:ext cx="2667000" cy="2971800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Pengetrahuan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91000" y="4343400"/>
            <a:ext cx="2133600" cy="21336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590800" y="4343400"/>
            <a:ext cx="2133600" cy="21336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Menurut</a:t>
            </a:r>
            <a:r>
              <a:rPr lang="en-US" dirty="0" smtClean="0">
                <a:solidFill>
                  <a:schemeClr val="bg1"/>
                </a:solidFill>
              </a:rPr>
              <a:t> Robert KW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Pencapaian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endParaRPr lang="en-US" dirty="0" smtClean="0">
              <a:solidFill>
                <a:schemeClr val="bg1"/>
              </a:solidFill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Kesadaran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mengikat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misis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visi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( </a:t>
            </a:r>
            <a:r>
              <a:rPr lang="en-US" dirty="0" err="1" smtClean="0">
                <a:solidFill>
                  <a:schemeClr val="bg1"/>
                </a:solidFill>
              </a:rPr>
              <a:t>perusahaan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Orientasi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menjaga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keterlibatan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pengguna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selama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lvl="1" algn="just">
              <a:buFont typeface="Wingdings" pitchFamily="2" charset="2"/>
              <a:buChar char="v"/>
            </a:pPr>
            <a:endParaRPr lang="en-US" dirty="0" smtClean="0">
              <a:solidFill>
                <a:schemeClr val="bg1"/>
              </a:solidFill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Komitmen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Kualitas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memastikan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berkontribusi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kualitas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keseluruhan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Kompetensi Manajemen 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8006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Suatu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hasil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dimana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jangka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waktu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penyelesaiannya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ditentukan</a:t>
            </a:r>
            <a:endParaRPr lang="en-US" sz="2800" dirty="0" smtClean="0">
              <a:solidFill>
                <a:schemeClr val="bg1"/>
              </a:solidFill>
              <a:sym typeface="Wingdings" pitchFamily="2" charset="2"/>
            </a:endParaRPr>
          </a:p>
          <a:p>
            <a:pPr algn="just"/>
            <a:r>
              <a:rPr lang="id-ID" sz="2800" dirty="0" smtClean="0">
                <a:solidFill>
                  <a:schemeClr val="bg1"/>
                </a:solidFill>
              </a:rPr>
              <a:t>Proyek merupakan urutan (sementara) dari aktivitas-aktivitas unik, kompleks, dan terkoneksi pada satu tujuan atau sasaran dan dilengkapi dengan waktu yang spesifik, berdasarkan anggaran, dan spesifikasi (RK.  Wysocki, R. Beck, dan David BC)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just"/>
            <a:r>
              <a:rPr lang="id-ID" sz="2800" dirty="0" smtClean="0">
                <a:solidFill>
                  <a:schemeClr val="bg1"/>
                </a:solidFill>
              </a:rPr>
              <a:t>Proyek diartikan sebagai sederetan urutan aktifitas yang diselesaikan tepat pada waktu , sesuai sasaran dan berdasarkan spesifikasi yang terstandarisasi (jeffery LW.)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Defenisi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Pemecahan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Masalah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Inisiatif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mendemonstrasikan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kreativitas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resiko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diperhitungkan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kelanjutan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menyelesaikan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Pengumpulan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memperoleh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faktual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menganalisis,merancang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disain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mengimplementasikan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Berfikir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Analitis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menilai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memilih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pengembangan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sesuai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menggunakan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perangkat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merencanakan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menjadwalkan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mengangarkan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pengembangan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disamping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mampu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memecahkan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masalah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melalui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pendekatan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analitis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yhaitu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penguraian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bagian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bagian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merakit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ulang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bagian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bagian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menjadi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baru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lebih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baik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Berfikir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Konseptual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memhami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menerapkannya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analisis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desain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Kompetensi Manajemen 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Pengaruh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/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Kesadaran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Antar</a:t>
            </a:r>
            <a:r>
              <a:rPr lang="en-US" dirty="0" smtClean="0">
                <a:solidFill>
                  <a:schemeClr val="bg1"/>
                </a:solidFill>
              </a:rPr>
              <a:t> Personal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Memahami,mengenali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bereaksi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motivasi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tingkah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laku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antarpersonal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/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Kesadaran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memahami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strategi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memanfaatkannya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/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Antisipasi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Dampak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memahami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implikasi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keputusan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keputusan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mengelola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harapan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harapan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serta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resiko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/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Pengaruh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memperoleh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kerjasama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konsensus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pengguna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ahli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teknologi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Kompetensi Manajemen 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Manusia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Memotivasi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memimpin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mengarahkan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anggotanya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mengatasi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perbedaan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perbedaan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meraih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sebuah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tim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Komunikasi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berkomunikasi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efektif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lisan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maupun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tulis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konteks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pertemuan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presentasi</a:t>
            </a:r>
            <a:r>
              <a:rPr lang="en-US" dirty="0" smtClean="0">
                <a:solidFill>
                  <a:schemeClr val="bg1"/>
                </a:solidFill>
              </a:rPr>
              <a:t>, memo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laporan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Mengembangkan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lain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memastikan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anggota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menerima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pelatihan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tugas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supervisi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umpan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balik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performa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cukup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menyelesaikan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Memantau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Mengendalikan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mengembangkan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rencana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jadwal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anggaran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serta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mampu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memantau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perkembangan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berkesinambungan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mampu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membuat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penyesuaian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Kompetensi Manajemen 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Self Management</a:t>
            </a:r>
          </a:p>
          <a:p>
            <a:pPr marL="880110" lvl="1" indent="-514350">
              <a:buBlip>
                <a:blip r:embed="rId2"/>
              </a:buBlip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Percaya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Diri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membuat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mempertahankan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konsisten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keputusan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keputusan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percaya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kuat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maupun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fakta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>
              <a:buBlip>
                <a:blip r:embed="rId2"/>
              </a:buBlip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Stress : 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bekerja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efektif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dibawah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tekanan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>
              <a:buBlip>
                <a:blip r:embed="rId2"/>
              </a:buBlip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Kepedulian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Kredibilitas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menyampaikan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janji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janji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solusi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solusi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konsisten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jujur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jika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mampu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mempertahankan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pertukaran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teknis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lapangan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Kompetensi Manajemen 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</a:rPr>
              <a:t>Menurut</a:t>
            </a:r>
            <a:r>
              <a:rPr lang="en-US" dirty="0" smtClean="0">
                <a:solidFill>
                  <a:schemeClr val="bg1"/>
                </a:solidFill>
              </a:rPr>
              <a:t> KC Chan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Integrated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menyatukan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mengkombinasikan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entitas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komponen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sebuah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holistik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Project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merencanakan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melakukan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serangkaian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aktivitas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penugasan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kerangka</a:t>
            </a:r>
            <a:r>
              <a:rPr lang="en-US" dirty="0" smtClean="0">
                <a:solidFill>
                  <a:schemeClr val="bg1"/>
                </a:solidFill>
              </a:rPr>
              <a:t> program </a:t>
            </a:r>
            <a:r>
              <a:rPr lang="en-US" dirty="0" err="1" smtClean="0">
                <a:solidFill>
                  <a:schemeClr val="bg1"/>
                </a:solidFill>
              </a:rPr>
              <a:t>tertentu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Management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merencanakan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mengorganisasikan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mengelola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memantau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sejumlah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pencapaian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obyektif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ditetapkan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Kompetensi Manajemen 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Clr>
                <a:schemeClr val="bg1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Melakukan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aktivitas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terkait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terhadap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kelompok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 algn="just">
              <a:buClr>
                <a:schemeClr val="bg1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Setiap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kelompok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membutuhkan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sejumlah</a:t>
            </a:r>
            <a:r>
              <a:rPr lang="en-US" dirty="0" smtClean="0">
                <a:solidFill>
                  <a:schemeClr val="bg1"/>
                </a:solidFill>
              </a:rPr>
              <a:t> input (</a:t>
            </a:r>
            <a:r>
              <a:rPr lang="en-US" dirty="0" err="1" smtClean="0">
                <a:solidFill>
                  <a:schemeClr val="bg1"/>
                </a:solidFill>
              </a:rPr>
              <a:t>masukan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menjalankan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 algn="just">
              <a:buClr>
                <a:schemeClr val="bg1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Saat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berlangsung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melibatkan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sejumlah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perangkat</a:t>
            </a:r>
            <a:r>
              <a:rPr lang="en-US" dirty="0" smtClean="0">
                <a:solidFill>
                  <a:schemeClr val="bg1"/>
                </a:solidFill>
              </a:rPr>
              <a:t> (tools)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metode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teknik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memadai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 algn="just">
              <a:buClr>
                <a:schemeClr val="bg1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Hasil</a:t>
            </a:r>
            <a:r>
              <a:rPr lang="en-US" dirty="0" smtClean="0">
                <a:solidFill>
                  <a:schemeClr val="bg1"/>
                </a:solidFill>
              </a:rPr>
              <a:t> output (</a:t>
            </a:r>
            <a:r>
              <a:rPr lang="en-US" dirty="0" err="1" smtClean="0">
                <a:solidFill>
                  <a:schemeClr val="bg1"/>
                </a:solidFill>
              </a:rPr>
              <a:t>keluaran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dipergunakan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kelompok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aspek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pengetahuan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yang lain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Prinsip Manajemen 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Buatlah</a:t>
            </a:r>
            <a:r>
              <a:rPr lang="en-US" dirty="0" smtClean="0">
                <a:solidFill>
                  <a:srgbClr val="FF0000"/>
                </a:solidFill>
              </a:rPr>
              <a:t> resume </a:t>
            </a:r>
            <a:r>
              <a:rPr lang="en-US" dirty="0" err="1" smtClean="0">
                <a:solidFill>
                  <a:srgbClr val="FF0000"/>
                </a:solidFill>
              </a:rPr>
              <a:t>mengenai</a:t>
            </a:r>
            <a:r>
              <a:rPr lang="en-US" smtClean="0">
                <a:solidFill>
                  <a:srgbClr val="FF0000"/>
                </a:solidFill>
              </a:rPr>
              <a:t> PMBOK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Tugas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Alat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membuat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perubahan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Mempunyai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spesifik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Mempunyai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awal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akhir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bisa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dikenali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jelas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Menghasilkan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sesuatu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bisa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diharapkan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diserahkan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Mempunyai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bentuk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unik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tanggung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jawab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badan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Melibatkan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biaya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waktu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Menggunakan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banyak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jenis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ketrampilan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Karakteristik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aktivitas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berlangsung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waktu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tertentu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hasil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akhir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tertentu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dibagi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bagi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sub – sub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harus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diselesaikan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mencapai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keseluruhan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Dibutuhkan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koordinasi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pengendalian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terhadap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setiap</a:t>
            </a:r>
            <a:r>
              <a:rPr lang="en-US" dirty="0" smtClean="0">
                <a:solidFill>
                  <a:schemeClr val="bg1"/>
                </a:solidFill>
              </a:rPr>
              <a:t> sub – sub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waktu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urutan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biaya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performansi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Tujuan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biasanya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melibatkan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beberapa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( </a:t>
            </a:r>
            <a:r>
              <a:rPr lang="en-US" dirty="0" err="1" smtClean="0">
                <a:solidFill>
                  <a:schemeClr val="bg1"/>
                </a:solidFill>
              </a:rPr>
              <a:t>pemasaran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personalia</a:t>
            </a:r>
            <a:r>
              <a:rPr lang="en-US" dirty="0" smtClean="0">
                <a:solidFill>
                  <a:schemeClr val="bg1"/>
                </a:solidFill>
              </a:rPr>
              <a:t>, engineering, </a:t>
            </a:r>
            <a:r>
              <a:rPr lang="en-US" dirty="0" err="1" smtClean="0">
                <a:solidFill>
                  <a:schemeClr val="bg1"/>
                </a:solidFill>
              </a:rPr>
              <a:t>produksi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keuangan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karena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bermacam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macam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ketrampilan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bakat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disiplin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meyelesaikan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Koordinasi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sangat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kesuksesan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sesuai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Kompleksitas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Setiap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mempunyai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tersendiri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berbeda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apa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sudah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pernah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dikerjakan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sebelumnya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sekali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terjadi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pernah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terulang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persis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sama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Keunikan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bekerja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mencapai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selama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melewati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beberapa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fase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disebut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siklus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hidup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Tugas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tugas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daya</a:t>
            </a:r>
            <a:r>
              <a:rPr lang="en-US" dirty="0" smtClean="0">
                <a:solidFill>
                  <a:schemeClr val="bg1"/>
                </a:solidFill>
              </a:rPr>
              <a:t> lain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berubah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memasuki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fase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baru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Siklus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Hidup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Inisiasi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Spesifikasi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Rancangan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Instalasi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Operasi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Siklus Hidup 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berasal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klien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ditawarkan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konsultan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kontraktor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dimana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sudah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jelas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macam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harus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ditangani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kondisi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seperti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biasanya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tender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biasanya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nilainya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relatif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kecil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Ide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muncul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karena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tawaran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instansi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lembaga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tertentu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tawaran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tersebut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lalu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disusun</a:t>
            </a:r>
            <a:r>
              <a:rPr lang="en-US" dirty="0" smtClean="0">
                <a:solidFill>
                  <a:schemeClr val="bg1"/>
                </a:solidFill>
              </a:rPr>
              <a:t> proposal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muncul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karena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tawaran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lelang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Konsultan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kontraktor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berkompetisi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memenangkan</a:t>
            </a:r>
            <a:r>
              <a:rPr lang="en-US" dirty="0" smtClean="0">
                <a:solidFill>
                  <a:schemeClr val="bg1"/>
                </a:solidFill>
              </a:rPr>
              <a:t> tender</a:t>
            </a: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berasal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perusahaan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sendiri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Tipe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</TotalTime>
  <Words>1317</Words>
  <Application>Microsoft Office PowerPoint</Application>
  <PresentationFormat>On-screen Show (4:3)</PresentationFormat>
  <Paragraphs>161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Paper</vt:lpstr>
      <vt:lpstr>Manajemen Proyek Sistem Informasi</vt:lpstr>
      <vt:lpstr>Defenisi Proyek</vt:lpstr>
      <vt:lpstr>Karakteristik</vt:lpstr>
      <vt:lpstr>Tujuan</vt:lpstr>
      <vt:lpstr>Kompleksitas</vt:lpstr>
      <vt:lpstr>Keunikan Proyek</vt:lpstr>
      <vt:lpstr>Siklus Hidup Proyek</vt:lpstr>
      <vt:lpstr>Siklus Hidup Proyek</vt:lpstr>
      <vt:lpstr>Tipe Proyek</vt:lpstr>
      <vt:lpstr>Manejemen Proyek </vt:lpstr>
      <vt:lpstr>Ciri –ciri manajemen proyek</vt:lpstr>
      <vt:lpstr>Ciri –ciri manajemen proyek</vt:lpstr>
      <vt:lpstr>Perbedaan proyek dan Program</vt:lpstr>
      <vt:lpstr>Kerangka Manajemen Proyek</vt:lpstr>
      <vt:lpstr>Fungsi Inti Pelaksanaan Manajemen Proyek</vt:lpstr>
      <vt:lpstr>Fungsi Fasilitas Pelaksanaan Manajemen Proyek</vt:lpstr>
      <vt:lpstr>Pengetahuan Manajemen Kesuksesan Proyek </vt:lpstr>
      <vt:lpstr>Project Management Body  Knowledge (PMBOK)</vt:lpstr>
      <vt:lpstr>Kompetensi Manajemen Proyek</vt:lpstr>
      <vt:lpstr>Kompetensi Manajemen Proyek</vt:lpstr>
      <vt:lpstr>Kompetensi Manajemen Proyek</vt:lpstr>
      <vt:lpstr>Kompetensi Manajemen Proyek</vt:lpstr>
      <vt:lpstr>Kompetensi Manajemen Proyek</vt:lpstr>
      <vt:lpstr>Kompetensi Manajemen Proyek</vt:lpstr>
      <vt:lpstr>Prinsip Manajemen Proyek</vt:lpstr>
      <vt:lpstr>Tugas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Proyek Sistem Informasi</dc:title>
  <dc:creator>MELZZ</dc:creator>
  <cp:lastModifiedBy>MELZZ</cp:lastModifiedBy>
  <cp:revision>77</cp:revision>
  <dcterms:created xsi:type="dcterms:W3CDTF">2010-12-02T07:59:42Z</dcterms:created>
  <dcterms:modified xsi:type="dcterms:W3CDTF">2013-06-17T06:25:56Z</dcterms:modified>
</cp:coreProperties>
</file>