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52" r:id="rId2"/>
    <p:sldMasterId id="2147483654" r:id="rId3"/>
    <p:sldMasterId id="2147483656" r:id="rId4"/>
  </p:sldMasterIdLst>
  <p:notesMasterIdLst>
    <p:notesMasterId r:id="rId19"/>
  </p:notesMasterIdLst>
  <p:handoutMasterIdLst>
    <p:handoutMasterId r:id="rId20"/>
  </p:handoutMasterIdLst>
  <p:sldIdLst>
    <p:sldId id="309" r:id="rId5"/>
    <p:sldId id="327" r:id="rId6"/>
    <p:sldId id="328" r:id="rId7"/>
    <p:sldId id="329" r:id="rId8"/>
    <p:sldId id="330" r:id="rId9"/>
    <p:sldId id="331" r:id="rId10"/>
    <p:sldId id="332" r:id="rId11"/>
    <p:sldId id="333" r:id="rId12"/>
    <p:sldId id="341" r:id="rId13"/>
    <p:sldId id="334" r:id="rId14"/>
    <p:sldId id="335" r:id="rId15"/>
    <p:sldId id="342" r:id="rId16"/>
    <p:sldId id="340" r:id="rId17"/>
    <p:sldId id="339" r:id="rId18"/>
  </p:sldIdLst>
  <p:sldSz cx="9144000" cy="6858000" type="screen4x3"/>
  <p:notesSz cx="6858000" cy="9945688"/>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B2B2B2"/>
    <a:srgbClr val="6F9169"/>
    <a:srgbClr val="669493"/>
    <a:srgbClr val="D3A911"/>
    <a:srgbClr val="FFFFFF"/>
    <a:srgbClr val="C0C0C0"/>
    <a:srgbClr val="84AA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1" autoAdjust="0"/>
    <p:restoredTop sz="94713" autoAdjust="0"/>
  </p:normalViewPr>
  <p:slideViewPr>
    <p:cSldViewPr>
      <p:cViewPr varScale="1">
        <p:scale>
          <a:sx n="69" d="100"/>
          <a:sy n="69" d="100"/>
        </p:scale>
        <p:origin x="-14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7.wmf"/><Relationship Id="rId1" Type="http://schemas.openxmlformats.org/officeDocument/2006/relationships/image" Target="../media/image12.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 Id="rId9"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image" Target="../media/image22.wmf"/><Relationship Id="rId7" Type="http://schemas.openxmlformats.org/officeDocument/2006/relationships/image" Target="../media/image26.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 Id="rId9"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13.wmf"/><Relationship Id="rId1" Type="http://schemas.openxmlformats.org/officeDocument/2006/relationships/image" Target="../media/image29.wmf"/><Relationship Id="rId6" Type="http://schemas.openxmlformats.org/officeDocument/2006/relationships/image" Target="../media/image33.wmf"/><Relationship Id="rId11" Type="http://schemas.openxmlformats.org/officeDocument/2006/relationships/image" Target="../media/image37.wmf"/><Relationship Id="rId5" Type="http://schemas.openxmlformats.org/officeDocument/2006/relationships/image" Target="../media/image32.wmf"/><Relationship Id="rId10" Type="http://schemas.openxmlformats.org/officeDocument/2006/relationships/image" Target="../media/image36.wmf"/><Relationship Id="rId4" Type="http://schemas.openxmlformats.org/officeDocument/2006/relationships/image" Target="../media/image31.wmf"/><Relationship Id="rId9"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5" Type="http://schemas.openxmlformats.org/officeDocument/2006/relationships/image" Target="../media/image42.wmf"/><Relationship Id="rId4" Type="http://schemas.openxmlformats.org/officeDocument/2006/relationships/image" Target="../media/image41.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image" Target="../media/image39.wmf"/><Relationship Id="rId7" Type="http://schemas.openxmlformats.org/officeDocument/2006/relationships/image" Target="../media/image48.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7.wmf"/><Relationship Id="rId5" Type="http://schemas.openxmlformats.org/officeDocument/2006/relationships/image" Target="../media/image46.wmf"/><Relationship Id="rId4" Type="http://schemas.openxmlformats.org/officeDocument/2006/relationships/image" Target="../media/image45.wmf"/><Relationship Id="rId9" Type="http://schemas.openxmlformats.org/officeDocument/2006/relationships/image" Target="../media/image5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629C2061-3309-4ABA-88A1-F2B4968E3534}" type="datetimeFigureOut">
              <a:rPr lang="id-ID" smtClean="0"/>
              <a:pPr/>
              <a:t>09/06/2013</a:t>
            </a:fld>
            <a:endParaRPr lang="id-ID"/>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D6A0331F-77DB-495C-8990-884390E601AC}"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pitchFamily="34" charset="0"/>
              </a:defRPr>
            </a:lvl1pPr>
          </a:lstStyle>
          <a:p>
            <a:pPr>
              <a:defRPr/>
            </a:pPr>
            <a:endParaRPr lang="en-US"/>
          </a:p>
        </p:txBody>
      </p:sp>
      <p:sp>
        <p:nvSpPr>
          <p:cNvPr id="61443" name="Rectangle 3"/>
          <p:cNvSpPr>
            <a:spLocks noGrp="1" noChangeArrowheads="1"/>
          </p:cNvSpPr>
          <p:nvPr>
            <p:ph type="dt" idx="1"/>
          </p:nvPr>
        </p:nvSpPr>
        <p:spPr bwMode="auto">
          <a:xfrm>
            <a:off x="3884613"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685800" y="4724202"/>
            <a:ext cx="5486400" cy="44755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pitchFamily="34" charset="0"/>
              </a:defRPr>
            </a:lvl1pPr>
          </a:lstStyle>
          <a:p>
            <a:pPr>
              <a:defRPr/>
            </a:pPr>
            <a:endParaRPr lang="en-US"/>
          </a:p>
        </p:txBody>
      </p:sp>
      <p:sp>
        <p:nvSpPr>
          <p:cNvPr id="61447" name="Rectangle 7"/>
          <p:cNvSpPr>
            <a:spLocks noGrp="1" noChangeArrowheads="1"/>
          </p:cNvSpPr>
          <p:nvPr>
            <p:ph type="sldNum" sz="quarter" idx="5"/>
          </p:nvPr>
        </p:nvSpPr>
        <p:spPr bwMode="auto">
          <a:xfrm>
            <a:off x="3884613"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375EA307-E280-4321-90D4-D9980F9A5A4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375EA307-E280-4321-90D4-D9980F9A5A4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375EA307-E280-4321-90D4-D9980F9A5A4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375EA307-E280-4321-90D4-D9980F9A5A41}" type="slidenum">
              <a:rPr lang="en-US" smtClean="0"/>
              <a:pPr>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375EA307-E280-4321-90D4-D9980F9A5A4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hlink"/>
            </a:gs>
            <a:gs pos="100000">
              <a:schemeClr val="hlink">
                <a:gamma/>
                <a:tint val="66667"/>
                <a:invGamma/>
              </a:schemeClr>
            </a:gs>
          </a:gsLst>
          <a:lin ang="5400000" scaled="1"/>
        </a:gradFill>
        <a:effectLst/>
      </p:bgPr>
    </p:bg>
    <p:spTree>
      <p:nvGrpSpPr>
        <p:cNvPr id="1" name=""/>
        <p:cNvGrpSpPr/>
        <p:nvPr/>
      </p:nvGrpSpPr>
      <p:grpSpPr>
        <a:xfrm>
          <a:off x="0" y="0"/>
          <a:ext cx="0" cy="0"/>
          <a:chOff x="0" y="0"/>
          <a:chExt cx="0" cy="0"/>
        </a:xfrm>
      </p:grpSpPr>
      <p:sp>
        <p:nvSpPr>
          <p:cNvPr id="111621" name="Rectangle 5"/>
          <p:cNvSpPr>
            <a:spLocks noGrp="1" noChangeArrowheads="1"/>
          </p:cNvSpPr>
          <p:nvPr>
            <p:ph type="dt" sz="quarter" idx="2"/>
          </p:nvPr>
        </p:nvSpPr>
        <p:spPr bwMode="gray">
          <a:xfrm>
            <a:off x="457200" y="6477000"/>
            <a:ext cx="2133600" cy="244475"/>
          </a:xfrm>
        </p:spPr>
        <p:txBody>
          <a:bodyPr anchor="t"/>
          <a:lstStyle>
            <a:lvl1pPr>
              <a:defRPr sz="1200"/>
            </a:lvl1pPr>
          </a:lstStyle>
          <a:p>
            <a:fld id="{20C98530-B4AF-4F86-9B71-6A40CD5CBBE0}" type="datetime1">
              <a:rPr lang="en-US"/>
              <a:pPr/>
              <a:t>6/9/2013</a:t>
            </a:fld>
            <a:endParaRPr lang="en-US"/>
          </a:p>
        </p:txBody>
      </p:sp>
      <p:sp>
        <p:nvSpPr>
          <p:cNvPr id="111622" name="Rectangle 6"/>
          <p:cNvSpPr>
            <a:spLocks noGrp="1" noChangeArrowheads="1"/>
          </p:cNvSpPr>
          <p:nvPr>
            <p:ph type="ftr" sz="quarter" idx="3"/>
          </p:nvPr>
        </p:nvSpPr>
        <p:spPr bwMode="gray">
          <a:xfrm>
            <a:off x="3124200" y="6477000"/>
            <a:ext cx="2895600" cy="244475"/>
          </a:xfrm>
        </p:spPr>
        <p:txBody>
          <a:bodyPr anchor="t"/>
          <a:lstStyle>
            <a:lvl1pPr algn="ctr">
              <a:defRPr sz="1200"/>
            </a:lvl1pPr>
          </a:lstStyle>
          <a:p>
            <a:endParaRPr lang="en-US"/>
          </a:p>
        </p:txBody>
      </p:sp>
      <p:sp>
        <p:nvSpPr>
          <p:cNvPr id="111623" name="Rectangle 7"/>
          <p:cNvSpPr>
            <a:spLocks noGrp="1" noChangeArrowheads="1"/>
          </p:cNvSpPr>
          <p:nvPr>
            <p:ph type="ctrTitle" sz="quarter"/>
          </p:nvPr>
        </p:nvSpPr>
        <p:spPr bwMode="auto">
          <a:xfrm>
            <a:off x="685800" y="3124200"/>
            <a:ext cx="7772400" cy="1219200"/>
          </a:xfrm>
          <a:ln algn="ctr"/>
        </p:spPr>
        <p:txBody>
          <a:bodyPr/>
          <a:lstStyle>
            <a:lvl1pPr algn="ctr">
              <a:defRPr sz="4800"/>
            </a:lvl1pPr>
          </a:lstStyle>
          <a:p>
            <a:r>
              <a:rPr lang="en-US"/>
              <a:t>Click to edit Master title style</a:t>
            </a:r>
          </a:p>
        </p:txBody>
      </p:sp>
      <p:sp>
        <p:nvSpPr>
          <p:cNvPr id="111624" name="Rectangle 8"/>
          <p:cNvSpPr>
            <a:spLocks noGrp="1" noChangeArrowheads="1"/>
          </p:cNvSpPr>
          <p:nvPr>
            <p:ph type="subTitle" sz="quarter" idx="1"/>
          </p:nvPr>
        </p:nvSpPr>
        <p:spPr bwMode="gray">
          <a:xfrm>
            <a:off x="1371600" y="4343400"/>
            <a:ext cx="6400800" cy="609600"/>
          </a:xfrm>
          <a:ln algn="ctr"/>
        </p:spPr>
        <p:txBody>
          <a:bodyPr/>
          <a:lstStyle>
            <a:lvl1pPr marL="0" indent="0" algn="ctr">
              <a:buFontTx/>
              <a:buNone/>
              <a:defRPr sz="2400">
                <a:solidFill>
                  <a:srgbClr val="FFFFFF"/>
                </a:solidFill>
              </a:defRPr>
            </a:lvl1pPr>
          </a:lstStyle>
          <a:p>
            <a:r>
              <a:rPr lang="en-US"/>
              <a:t>Click to edit Master subtitle style</a:t>
            </a:r>
          </a:p>
        </p:txBody>
      </p:sp>
      <p:grpSp>
        <p:nvGrpSpPr>
          <p:cNvPr id="111664" name="Group 48"/>
          <p:cNvGrpSpPr>
            <a:grpSpLocks/>
          </p:cNvGrpSpPr>
          <p:nvPr/>
        </p:nvGrpSpPr>
        <p:grpSpPr bwMode="auto">
          <a:xfrm>
            <a:off x="1371600" y="5486400"/>
            <a:ext cx="311150" cy="311150"/>
            <a:chOff x="2250" y="1146"/>
            <a:chExt cx="294" cy="294"/>
          </a:xfrm>
        </p:grpSpPr>
        <p:sp>
          <p:nvSpPr>
            <p:cNvPr id="111665" name="Oval 49"/>
            <p:cNvSpPr>
              <a:spLocks noChangeArrowheads="1"/>
            </p:cNvSpPr>
            <p:nvPr/>
          </p:nvSpPr>
          <p:spPr bwMode="gray">
            <a:xfrm flipH="1">
              <a:off x="2250" y="1146"/>
              <a:ext cx="294" cy="29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111666" name="Oval 50"/>
            <p:cNvSpPr>
              <a:spLocks noChangeArrowheads="1"/>
            </p:cNvSpPr>
            <p:nvPr userDrawn="1"/>
          </p:nvSpPr>
          <p:spPr bwMode="gray">
            <a:xfrm flipH="1">
              <a:off x="2319" y="1212"/>
              <a:ext cx="150" cy="150"/>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111667" name="Group 51"/>
          <p:cNvGrpSpPr>
            <a:grpSpLocks/>
          </p:cNvGrpSpPr>
          <p:nvPr/>
        </p:nvGrpSpPr>
        <p:grpSpPr bwMode="auto">
          <a:xfrm>
            <a:off x="5981700" y="5711825"/>
            <a:ext cx="488950" cy="488950"/>
            <a:chOff x="2809" y="1042"/>
            <a:chExt cx="336" cy="336"/>
          </a:xfrm>
        </p:grpSpPr>
        <p:sp>
          <p:nvSpPr>
            <p:cNvPr id="111668" name="Oval 52"/>
            <p:cNvSpPr>
              <a:spLocks noChangeArrowheads="1"/>
            </p:cNvSpPr>
            <p:nvPr/>
          </p:nvSpPr>
          <p:spPr bwMode="gray">
            <a:xfrm flipH="1">
              <a:off x="2809" y="1042"/>
              <a:ext cx="336" cy="336"/>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sp>
          <p:nvSpPr>
            <p:cNvPr id="111669" name="Oval 53"/>
            <p:cNvSpPr>
              <a:spLocks noChangeArrowheads="1"/>
            </p:cNvSpPr>
            <p:nvPr userDrawn="1"/>
          </p:nvSpPr>
          <p:spPr bwMode="gray">
            <a:xfrm flipH="1">
              <a:off x="2887" y="1124"/>
              <a:ext cx="178" cy="178"/>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grpSp>
      <p:grpSp>
        <p:nvGrpSpPr>
          <p:cNvPr id="111670" name="Group 54"/>
          <p:cNvGrpSpPr>
            <a:grpSpLocks/>
          </p:cNvGrpSpPr>
          <p:nvPr/>
        </p:nvGrpSpPr>
        <p:grpSpPr bwMode="auto">
          <a:xfrm>
            <a:off x="7789863" y="6183313"/>
            <a:ext cx="304800" cy="304800"/>
            <a:chOff x="3432" y="1134"/>
            <a:chExt cx="266" cy="266"/>
          </a:xfrm>
        </p:grpSpPr>
        <p:sp>
          <p:nvSpPr>
            <p:cNvPr id="111671" name="Oval 55"/>
            <p:cNvSpPr>
              <a:spLocks noChangeArrowheads="1"/>
            </p:cNvSpPr>
            <p:nvPr/>
          </p:nvSpPr>
          <p:spPr bwMode="gray">
            <a:xfrm flipH="1">
              <a:off x="3432" y="1134"/>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111672" name="Oval 56"/>
            <p:cNvSpPr>
              <a:spLocks noChangeArrowheads="1"/>
            </p:cNvSpPr>
            <p:nvPr userDrawn="1"/>
          </p:nvSpPr>
          <p:spPr bwMode="gray">
            <a:xfrm flipH="1">
              <a:off x="3495" y="1200"/>
              <a:ext cx="144" cy="14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111673" name="Group 57"/>
          <p:cNvGrpSpPr>
            <a:grpSpLocks/>
          </p:cNvGrpSpPr>
          <p:nvPr/>
        </p:nvGrpSpPr>
        <p:grpSpPr bwMode="auto">
          <a:xfrm>
            <a:off x="169863" y="6269038"/>
            <a:ext cx="685800" cy="682625"/>
            <a:chOff x="1750" y="1312"/>
            <a:chExt cx="266" cy="266"/>
          </a:xfrm>
        </p:grpSpPr>
        <p:sp>
          <p:nvSpPr>
            <p:cNvPr id="111674" name="Oval 58"/>
            <p:cNvSpPr>
              <a:spLocks noChangeArrowheads="1"/>
            </p:cNvSpPr>
            <p:nvPr/>
          </p:nvSpPr>
          <p:spPr bwMode="gray">
            <a:xfrm flipH="1">
              <a:off x="1750" y="1312"/>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111675" name="Oval 59"/>
            <p:cNvSpPr>
              <a:spLocks noChangeArrowheads="1"/>
            </p:cNvSpPr>
            <p:nvPr userDrawn="1"/>
          </p:nvSpPr>
          <p:spPr bwMode="gray">
            <a:xfrm flipH="1">
              <a:off x="1807" y="1368"/>
              <a:ext cx="154" cy="15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111676" name="Group 60"/>
          <p:cNvGrpSpPr>
            <a:grpSpLocks/>
          </p:cNvGrpSpPr>
          <p:nvPr/>
        </p:nvGrpSpPr>
        <p:grpSpPr bwMode="auto">
          <a:xfrm>
            <a:off x="8293100" y="5022850"/>
            <a:ext cx="434975" cy="431800"/>
            <a:chOff x="4024" y="1248"/>
            <a:chExt cx="308" cy="308"/>
          </a:xfrm>
        </p:grpSpPr>
        <p:sp>
          <p:nvSpPr>
            <p:cNvPr id="111677" name="Oval 61"/>
            <p:cNvSpPr>
              <a:spLocks noChangeArrowheads="1"/>
            </p:cNvSpPr>
            <p:nvPr/>
          </p:nvSpPr>
          <p:spPr bwMode="gray">
            <a:xfrm flipH="1">
              <a:off x="4024" y="1248"/>
              <a:ext cx="308" cy="308"/>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111678" name="Oval 62"/>
            <p:cNvSpPr>
              <a:spLocks noChangeArrowheads="1"/>
            </p:cNvSpPr>
            <p:nvPr userDrawn="1"/>
          </p:nvSpPr>
          <p:spPr bwMode="gray">
            <a:xfrm flipH="1">
              <a:off x="4096" y="1326"/>
              <a:ext cx="156" cy="15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grpSp>
        <p:nvGrpSpPr>
          <p:cNvPr id="111679" name="Group 63"/>
          <p:cNvGrpSpPr>
            <a:grpSpLocks/>
          </p:cNvGrpSpPr>
          <p:nvPr/>
        </p:nvGrpSpPr>
        <p:grpSpPr bwMode="auto">
          <a:xfrm>
            <a:off x="2514600" y="6096000"/>
            <a:ext cx="428625" cy="428625"/>
            <a:chOff x="1750" y="1312"/>
            <a:chExt cx="266" cy="266"/>
          </a:xfrm>
        </p:grpSpPr>
        <p:sp>
          <p:nvSpPr>
            <p:cNvPr id="111680" name="Oval 64"/>
            <p:cNvSpPr>
              <a:spLocks noChangeArrowheads="1"/>
            </p:cNvSpPr>
            <p:nvPr/>
          </p:nvSpPr>
          <p:spPr bwMode="gray">
            <a:xfrm flipH="1">
              <a:off x="1750" y="1312"/>
              <a:ext cx="266" cy="26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111681" name="Oval 65"/>
            <p:cNvSpPr>
              <a:spLocks noChangeArrowheads="1"/>
            </p:cNvSpPr>
            <p:nvPr userDrawn="1"/>
          </p:nvSpPr>
          <p:spPr bwMode="gray">
            <a:xfrm flipH="1">
              <a:off x="1807" y="1368"/>
              <a:ext cx="154" cy="154"/>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sp>
        <p:nvSpPr>
          <p:cNvPr id="111691" name="Rectangle 75"/>
          <p:cNvSpPr>
            <a:spLocks noGrp="1" noChangeArrowheads="1"/>
          </p:cNvSpPr>
          <p:nvPr>
            <p:ph type="sldNum" sz="quarter" idx="4"/>
          </p:nvPr>
        </p:nvSpPr>
        <p:spPr bwMode="auto">
          <a:xfrm>
            <a:off x="6553200" y="6477000"/>
            <a:ext cx="2133600" cy="244475"/>
          </a:xfrm>
        </p:spPr>
        <p:txBody>
          <a:bodyPr/>
          <a:lstStyle>
            <a:lvl1pPr algn="r">
              <a:defRPr b="0">
                <a:solidFill>
                  <a:schemeClr val="tx1"/>
                </a:solidFill>
              </a:defRPr>
            </a:lvl1pPr>
          </a:lstStyle>
          <a:p>
            <a:fld id="{C35EE763-8654-4AA7-A01F-DE651302ECFD}" type="slidenum">
              <a:rPr lang="en-US"/>
              <a:pPr/>
              <a:t>‹#›</a:t>
            </a:fld>
            <a:endParaRPr lang="en-US"/>
          </a:p>
        </p:txBody>
      </p:sp>
      <p:grpSp>
        <p:nvGrpSpPr>
          <p:cNvPr id="111778" name="Group 162"/>
          <p:cNvGrpSpPr>
            <a:grpSpLocks/>
          </p:cNvGrpSpPr>
          <p:nvPr/>
        </p:nvGrpSpPr>
        <p:grpSpPr bwMode="auto">
          <a:xfrm>
            <a:off x="0" y="0"/>
            <a:ext cx="9144000" cy="2819400"/>
            <a:chOff x="0" y="0"/>
            <a:chExt cx="5760" cy="1776"/>
          </a:xfrm>
        </p:grpSpPr>
        <p:grpSp>
          <p:nvGrpSpPr>
            <p:cNvPr id="111715" name="Group 99"/>
            <p:cNvGrpSpPr>
              <a:grpSpLocks/>
            </p:cNvGrpSpPr>
            <p:nvPr userDrawn="1"/>
          </p:nvGrpSpPr>
          <p:grpSpPr bwMode="auto">
            <a:xfrm>
              <a:off x="1274" y="1056"/>
              <a:ext cx="335" cy="333"/>
              <a:chOff x="1091" y="938"/>
              <a:chExt cx="542" cy="542"/>
            </a:xfrm>
          </p:grpSpPr>
          <p:sp>
            <p:nvSpPr>
              <p:cNvPr id="111716" name="Oval 100"/>
              <p:cNvSpPr>
                <a:spLocks noChangeArrowheads="1"/>
              </p:cNvSpPr>
              <p:nvPr/>
            </p:nvSpPr>
            <p:spPr bwMode="gray">
              <a:xfrm flipH="1">
                <a:off x="1091" y="938"/>
                <a:ext cx="542" cy="542"/>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17" name="Oval 101"/>
              <p:cNvSpPr>
                <a:spLocks noChangeArrowheads="1"/>
              </p:cNvSpPr>
              <p:nvPr userDrawn="1"/>
            </p:nvSpPr>
            <p:spPr bwMode="gray">
              <a:xfrm flipH="1">
                <a:off x="1206" y="1052"/>
                <a:ext cx="314" cy="314"/>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18" name="Group 102"/>
            <p:cNvGrpSpPr>
              <a:grpSpLocks/>
            </p:cNvGrpSpPr>
            <p:nvPr userDrawn="1"/>
          </p:nvGrpSpPr>
          <p:grpSpPr bwMode="auto">
            <a:xfrm>
              <a:off x="2522" y="1392"/>
              <a:ext cx="159" cy="155"/>
              <a:chOff x="2250" y="1146"/>
              <a:chExt cx="294" cy="294"/>
            </a:xfrm>
          </p:grpSpPr>
          <p:sp>
            <p:nvSpPr>
              <p:cNvPr id="111719" name="Oval 103"/>
              <p:cNvSpPr>
                <a:spLocks noChangeArrowheads="1"/>
              </p:cNvSpPr>
              <p:nvPr userDrawn="1"/>
            </p:nvSpPr>
            <p:spPr bwMode="gray">
              <a:xfrm flipH="1">
                <a:off x="2250" y="1146"/>
                <a:ext cx="294" cy="29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20" name="Oval 104"/>
              <p:cNvSpPr>
                <a:spLocks noChangeArrowheads="1"/>
              </p:cNvSpPr>
              <p:nvPr userDrawn="1"/>
            </p:nvSpPr>
            <p:spPr bwMode="gray">
              <a:xfrm flipH="1">
                <a:off x="2319" y="1212"/>
                <a:ext cx="150" cy="150"/>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21" name="Group 105"/>
            <p:cNvGrpSpPr>
              <a:grpSpLocks/>
            </p:cNvGrpSpPr>
            <p:nvPr userDrawn="1"/>
          </p:nvGrpSpPr>
          <p:grpSpPr bwMode="auto">
            <a:xfrm>
              <a:off x="2238" y="1056"/>
              <a:ext cx="284" cy="279"/>
              <a:chOff x="2114" y="644"/>
              <a:chExt cx="390" cy="390"/>
            </a:xfrm>
          </p:grpSpPr>
          <p:sp>
            <p:nvSpPr>
              <p:cNvPr id="111722" name="Oval 106"/>
              <p:cNvSpPr>
                <a:spLocks noChangeArrowheads="1"/>
              </p:cNvSpPr>
              <p:nvPr userDrawn="1"/>
            </p:nvSpPr>
            <p:spPr bwMode="gray">
              <a:xfrm flipH="1">
                <a:off x="2114" y="644"/>
                <a:ext cx="390" cy="39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23" name="Oval 107"/>
              <p:cNvSpPr>
                <a:spLocks noChangeArrowheads="1"/>
              </p:cNvSpPr>
              <p:nvPr userDrawn="1"/>
            </p:nvSpPr>
            <p:spPr bwMode="gray">
              <a:xfrm flipH="1">
                <a:off x="2206" y="733"/>
                <a:ext cx="200" cy="20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24" name="Group 108"/>
            <p:cNvGrpSpPr>
              <a:grpSpLocks/>
            </p:cNvGrpSpPr>
            <p:nvPr userDrawn="1"/>
          </p:nvGrpSpPr>
          <p:grpSpPr bwMode="auto">
            <a:xfrm>
              <a:off x="1825" y="580"/>
              <a:ext cx="397" cy="387"/>
              <a:chOff x="1667" y="177"/>
              <a:chExt cx="542" cy="542"/>
            </a:xfrm>
          </p:grpSpPr>
          <p:sp>
            <p:nvSpPr>
              <p:cNvPr id="111725" name="Oval 109"/>
              <p:cNvSpPr>
                <a:spLocks noChangeArrowheads="1"/>
              </p:cNvSpPr>
              <p:nvPr userDrawn="1"/>
            </p:nvSpPr>
            <p:spPr bwMode="gray">
              <a:xfrm flipH="1">
                <a:off x="1667" y="177"/>
                <a:ext cx="542" cy="54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111726" name="Oval 110"/>
              <p:cNvSpPr>
                <a:spLocks noChangeArrowheads="1"/>
              </p:cNvSpPr>
              <p:nvPr userDrawn="1"/>
            </p:nvSpPr>
            <p:spPr bwMode="gray">
              <a:xfrm flipH="1">
                <a:off x="1797" y="304"/>
                <a:ext cx="276" cy="27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111727" name="Group 111"/>
            <p:cNvGrpSpPr>
              <a:grpSpLocks/>
            </p:cNvGrpSpPr>
            <p:nvPr userDrawn="1"/>
          </p:nvGrpSpPr>
          <p:grpSpPr bwMode="auto">
            <a:xfrm>
              <a:off x="1322" y="0"/>
              <a:ext cx="495" cy="489"/>
              <a:chOff x="887" y="-281"/>
              <a:chExt cx="774" cy="774"/>
            </a:xfrm>
          </p:grpSpPr>
          <p:sp>
            <p:nvSpPr>
              <p:cNvPr id="111728" name="Oval 112"/>
              <p:cNvSpPr>
                <a:spLocks noChangeArrowheads="1"/>
              </p:cNvSpPr>
              <p:nvPr userDrawn="1"/>
            </p:nvSpPr>
            <p:spPr bwMode="gray">
              <a:xfrm flipH="1">
                <a:off x="887" y="-281"/>
                <a:ext cx="774" cy="774"/>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sp>
            <p:nvSpPr>
              <p:cNvPr id="111729" name="Oval 113"/>
              <p:cNvSpPr>
                <a:spLocks noChangeArrowheads="1"/>
              </p:cNvSpPr>
              <p:nvPr userDrawn="1"/>
            </p:nvSpPr>
            <p:spPr bwMode="gray">
              <a:xfrm flipH="1">
                <a:off x="1073" y="-98"/>
                <a:ext cx="396" cy="396"/>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grpSp>
        <p:grpSp>
          <p:nvGrpSpPr>
            <p:cNvPr id="111730" name="Group 114"/>
            <p:cNvGrpSpPr>
              <a:grpSpLocks/>
            </p:cNvGrpSpPr>
            <p:nvPr userDrawn="1"/>
          </p:nvGrpSpPr>
          <p:grpSpPr bwMode="auto">
            <a:xfrm>
              <a:off x="2835" y="1221"/>
              <a:ext cx="219" cy="219"/>
              <a:chOff x="2809" y="1042"/>
              <a:chExt cx="336" cy="336"/>
            </a:xfrm>
          </p:grpSpPr>
          <p:sp>
            <p:nvSpPr>
              <p:cNvPr id="111731" name="Oval 115"/>
              <p:cNvSpPr>
                <a:spLocks noChangeArrowheads="1"/>
              </p:cNvSpPr>
              <p:nvPr/>
            </p:nvSpPr>
            <p:spPr bwMode="gray">
              <a:xfrm flipH="1">
                <a:off x="2809" y="1042"/>
                <a:ext cx="336" cy="33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32" name="Oval 116"/>
              <p:cNvSpPr>
                <a:spLocks noChangeArrowheads="1"/>
              </p:cNvSpPr>
              <p:nvPr userDrawn="1"/>
            </p:nvSpPr>
            <p:spPr bwMode="gray">
              <a:xfrm flipH="1">
                <a:off x="2887" y="1124"/>
                <a:ext cx="178" cy="17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33" name="Group 117"/>
            <p:cNvGrpSpPr>
              <a:grpSpLocks/>
            </p:cNvGrpSpPr>
            <p:nvPr userDrawn="1"/>
          </p:nvGrpSpPr>
          <p:grpSpPr bwMode="auto">
            <a:xfrm>
              <a:off x="2762" y="715"/>
              <a:ext cx="336" cy="336"/>
              <a:chOff x="2802" y="341"/>
              <a:chExt cx="598" cy="598"/>
            </a:xfrm>
          </p:grpSpPr>
          <p:sp>
            <p:nvSpPr>
              <p:cNvPr id="111734" name="Oval 118"/>
              <p:cNvSpPr>
                <a:spLocks noChangeArrowheads="1"/>
              </p:cNvSpPr>
              <p:nvPr/>
            </p:nvSpPr>
            <p:spPr bwMode="gray">
              <a:xfrm flipH="1">
                <a:off x="2802" y="341"/>
                <a:ext cx="598" cy="598"/>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35" name="Oval 119"/>
              <p:cNvSpPr>
                <a:spLocks noChangeArrowheads="1"/>
              </p:cNvSpPr>
              <p:nvPr userDrawn="1"/>
            </p:nvSpPr>
            <p:spPr bwMode="gray">
              <a:xfrm flipH="1">
                <a:off x="2942" y="485"/>
                <a:ext cx="316" cy="3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36" name="Group 120"/>
            <p:cNvGrpSpPr>
              <a:grpSpLocks/>
            </p:cNvGrpSpPr>
            <p:nvPr userDrawn="1"/>
          </p:nvGrpSpPr>
          <p:grpSpPr bwMode="auto">
            <a:xfrm>
              <a:off x="2666" y="105"/>
              <a:ext cx="468" cy="466"/>
              <a:chOff x="2428" y="-432"/>
              <a:chExt cx="732" cy="732"/>
            </a:xfrm>
          </p:grpSpPr>
          <p:sp>
            <p:nvSpPr>
              <p:cNvPr id="111737" name="Oval 121"/>
              <p:cNvSpPr>
                <a:spLocks noChangeArrowheads="1"/>
              </p:cNvSpPr>
              <p:nvPr/>
            </p:nvSpPr>
            <p:spPr bwMode="gray">
              <a:xfrm flipH="1">
                <a:off x="2428" y="-432"/>
                <a:ext cx="732" cy="73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111738" name="Oval 122"/>
              <p:cNvSpPr>
                <a:spLocks noChangeArrowheads="1"/>
              </p:cNvSpPr>
              <p:nvPr userDrawn="1"/>
            </p:nvSpPr>
            <p:spPr bwMode="gray">
              <a:xfrm flipH="1">
                <a:off x="2600" y="-256"/>
                <a:ext cx="386" cy="38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111739" name="Group 123"/>
            <p:cNvGrpSpPr>
              <a:grpSpLocks/>
            </p:cNvGrpSpPr>
            <p:nvPr userDrawn="1"/>
          </p:nvGrpSpPr>
          <p:grpSpPr bwMode="auto">
            <a:xfrm>
              <a:off x="3449" y="1010"/>
              <a:ext cx="273" cy="269"/>
              <a:chOff x="3432" y="1134"/>
              <a:chExt cx="266" cy="266"/>
            </a:xfrm>
          </p:grpSpPr>
          <p:sp>
            <p:nvSpPr>
              <p:cNvPr id="111740" name="Oval 124"/>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41" name="Oval 125"/>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42" name="Group 126"/>
            <p:cNvGrpSpPr>
              <a:grpSpLocks/>
            </p:cNvGrpSpPr>
            <p:nvPr userDrawn="1"/>
          </p:nvGrpSpPr>
          <p:grpSpPr bwMode="auto">
            <a:xfrm>
              <a:off x="3712" y="501"/>
              <a:ext cx="394" cy="394"/>
              <a:chOff x="3638" y="540"/>
              <a:chExt cx="516" cy="516"/>
            </a:xfrm>
          </p:grpSpPr>
          <p:sp>
            <p:nvSpPr>
              <p:cNvPr id="111743" name="Oval 127"/>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44" name="Oval 128"/>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45" name="Group 129"/>
            <p:cNvGrpSpPr>
              <a:grpSpLocks/>
            </p:cNvGrpSpPr>
            <p:nvPr userDrawn="1"/>
          </p:nvGrpSpPr>
          <p:grpSpPr bwMode="auto">
            <a:xfrm>
              <a:off x="1850" y="1392"/>
              <a:ext cx="217" cy="217"/>
              <a:chOff x="1750" y="1312"/>
              <a:chExt cx="266" cy="266"/>
            </a:xfrm>
          </p:grpSpPr>
          <p:sp>
            <p:nvSpPr>
              <p:cNvPr id="111746" name="Oval 130"/>
              <p:cNvSpPr>
                <a:spLocks noChangeArrowheads="1"/>
              </p:cNvSpPr>
              <p:nvPr/>
            </p:nvSpPr>
            <p:spPr bwMode="gray">
              <a:xfrm flipH="1">
                <a:off x="1750" y="1312"/>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47" name="Oval 131"/>
              <p:cNvSpPr>
                <a:spLocks noChangeArrowheads="1"/>
              </p:cNvSpPr>
              <p:nvPr userDrawn="1"/>
            </p:nvSpPr>
            <p:spPr bwMode="gray">
              <a:xfrm flipH="1">
                <a:off x="1807" y="1368"/>
                <a:ext cx="154" cy="15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48" name="Group 132"/>
            <p:cNvGrpSpPr>
              <a:grpSpLocks/>
            </p:cNvGrpSpPr>
            <p:nvPr userDrawn="1"/>
          </p:nvGrpSpPr>
          <p:grpSpPr bwMode="auto">
            <a:xfrm>
              <a:off x="528" y="618"/>
              <a:ext cx="496" cy="514"/>
              <a:chOff x="263" y="809"/>
              <a:chExt cx="733" cy="733"/>
            </a:xfrm>
          </p:grpSpPr>
          <p:sp>
            <p:nvSpPr>
              <p:cNvPr id="111749" name="Oval 133"/>
              <p:cNvSpPr>
                <a:spLocks noChangeArrowheads="1"/>
              </p:cNvSpPr>
              <p:nvPr/>
            </p:nvSpPr>
            <p:spPr bwMode="gray">
              <a:xfrm flipH="1">
                <a:off x="263" y="809"/>
                <a:ext cx="733" cy="733"/>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111750" name="Oval 134"/>
              <p:cNvSpPr>
                <a:spLocks noChangeArrowheads="1"/>
              </p:cNvSpPr>
              <p:nvPr userDrawn="1"/>
            </p:nvSpPr>
            <p:spPr bwMode="gray">
              <a:xfrm flipH="1">
                <a:off x="417" y="963"/>
                <a:ext cx="426" cy="424"/>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111751" name="Group 135"/>
            <p:cNvGrpSpPr>
              <a:grpSpLocks/>
            </p:cNvGrpSpPr>
            <p:nvPr userDrawn="1"/>
          </p:nvGrpSpPr>
          <p:grpSpPr bwMode="auto">
            <a:xfrm>
              <a:off x="4250" y="1058"/>
              <a:ext cx="334" cy="334"/>
              <a:chOff x="4024" y="1248"/>
              <a:chExt cx="308" cy="308"/>
            </a:xfrm>
          </p:grpSpPr>
          <p:sp>
            <p:nvSpPr>
              <p:cNvPr id="111752" name="Oval 136"/>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53" name="Oval 137"/>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54" name="Group 138"/>
            <p:cNvGrpSpPr>
              <a:grpSpLocks/>
            </p:cNvGrpSpPr>
            <p:nvPr userDrawn="1"/>
          </p:nvGrpSpPr>
          <p:grpSpPr bwMode="auto">
            <a:xfrm>
              <a:off x="4775" y="620"/>
              <a:ext cx="483" cy="484"/>
              <a:chOff x="4402" y="876"/>
              <a:chExt cx="516" cy="516"/>
            </a:xfrm>
          </p:grpSpPr>
          <p:sp>
            <p:nvSpPr>
              <p:cNvPr id="111755" name="Oval 139"/>
              <p:cNvSpPr>
                <a:spLocks noChangeArrowheads="1"/>
              </p:cNvSpPr>
              <p:nvPr/>
            </p:nvSpPr>
            <p:spPr bwMode="gray">
              <a:xfrm flipH="1">
                <a:off x="4402" y="876"/>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56" name="Oval 140"/>
              <p:cNvSpPr>
                <a:spLocks noChangeArrowheads="1"/>
              </p:cNvSpPr>
              <p:nvPr userDrawn="1"/>
            </p:nvSpPr>
            <p:spPr bwMode="gray">
              <a:xfrm flipH="1">
                <a:off x="4526" y="1006"/>
                <a:ext cx="260" cy="26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57" name="Group 141"/>
            <p:cNvGrpSpPr>
              <a:grpSpLocks/>
            </p:cNvGrpSpPr>
            <p:nvPr userDrawn="1"/>
          </p:nvGrpSpPr>
          <p:grpSpPr bwMode="auto">
            <a:xfrm>
              <a:off x="2282" y="1640"/>
              <a:ext cx="136" cy="136"/>
              <a:chOff x="4024" y="1248"/>
              <a:chExt cx="308" cy="308"/>
            </a:xfrm>
          </p:grpSpPr>
          <p:sp>
            <p:nvSpPr>
              <p:cNvPr id="111758" name="Oval 142"/>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59" name="Oval 143"/>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60" name="Group 144"/>
            <p:cNvGrpSpPr>
              <a:grpSpLocks/>
            </p:cNvGrpSpPr>
            <p:nvPr userDrawn="1"/>
          </p:nvGrpSpPr>
          <p:grpSpPr bwMode="auto">
            <a:xfrm>
              <a:off x="3224" y="1392"/>
              <a:ext cx="176" cy="176"/>
              <a:chOff x="3432" y="1134"/>
              <a:chExt cx="266" cy="266"/>
            </a:xfrm>
          </p:grpSpPr>
          <p:sp>
            <p:nvSpPr>
              <p:cNvPr id="111761" name="Oval 145"/>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62" name="Oval 146"/>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63" name="Group 147"/>
            <p:cNvGrpSpPr>
              <a:grpSpLocks/>
            </p:cNvGrpSpPr>
            <p:nvPr userDrawn="1"/>
          </p:nvGrpSpPr>
          <p:grpSpPr bwMode="auto">
            <a:xfrm>
              <a:off x="3842" y="1440"/>
              <a:ext cx="200" cy="200"/>
              <a:chOff x="4024" y="1248"/>
              <a:chExt cx="308" cy="308"/>
            </a:xfrm>
          </p:grpSpPr>
          <p:sp>
            <p:nvSpPr>
              <p:cNvPr id="111764" name="Oval 148"/>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65" name="Oval 149"/>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66" name="Group 150"/>
            <p:cNvGrpSpPr>
              <a:grpSpLocks/>
            </p:cNvGrpSpPr>
            <p:nvPr userDrawn="1"/>
          </p:nvGrpSpPr>
          <p:grpSpPr bwMode="auto">
            <a:xfrm rot="5400000">
              <a:off x="5245" y="205"/>
              <a:ext cx="720" cy="310"/>
              <a:chOff x="2606" y="-2"/>
              <a:chExt cx="700" cy="252"/>
            </a:xfrm>
          </p:grpSpPr>
          <p:sp>
            <p:nvSpPr>
              <p:cNvPr id="111767" name="Freeform 151"/>
              <p:cNvSpPr>
                <a:spLocks/>
              </p:cNvSpPr>
              <p:nvPr userDrawn="1"/>
            </p:nvSpPr>
            <p:spPr bwMode="gray">
              <a:xfrm>
                <a:off x="2606" y="-2"/>
                <a:ext cx="700" cy="252"/>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510" y="252"/>
                      <a:pt x="370" y="252"/>
                    </a:cubicBezTo>
                    <a:cubicBezTo>
                      <a:pt x="208"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111768" name="Freeform 152"/>
              <p:cNvSpPr>
                <a:spLocks/>
              </p:cNvSpPr>
              <p:nvPr userDrawn="1"/>
            </p:nvSpPr>
            <p:spPr bwMode="gray">
              <a:xfrm>
                <a:off x="2798" y="0"/>
                <a:ext cx="316" cy="86"/>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487" y="252"/>
                      <a:pt x="370" y="252"/>
                    </a:cubicBezTo>
                    <a:cubicBezTo>
                      <a:pt x="253"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111769" name="Group 153"/>
            <p:cNvGrpSpPr>
              <a:grpSpLocks/>
            </p:cNvGrpSpPr>
            <p:nvPr userDrawn="1"/>
          </p:nvGrpSpPr>
          <p:grpSpPr bwMode="auto">
            <a:xfrm>
              <a:off x="0" y="0"/>
              <a:ext cx="336" cy="768"/>
              <a:chOff x="0" y="912"/>
              <a:chExt cx="446" cy="888"/>
            </a:xfrm>
          </p:grpSpPr>
          <p:sp>
            <p:nvSpPr>
              <p:cNvPr id="111770" name="Freeform 154"/>
              <p:cNvSpPr>
                <a:spLocks/>
              </p:cNvSpPr>
              <p:nvPr userDrawn="1"/>
            </p:nvSpPr>
            <p:spPr bwMode="gray">
              <a:xfrm>
                <a:off x="0" y="912"/>
                <a:ext cx="446" cy="888"/>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111771" name="Freeform 155"/>
              <p:cNvSpPr>
                <a:spLocks/>
              </p:cNvSpPr>
              <p:nvPr userDrawn="1"/>
            </p:nvSpPr>
            <p:spPr bwMode="gray">
              <a:xfrm>
                <a:off x="0" y="1100"/>
                <a:ext cx="258" cy="513"/>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111772" name="Group 156"/>
            <p:cNvGrpSpPr>
              <a:grpSpLocks/>
            </p:cNvGrpSpPr>
            <p:nvPr userDrawn="1"/>
          </p:nvGrpSpPr>
          <p:grpSpPr bwMode="auto">
            <a:xfrm>
              <a:off x="4091" y="1"/>
              <a:ext cx="447" cy="438"/>
              <a:chOff x="3638" y="540"/>
              <a:chExt cx="516" cy="516"/>
            </a:xfrm>
          </p:grpSpPr>
          <p:sp>
            <p:nvSpPr>
              <p:cNvPr id="111773" name="Oval 157"/>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74" name="Oval 158"/>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75" name="Group 159"/>
            <p:cNvGrpSpPr>
              <a:grpSpLocks/>
            </p:cNvGrpSpPr>
            <p:nvPr userDrawn="1"/>
          </p:nvGrpSpPr>
          <p:grpSpPr bwMode="auto">
            <a:xfrm>
              <a:off x="3490" y="1640"/>
              <a:ext cx="136" cy="136"/>
              <a:chOff x="4024" y="1248"/>
              <a:chExt cx="308" cy="308"/>
            </a:xfrm>
          </p:grpSpPr>
          <p:sp>
            <p:nvSpPr>
              <p:cNvPr id="111776" name="Oval 160"/>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77" name="Oval 161"/>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CAE2CA4B-5D9F-4839-9705-266361CC65DA}"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FF9DC4A4-196A-455F-8F01-DEB478BDAD68}"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349250"/>
            <a:ext cx="2057400" cy="5975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0850" y="349250"/>
            <a:ext cx="601980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5069C0BE-CE47-455E-8BD8-F53369219FF9}"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11627CBD-4981-42C8-AA69-B88AD4F4875E}"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accent2"/>
            </a:gs>
            <a:gs pos="100000">
              <a:schemeClr val="accent2">
                <a:gamma/>
                <a:tint val="79216"/>
                <a:invGamma/>
              </a:schemeClr>
            </a:gs>
          </a:gsLst>
          <a:lin ang="5400000" scaled="1"/>
        </a:gradFill>
        <a:effectLst/>
      </p:bgPr>
    </p:bg>
    <p:spTree>
      <p:nvGrpSpPr>
        <p:cNvPr id="1" name=""/>
        <p:cNvGrpSpPr/>
        <p:nvPr/>
      </p:nvGrpSpPr>
      <p:grpSpPr>
        <a:xfrm>
          <a:off x="0" y="0"/>
          <a:ext cx="0" cy="0"/>
          <a:chOff x="0" y="0"/>
          <a:chExt cx="0" cy="0"/>
        </a:xfrm>
      </p:grpSpPr>
      <p:sp>
        <p:nvSpPr>
          <p:cNvPr id="470018" name="Rectangle 2"/>
          <p:cNvSpPr>
            <a:spLocks noGrp="1" noChangeArrowheads="1"/>
          </p:cNvSpPr>
          <p:nvPr>
            <p:ph type="dt" sz="quarter" idx="2"/>
          </p:nvPr>
        </p:nvSpPr>
        <p:spPr bwMode="gray">
          <a:xfrm>
            <a:off x="457200" y="6477000"/>
            <a:ext cx="2133600" cy="244475"/>
          </a:xfrm>
        </p:spPr>
        <p:txBody>
          <a:bodyPr anchor="t"/>
          <a:lstStyle>
            <a:lvl1pPr>
              <a:defRPr sz="1200"/>
            </a:lvl1pPr>
          </a:lstStyle>
          <a:p>
            <a:fld id="{CAFA56EB-C9F0-486E-B8A1-D0163D549793}" type="datetime1">
              <a:rPr lang="en-US"/>
              <a:pPr/>
              <a:t>6/9/2013</a:t>
            </a:fld>
            <a:endParaRPr lang="en-US"/>
          </a:p>
        </p:txBody>
      </p:sp>
      <p:sp>
        <p:nvSpPr>
          <p:cNvPr id="470019" name="Rectangle 3"/>
          <p:cNvSpPr>
            <a:spLocks noGrp="1" noChangeArrowheads="1"/>
          </p:cNvSpPr>
          <p:nvPr>
            <p:ph type="ftr" sz="quarter" idx="3"/>
          </p:nvPr>
        </p:nvSpPr>
        <p:spPr bwMode="gray">
          <a:xfrm>
            <a:off x="3124200" y="6477000"/>
            <a:ext cx="2895600" cy="244475"/>
          </a:xfrm>
        </p:spPr>
        <p:txBody>
          <a:bodyPr anchor="t"/>
          <a:lstStyle>
            <a:lvl1pPr algn="ctr">
              <a:defRPr sz="1200"/>
            </a:lvl1pPr>
          </a:lstStyle>
          <a:p>
            <a:endParaRPr lang="en-US"/>
          </a:p>
        </p:txBody>
      </p:sp>
      <p:sp>
        <p:nvSpPr>
          <p:cNvPr id="470020" name="Rectangle 4"/>
          <p:cNvSpPr>
            <a:spLocks noGrp="1" noChangeArrowheads="1"/>
          </p:cNvSpPr>
          <p:nvPr>
            <p:ph type="ctrTitle" sz="quarter"/>
          </p:nvPr>
        </p:nvSpPr>
        <p:spPr bwMode="auto">
          <a:xfrm>
            <a:off x="685800" y="3124200"/>
            <a:ext cx="7772400" cy="1219200"/>
          </a:xfrm>
          <a:ln algn="ctr"/>
        </p:spPr>
        <p:txBody>
          <a:bodyPr/>
          <a:lstStyle>
            <a:lvl1pPr algn="ctr">
              <a:defRPr sz="4800"/>
            </a:lvl1pPr>
          </a:lstStyle>
          <a:p>
            <a:r>
              <a:rPr lang="en-US"/>
              <a:t>Click to edit Master title style</a:t>
            </a:r>
          </a:p>
        </p:txBody>
      </p:sp>
      <p:sp>
        <p:nvSpPr>
          <p:cNvPr id="470021" name="Rectangle 5"/>
          <p:cNvSpPr>
            <a:spLocks noGrp="1" noChangeArrowheads="1"/>
          </p:cNvSpPr>
          <p:nvPr>
            <p:ph type="subTitle" sz="quarter" idx="1"/>
          </p:nvPr>
        </p:nvSpPr>
        <p:spPr bwMode="gray">
          <a:xfrm>
            <a:off x="1371600" y="4343400"/>
            <a:ext cx="6400800" cy="609600"/>
          </a:xfrm>
          <a:ln algn="ctr"/>
        </p:spPr>
        <p:txBody>
          <a:bodyPr/>
          <a:lstStyle>
            <a:lvl1pPr marL="0" indent="0" algn="ctr">
              <a:buFontTx/>
              <a:buNone/>
              <a:defRPr sz="2400">
                <a:solidFill>
                  <a:srgbClr val="FFFFFF"/>
                </a:solidFill>
              </a:defRPr>
            </a:lvl1pPr>
          </a:lstStyle>
          <a:p>
            <a:r>
              <a:rPr lang="en-US"/>
              <a:t>Click to edit Master subtitle style</a:t>
            </a:r>
          </a:p>
        </p:txBody>
      </p:sp>
      <p:grpSp>
        <p:nvGrpSpPr>
          <p:cNvPr id="470022" name="Group 6"/>
          <p:cNvGrpSpPr>
            <a:grpSpLocks/>
          </p:cNvGrpSpPr>
          <p:nvPr/>
        </p:nvGrpSpPr>
        <p:grpSpPr bwMode="auto">
          <a:xfrm>
            <a:off x="1371600" y="5486400"/>
            <a:ext cx="311150" cy="311150"/>
            <a:chOff x="2250" y="1146"/>
            <a:chExt cx="294" cy="294"/>
          </a:xfrm>
        </p:grpSpPr>
        <p:sp>
          <p:nvSpPr>
            <p:cNvPr id="470023" name="Oval 7"/>
            <p:cNvSpPr>
              <a:spLocks noChangeArrowheads="1"/>
            </p:cNvSpPr>
            <p:nvPr/>
          </p:nvSpPr>
          <p:spPr bwMode="gray">
            <a:xfrm flipH="1">
              <a:off x="2250" y="1146"/>
              <a:ext cx="294" cy="29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0024" name="Oval 8"/>
            <p:cNvSpPr>
              <a:spLocks noChangeArrowheads="1"/>
            </p:cNvSpPr>
            <p:nvPr userDrawn="1"/>
          </p:nvSpPr>
          <p:spPr bwMode="gray">
            <a:xfrm flipH="1">
              <a:off x="2319" y="1212"/>
              <a:ext cx="150" cy="150"/>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0025" name="Group 9"/>
          <p:cNvGrpSpPr>
            <a:grpSpLocks/>
          </p:cNvGrpSpPr>
          <p:nvPr/>
        </p:nvGrpSpPr>
        <p:grpSpPr bwMode="auto">
          <a:xfrm>
            <a:off x="5981700" y="5711825"/>
            <a:ext cx="488950" cy="488950"/>
            <a:chOff x="2809" y="1042"/>
            <a:chExt cx="336" cy="336"/>
          </a:xfrm>
        </p:grpSpPr>
        <p:sp>
          <p:nvSpPr>
            <p:cNvPr id="470026" name="Oval 10"/>
            <p:cNvSpPr>
              <a:spLocks noChangeArrowheads="1"/>
            </p:cNvSpPr>
            <p:nvPr/>
          </p:nvSpPr>
          <p:spPr bwMode="gray">
            <a:xfrm flipH="1">
              <a:off x="2809" y="1042"/>
              <a:ext cx="336" cy="336"/>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sp>
          <p:nvSpPr>
            <p:cNvPr id="470027" name="Oval 11"/>
            <p:cNvSpPr>
              <a:spLocks noChangeArrowheads="1"/>
            </p:cNvSpPr>
            <p:nvPr userDrawn="1"/>
          </p:nvSpPr>
          <p:spPr bwMode="gray">
            <a:xfrm flipH="1">
              <a:off x="2887" y="1124"/>
              <a:ext cx="178" cy="178"/>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grpSp>
      <p:grpSp>
        <p:nvGrpSpPr>
          <p:cNvPr id="470028" name="Group 12"/>
          <p:cNvGrpSpPr>
            <a:grpSpLocks/>
          </p:cNvGrpSpPr>
          <p:nvPr/>
        </p:nvGrpSpPr>
        <p:grpSpPr bwMode="auto">
          <a:xfrm>
            <a:off x="7789863" y="6183313"/>
            <a:ext cx="304800" cy="304800"/>
            <a:chOff x="3432" y="1134"/>
            <a:chExt cx="266" cy="266"/>
          </a:xfrm>
        </p:grpSpPr>
        <p:sp>
          <p:nvSpPr>
            <p:cNvPr id="470029" name="Oval 13"/>
            <p:cNvSpPr>
              <a:spLocks noChangeArrowheads="1"/>
            </p:cNvSpPr>
            <p:nvPr/>
          </p:nvSpPr>
          <p:spPr bwMode="gray">
            <a:xfrm flipH="1">
              <a:off x="3432" y="1134"/>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0030" name="Oval 14"/>
            <p:cNvSpPr>
              <a:spLocks noChangeArrowheads="1"/>
            </p:cNvSpPr>
            <p:nvPr userDrawn="1"/>
          </p:nvSpPr>
          <p:spPr bwMode="gray">
            <a:xfrm flipH="1">
              <a:off x="3495" y="1200"/>
              <a:ext cx="144" cy="14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0031" name="Group 15"/>
          <p:cNvGrpSpPr>
            <a:grpSpLocks/>
          </p:cNvGrpSpPr>
          <p:nvPr/>
        </p:nvGrpSpPr>
        <p:grpSpPr bwMode="auto">
          <a:xfrm>
            <a:off x="169863" y="6269038"/>
            <a:ext cx="685800" cy="682625"/>
            <a:chOff x="1750" y="1312"/>
            <a:chExt cx="266" cy="266"/>
          </a:xfrm>
        </p:grpSpPr>
        <p:sp>
          <p:nvSpPr>
            <p:cNvPr id="470032" name="Oval 16"/>
            <p:cNvSpPr>
              <a:spLocks noChangeArrowheads="1"/>
            </p:cNvSpPr>
            <p:nvPr/>
          </p:nvSpPr>
          <p:spPr bwMode="gray">
            <a:xfrm flipH="1">
              <a:off x="1750" y="1312"/>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0033" name="Oval 17"/>
            <p:cNvSpPr>
              <a:spLocks noChangeArrowheads="1"/>
            </p:cNvSpPr>
            <p:nvPr userDrawn="1"/>
          </p:nvSpPr>
          <p:spPr bwMode="gray">
            <a:xfrm flipH="1">
              <a:off x="1807" y="1368"/>
              <a:ext cx="154" cy="15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0034" name="Group 18"/>
          <p:cNvGrpSpPr>
            <a:grpSpLocks/>
          </p:cNvGrpSpPr>
          <p:nvPr/>
        </p:nvGrpSpPr>
        <p:grpSpPr bwMode="auto">
          <a:xfrm>
            <a:off x="8293100" y="5022850"/>
            <a:ext cx="434975" cy="431800"/>
            <a:chOff x="4024" y="1248"/>
            <a:chExt cx="308" cy="308"/>
          </a:xfrm>
        </p:grpSpPr>
        <p:sp>
          <p:nvSpPr>
            <p:cNvPr id="470035" name="Oval 19"/>
            <p:cNvSpPr>
              <a:spLocks noChangeArrowheads="1"/>
            </p:cNvSpPr>
            <p:nvPr/>
          </p:nvSpPr>
          <p:spPr bwMode="gray">
            <a:xfrm flipH="1">
              <a:off x="4024" y="1248"/>
              <a:ext cx="308" cy="308"/>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0036" name="Oval 20"/>
            <p:cNvSpPr>
              <a:spLocks noChangeArrowheads="1"/>
            </p:cNvSpPr>
            <p:nvPr userDrawn="1"/>
          </p:nvSpPr>
          <p:spPr bwMode="gray">
            <a:xfrm flipH="1">
              <a:off x="4096" y="1326"/>
              <a:ext cx="156" cy="15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grpSp>
        <p:nvGrpSpPr>
          <p:cNvPr id="470037" name="Group 21"/>
          <p:cNvGrpSpPr>
            <a:grpSpLocks/>
          </p:cNvGrpSpPr>
          <p:nvPr/>
        </p:nvGrpSpPr>
        <p:grpSpPr bwMode="auto">
          <a:xfrm>
            <a:off x="2514600" y="6096000"/>
            <a:ext cx="428625" cy="428625"/>
            <a:chOff x="1750" y="1312"/>
            <a:chExt cx="266" cy="266"/>
          </a:xfrm>
        </p:grpSpPr>
        <p:sp>
          <p:nvSpPr>
            <p:cNvPr id="470038" name="Oval 22"/>
            <p:cNvSpPr>
              <a:spLocks noChangeArrowheads="1"/>
            </p:cNvSpPr>
            <p:nvPr/>
          </p:nvSpPr>
          <p:spPr bwMode="gray">
            <a:xfrm flipH="1">
              <a:off x="1750" y="1312"/>
              <a:ext cx="266" cy="26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0039" name="Oval 23"/>
            <p:cNvSpPr>
              <a:spLocks noChangeArrowheads="1"/>
            </p:cNvSpPr>
            <p:nvPr userDrawn="1"/>
          </p:nvSpPr>
          <p:spPr bwMode="gray">
            <a:xfrm flipH="1">
              <a:off x="1807" y="1368"/>
              <a:ext cx="154" cy="154"/>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sp>
        <p:nvSpPr>
          <p:cNvPr id="470040" name="Rectangle 24"/>
          <p:cNvSpPr>
            <a:spLocks noGrp="1" noChangeArrowheads="1"/>
          </p:cNvSpPr>
          <p:nvPr>
            <p:ph type="sldNum" sz="quarter" idx="4"/>
          </p:nvPr>
        </p:nvSpPr>
        <p:spPr bwMode="auto">
          <a:xfrm>
            <a:off x="6553200" y="6477000"/>
            <a:ext cx="2133600" cy="244475"/>
          </a:xfrm>
        </p:spPr>
        <p:txBody>
          <a:bodyPr/>
          <a:lstStyle>
            <a:lvl1pPr algn="r">
              <a:defRPr b="0">
                <a:solidFill>
                  <a:schemeClr val="tx1"/>
                </a:solidFill>
              </a:defRPr>
            </a:lvl1pPr>
          </a:lstStyle>
          <a:p>
            <a:fld id="{D43CD35A-1E46-4981-9B5E-2F584001B73D}" type="slidenum">
              <a:rPr lang="en-US"/>
              <a:pPr/>
              <a:t>‹#›</a:t>
            </a:fld>
            <a:endParaRPr lang="en-US"/>
          </a:p>
        </p:txBody>
      </p:sp>
      <p:grpSp>
        <p:nvGrpSpPr>
          <p:cNvPr id="470041" name="Group 25"/>
          <p:cNvGrpSpPr>
            <a:grpSpLocks/>
          </p:cNvGrpSpPr>
          <p:nvPr/>
        </p:nvGrpSpPr>
        <p:grpSpPr bwMode="auto">
          <a:xfrm>
            <a:off x="0" y="0"/>
            <a:ext cx="9144000" cy="2819400"/>
            <a:chOff x="0" y="0"/>
            <a:chExt cx="5760" cy="1776"/>
          </a:xfrm>
        </p:grpSpPr>
        <p:grpSp>
          <p:nvGrpSpPr>
            <p:cNvPr id="470042" name="Group 26"/>
            <p:cNvGrpSpPr>
              <a:grpSpLocks/>
            </p:cNvGrpSpPr>
            <p:nvPr userDrawn="1"/>
          </p:nvGrpSpPr>
          <p:grpSpPr bwMode="auto">
            <a:xfrm>
              <a:off x="1274" y="1056"/>
              <a:ext cx="335" cy="333"/>
              <a:chOff x="1091" y="938"/>
              <a:chExt cx="542" cy="542"/>
            </a:xfrm>
          </p:grpSpPr>
          <p:sp>
            <p:nvSpPr>
              <p:cNvPr id="470043" name="Oval 27"/>
              <p:cNvSpPr>
                <a:spLocks noChangeArrowheads="1"/>
              </p:cNvSpPr>
              <p:nvPr/>
            </p:nvSpPr>
            <p:spPr bwMode="gray">
              <a:xfrm flipH="1">
                <a:off x="1091" y="938"/>
                <a:ext cx="542" cy="542"/>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044" name="Oval 28"/>
              <p:cNvSpPr>
                <a:spLocks noChangeArrowheads="1"/>
              </p:cNvSpPr>
              <p:nvPr userDrawn="1"/>
            </p:nvSpPr>
            <p:spPr bwMode="gray">
              <a:xfrm flipH="1">
                <a:off x="1206" y="1052"/>
                <a:ext cx="314" cy="314"/>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045" name="Group 29"/>
            <p:cNvGrpSpPr>
              <a:grpSpLocks/>
            </p:cNvGrpSpPr>
            <p:nvPr userDrawn="1"/>
          </p:nvGrpSpPr>
          <p:grpSpPr bwMode="auto">
            <a:xfrm>
              <a:off x="2522" y="1392"/>
              <a:ext cx="159" cy="155"/>
              <a:chOff x="2250" y="1146"/>
              <a:chExt cx="294" cy="294"/>
            </a:xfrm>
          </p:grpSpPr>
          <p:sp>
            <p:nvSpPr>
              <p:cNvPr id="470046" name="Oval 30"/>
              <p:cNvSpPr>
                <a:spLocks noChangeArrowheads="1"/>
              </p:cNvSpPr>
              <p:nvPr userDrawn="1"/>
            </p:nvSpPr>
            <p:spPr bwMode="gray">
              <a:xfrm flipH="1">
                <a:off x="2250" y="1146"/>
                <a:ext cx="294" cy="29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47" name="Oval 31"/>
              <p:cNvSpPr>
                <a:spLocks noChangeArrowheads="1"/>
              </p:cNvSpPr>
              <p:nvPr userDrawn="1"/>
            </p:nvSpPr>
            <p:spPr bwMode="gray">
              <a:xfrm flipH="1">
                <a:off x="2319" y="1212"/>
                <a:ext cx="150" cy="150"/>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48" name="Group 32"/>
            <p:cNvGrpSpPr>
              <a:grpSpLocks/>
            </p:cNvGrpSpPr>
            <p:nvPr userDrawn="1"/>
          </p:nvGrpSpPr>
          <p:grpSpPr bwMode="auto">
            <a:xfrm>
              <a:off x="2238" y="1056"/>
              <a:ext cx="284" cy="279"/>
              <a:chOff x="2114" y="644"/>
              <a:chExt cx="390" cy="390"/>
            </a:xfrm>
          </p:grpSpPr>
          <p:sp>
            <p:nvSpPr>
              <p:cNvPr id="470049" name="Oval 33"/>
              <p:cNvSpPr>
                <a:spLocks noChangeArrowheads="1"/>
              </p:cNvSpPr>
              <p:nvPr userDrawn="1"/>
            </p:nvSpPr>
            <p:spPr bwMode="gray">
              <a:xfrm flipH="1">
                <a:off x="2114" y="644"/>
                <a:ext cx="390" cy="39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050" name="Oval 34"/>
              <p:cNvSpPr>
                <a:spLocks noChangeArrowheads="1"/>
              </p:cNvSpPr>
              <p:nvPr userDrawn="1"/>
            </p:nvSpPr>
            <p:spPr bwMode="gray">
              <a:xfrm flipH="1">
                <a:off x="2206" y="733"/>
                <a:ext cx="200" cy="20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051" name="Group 35"/>
            <p:cNvGrpSpPr>
              <a:grpSpLocks/>
            </p:cNvGrpSpPr>
            <p:nvPr userDrawn="1"/>
          </p:nvGrpSpPr>
          <p:grpSpPr bwMode="auto">
            <a:xfrm>
              <a:off x="1825" y="580"/>
              <a:ext cx="397" cy="387"/>
              <a:chOff x="1667" y="177"/>
              <a:chExt cx="542" cy="542"/>
            </a:xfrm>
          </p:grpSpPr>
          <p:sp>
            <p:nvSpPr>
              <p:cNvPr id="470052" name="Oval 36"/>
              <p:cNvSpPr>
                <a:spLocks noChangeArrowheads="1"/>
              </p:cNvSpPr>
              <p:nvPr userDrawn="1"/>
            </p:nvSpPr>
            <p:spPr bwMode="gray">
              <a:xfrm flipH="1">
                <a:off x="1667" y="177"/>
                <a:ext cx="542" cy="54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0053" name="Oval 37"/>
              <p:cNvSpPr>
                <a:spLocks noChangeArrowheads="1"/>
              </p:cNvSpPr>
              <p:nvPr userDrawn="1"/>
            </p:nvSpPr>
            <p:spPr bwMode="gray">
              <a:xfrm flipH="1">
                <a:off x="1797" y="304"/>
                <a:ext cx="276" cy="27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0054" name="Group 38"/>
            <p:cNvGrpSpPr>
              <a:grpSpLocks/>
            </p:cNvGrpSpPr>
            <p:nvPr userDrawn="1"/>
          </p:nvGrpSpPr>
          <p:grpSpPr bwMode="auto">
            <a:xfrm>
              <a:off x="1322" y="0"/>
              <a:ext cx="495" cy="489"/>
              <a:chOff x="887" y="-281"/>
              <a:chExt cx="774" cy="774"/>
            </a:xfrm>
          </p:grpSpPr>
          <p:sp>
            <p:nvSpPr>
              <p:cNvPr id="470055" name="Oval 39"/>
              <p:cNvSpPr>
                <a:spLocks noChangeArrowheads="1"/>
              </p:cNvSpPr>
              <p:nvPr userDrawn="1"/>
            </p:nvSpPr>
            <p:spPr bwMode="gray">
              <a:xfrm flipH="1">
                <a:off x="887" y="-281"/>
                <a:ext cx="774" cy="774"/>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sp>
            <p:nvSpPr>
              <p:cNvPr id="470056" name="Oval 40"/>
              <p:cNvSpPr>
                <a:spLocks noChangeArrowheads="1"/>
              </p:cNvSpPr>
              <p:nvPr userDrawn="1"/>
            </p:nvSpPr>
            <p:spPr bwMode="gray">
              <a:xfrm flipH="1">
                <a:off x="1073" y="-98"/>
                <a:ext cx="396" cy="396"/>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grpSp>
        <p:grpSp>
          <p:nvGrpSpPr>
            <p:cNvPr id="470057" name="Group 41"/>
            <p:cNvGrpSpPr>
              <a:grpSpLocks/>
            </p:cNvGrpSpPr>
            <p:nvPr userDrawn="1"/>
          </p:nvGrpSpPr>
          <p:grpSpPr bwMode="auto">
            <a:xfrm>
              <a:off x="2835" y="1221"/>
              <a:ext cx="219" cy="219"/>
              <a:chOff x="2809" y="1042"/>
              <a:chExt cx="336" cy="336"/>
            </a:xfrm>
          </p:grpSpPr>
          <p:sp>
            <p:nvSpPr>
              <p:cNvPr id="470058" name="Oval 42"/>
              <p:cNvSpPr>
                <a:spLocks noChangeArrowheads="1"/>
              </p:cNvSpPr>
              <p:nvPr/>
            </p:nvSpPr>
            <p:spPr bwMode="gray">
              <a:xfrm flipH="1">
                <a:off x="2809" y="1042"/>
                <a:ext cx="336" cy="33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59" name="Oval 43"/>
              <p:cNvSpPr>
                <a:spLocks noChangeArrowheads="1"/>
              </p:cNvSpPr>
              <p:nvPr userDrawn="1"/>
            </p:nvSpPr>
            <p:spPr bwMode="gray">
              <a:xfrm flipH="1">
                <a:off x="2887" y="1124"/>
                <a:ext cx="178" cy="17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60" name="Group 44"/>
            <p:cNvGrpSpPr>
              <a:grpSpLocks/>
            </p:cNvGrpSpPr>
            <p:nvPr userDrawn="1"/>
          </p:nvGrpSpPr>
          <p:grpSpPr bwMode="auto">
            <a:xfrm>
              <a:off x="2762" y="715"/>
              <a:ext cx="336" cy="336"/>
              <a:chOff x="2802" y="341"/>
              <a:chExt cx="598" cy="598"/>
            </a:xfrm>
          </p:grpSpPr>
          <p:sp>
            <p:nvSpPr>
              <p:cNvPr id="470061" name="Oval 45"/>
              <p:cNvSpPr>
                <a:spLocks noChangeArrowheads="1"/>
              </p:cNvSpPr>
              <p:nvPr/>
            </p:nvSpPr>
            <p:spPr bwMode="gray">
              <a:xfrm flipH="1">
                <a:off x="2802" y="341"/>
                <a:ext cx="598" cy="598"/>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062" name="Oval 46"/>
              <p:cNvSpPr>
                <a:spLocks noChangeArrowheads="1"/>
              </p:cNvSpPr>
              <p:nvPr userDrawn="1"/>
            </p:nvSpPr>
            <p:spPr bwMode="gray">
              <a:xfrm flipH="1">
                <a:off x="2942" y="485"/>
                <a:ext cx="316" cy="3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063" name="Group 47"/>
            <p:cNvGrpSpPr>
              <a:grpSpLocks/>
            </p:cNvGrpSpPr>
            <p:nvPr userDrawn="1"/>
          </p:nvGrpSpPr>
          <p:grpSpPr bwMode="auto">
            <a:xfrm>
              <a:off x="2666" y="105"/>
              <a:ext cx="468" cy="466"/>
              <a:chOff x="2428" y="-432"/>
              <a:chExt cx="732" cy="732"/>
            </a:xfrm>
          </p:grpSpPr>
          <p:sp>
            <p:nvSpPr>
              <p:cNvPr id="470064" name="Oval 48"/>
              <p:cNvSpPr>
                <a:spLocks noChangeArrowheads="1"/>
              </p:cNvSpPr>
              <p:nvPr/>
            </p:nvSpPr>
            <p:spPr bwMode="gray">
              <a:xfrm flipH="1">
                <a:off x="2428" y="-432"/>
                <a:ext cx="732" cy="73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0065" name="Oval 49"/>
              <p:cNvSpPr>
                <a:spLocks noChangeArrowheads="1"/>
              </p:cNvSpPr>
              <p:nvPr userDrawn="1"/>
            </p:nvSpPr>
            <p:spPr bwMode="gray">
              <a:xfrm flipH="1">
                <a:off x="2600" y="-256"/>
                <a:ext cx="386" cy="38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0066" name="Group 50"/>
            <p:cNvGrpSpPr>
              <a:grpSpLocks/>
            </p:cNvGrpSpPr>
            <p:nvPr userDrawn="1"/>
          </p:nvGrpSpPr>
          <p:grpSpPr bwMode="auto">
            <a:xfrm>
              <a:off x="3449" y="1010"/>
              <a:ext cx="273" cy="269"/>
              <a:chOff x="3432" y="1134"/>
              <a:chExt cx="266" cy="266"/>
            </a:xfrm>
          </p:grpSpPr>
          <p:sp>
            <p:nvSpPr>
              <p:cNvPr id="470067" name="Oval 51"/>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68" name="Oval 52"/>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69" name="Group 53"/>
            <p:cNvGrpSpPr>
              <a:grpSpLocks/>
            </p:cNvGrpSpPr>
            <p:nvPr userDrawn="1"/>
          </p:nvGrpSpPr>
          <p:grpSpPr bwMode="auto">
            <a:xfrm>
              <a:off x="3712" y="501"/>
              <a:ext cx="394" cy="394"/>
              <a:chOff x="3638" y="540"/>
              <a:chExt cx="516" cy="516"/>
            </a:xfrm>
          </p:grpSpPr>
          <p:sp>
            <p:nvSpPr>
              <p:cNvPr id="470070" name="Oval 5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071" name="Oval 5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072" name="Group 56"/>
            <p:cNvGrpSpPr>
              <a:grpSpLocks/>
            </p:cNvGrpSpPr>
            <p:nvPr userDrawn="1"/>
          </p:nvGrpSpPr>
          <p:grpSpPr bwMode="auto">
            <a:xfrm>
              <a:off x="1850" y="1392"/>
              <a:ext cx="217" cy="217"/>
              <a:chOff x="1750" y="1312"/>
              <a:chExt cx="266" cy="266"/>
            </a:xfrm>
          </p:grpSpPr>
          <p:sp>
            <p:nvSpPr>
              <p:cNvPr id="470073" name="Oval 57"/>
              <p:cNvSpPr>
                <a:spLocks noChangeArrowheads="1"/>
              </p:cNvSpPr>
              <p:nvPr/>
            </p:nvSpPr>
            <p:spPr bwMode="gray">
              <a:xfrm flipH="1">
                <a:off x="1750" y="1312"/>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74" name="Oval 58"/>
              <p:cNvSpPr>
                <a:spLocks noChangeArrowheads="1"/>
              </p:cNvSpPr>
              <p:nvPr userDrawn="1"/>
            </p:nvSpPr>
            <p:spPr bwMode="gray">
              <a:xfrm flipH="1">
                <a:off x="1807" y="1368"/>
                <a:ext cx="154" cy="15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75" name="Group 59"/>
            <p:cNvGrpSpPr>
              <a:grpSpLocks/>
            </p:cNvGrpSpPr>
            <p:nvPr userDrawn="1"/>
          </p:nvGrpSpPr>
          <p:grpSpPr bwMode="auto">
            <a:xfrm>
              <a:off x="528" y="618"/>
              <a:ext cx="496" cy="514"/>
              <a:chOff x="263" y="809"/>
              <a:chExt cx="733" cy="733"/>
            </a:xfrm>
          </p:grpSpPr>
          <p:sp>
            <p:nvSpPr>
              <p:cNvPr id="470076" name="Oval 60"/>
              <p:cNvSpPr>
                <a:spLocks noChangeArrowheads="1"/>
              </p:cNvSpPr>
              <p:nvPr/>
            </p:nvSpPr>
            <p:spPr bwMode="gray">
              <a:xfrm flipH="1">
                <a:off x="263" y="809"/>
                <a:ext cx="733" cy="733"/>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0077" name="Oval 61"/>
              <p:cNvSpPr>
                <a:spLocks noChangeArrowheads="1"/>
              </p:cNvSpPr>
              <p:nvPr userDrawn="1"/>
            </p:nvSpPr>
            <p:spPr bwMode="gray">
              <a:xfrm flipH="1">
                <a:off x="417" y="963"/>
                <a:ext cx="426" cy="424"/>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0078" name="Group 62"/>
            <p:cNvGrpSpPr>
              <a:grpSpLocks/>
            </p:cNvGrpSpPr>
            <p:nvPr userDrawn="1"/>
          </p:nvGrpSpPr>
          <p:grpSpPr bwMode="auto">
            <a:xfrm>
              <a:off x="4250" y="1058"/>
              <a:ext cx="334" cy="334"/>
              <a:chOff x="4024" y="1248"/>
              <a:chExt cx="308" cy="308"/>
            </a:xfrm>
          </p:grpSpPr>
          <p:sp>
            <p:nvSpPr>
              <p:cNvPr id="470079" name="Oval 63"/>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80" name="Oval 64"/>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81" name="Group 65"/>
            <p:cNvGrpSpPr>
              <a:grpSpLocks/>
            </p:cNvGrpSpPr>
            <p:nvPr userDrawn="1"/>
          </p:nvGrpSpPr>
          <p:grpSpPr bwMode="auto">
            <a:xfrm>
              <a:off x="4775" y="620"/>
              <a:ext cx="483" cy="484"/>
              <a:chOff x="4402" y="876"/>
              <a:chExt cx="516" cy="516"/>
            </a:xfrm>
          </p:grpSpPr>
          <p:sp>
            <p:nvSpPr>
              <p:cNvPr id="470082" name="Oval 66"/>
              <p:cNvSpPr>
                <a:spLocks noChangeArrowheads="1"/>
              </p:cNvSpPr>
              <p:nvPr/>
            </p:nvSpPr>
            <p:spPr bwMode="gray">
              <a:xfrm flipH="1">
                <a:off x="4402" y="876"/>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083" name="Oval 67"/>
              <p:cNvSpPr>
                <a:spLocks noChangeArrowheads="1"/>
              </p:cNvSpPr>
              <p:nvPr userDrawn="1"/>
            </p:nvSpPr>
            <p:spPr bwMode="gray">
              <a:xfrm flipH="1">
                <a:off x="4526" y="1006"/>
                <a:ext cx="260" cy="26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084" name="Group 68"/>
            <p:cNvGrpSpPr>
              <a:grpSpLocks/>
            </p:cNvGrpSpPr>
            <p:nvPr userDrawn="1"/>
          </p:nvGrpSpPr>
          <p:grpSpPr bwMode="auto">
            <a:xfrm>
              <a:off x="2282" y="1640"/>
              <a:ext cx="136" cy="136"/>
              <a:chOff x="4024" y="1248"/>
              <a:chExt cx="308" cy="308"/>
            </a:xfrm>
          </p:grpSpPr>
          <p:sp>
            <p:nvSpPr>
              <p:cNvPr id="470085" name="Oval 69"/>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86" name="Oval 70"/>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87" name="Group 71"/>
            <p:cNvGrpSpPr>
              <a:grpSpLocks/>
            </p:cNvGrpSpPr>
            <p:nvPr userDrawn="1"/>
          </p:nvGrpSpPr>
          <p:grpSpPr bwMode="auto">
            <a:xfrm>
              <a:off x="3224" y="1392"/>
              <a:ext cx="176" cy="176"/>
              <a:chOff x="3432" y="1134"/>
              <a:chExt cx="266" cy="266"/>
            </a:xfrm>
          </p:grpSpPr>
          <p:sp>
            <p:nvSpPr>
              <p:cNvPr id="470088" name="Oval 72"/>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89" name="Oval 73"/>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90" name="Group 74"/>
            <p:cNvGrpSpPr>
              <a:grpSpLocks/>
            </p:cNvGrpSpPr>
            <p:nvPr userDrawn="1"/>
          </p:nvGrpSpPr>
          <p:grpSpPr bwMode="auto">
            <a:xfrm>
              <a:off x="3842" y="1440"/>
              <a:ext cx="200" cy="200"/>
              <a:chOff x="4024" y="1248"/>
              <a:chExt cx="308" cy="308"/>
            </a:xfrm>
          </p:grpSpPr>
          <p:sp>
            <p:nvSpPr>
              <p:cNvPr id="470091" name="Oval 75"/>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92" name="Oval 76"/>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93" name="Group 77"/>
            <p:cNvGrpSpPr>
              <a:grpSpLocks/>
            </p:cNvGrpSpPr>
            <p:nvPr userDrawn="1"/>
          </p:nvGrpSpPr>
          <p:grpSpPr bwMode="auto">
            <a:xfrm rot="5400000">
              <a:off x="5245" y="205"/>
              <a:ext cx="720" cy="310"/>
              <a:chOff x="2606" y="-2"/>
              <a:chExt cx="700" cy="252"/>
            </a:xfrm>
          </p:grpSpPr>
          <p:sp>
            <p:nvSpPr>
              <p:cNvPr id="470094" name="Freeform 78"/>
              <p:cNvSpPr>
                <a:spLocks/>
              </p:cNvSpPr>
              <p:nvPr userDrawn="1"/>
            </p:nvSpPr>
            <p:spPr bwMode="gray">
              <a:xfrm>
                <a:off x="2606" y="-2"/>
                <a:ext cx="700" cy="252"/>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510" y="252"/>
                      <a:pt x="370" y="252"/>
                    </a:cubicBezTo>
                    <a:cubicBezTo>
                      <a:pt x="208"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0095" name="Freeform 79"/>
              <p:cNvSpPr>
                <a:spLocks/>
              </p:cNvSpPr>
              <p:nvPr userDrawn="1"/>
            </p:nvSpPr>
            <p:spPr bwMode="gray">
              <a:xfrm>
                <a:off x="2798" y="0"/>
                <a:ext cx="316" cy="86"/>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487" y="252"/>
                      <a:pt x="370" y="252"/>
                    </a:cubicBezTo>
                    <a:cubicBezTo>
                      <a:pt x="253"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0096" name="Group 80"/>
            <p:cNvGrpSpPr>
              <a:grpSpLocks/>
            </p:cNvGrpSpPr>
            <p:nvPr userDrawn="1"/>
          </p:nvGrpSpPr>
          <p:grpSpPr bwMode="auto">
            <a:xfrm>
              <a:off x="0" y="0"/>
              <a:ext cx="336" cy="768"/>
              <a:chOff x="0" y="912"/>
              <a:chExt cx="446" cy="888"/>
            </a:xfrm>
          </p:grpSpPr>
          <p:sp>
            <p:nvSpPr>
              <p:cNvPr id="470097" name="Freeform 81"/>
              <p:cNvSpPr>
                <a:spLocks/>
              </p:cNvSpPr>
              <p:nvPr userDrawn="1"/>
            </p:nvSpPr>
            <p:spPr bwMode="gray">
              <a:xfrm>
                <a:off x="0" y="912"/>
                <a:ext cx="446" cy="888"/>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0098" name="Freeform 82"/>
              <p:cNvSpPr>
                <a:spLocks/>
              </p:cNvSpPr>
              <p:nvPr userDrawn="1"/>
            </p:nvSpPr>
            <p:spPr bwMode="gray">
              <a:xfrm>
                <a:off x="0" y="1100"/>
                <a:ext cx="258" cy="513"/>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0099" name="Group 83"/>
            <p:cNvGrpSpPr>
              <a:grpSpLocks/>
            </p:cNvGrpSpPr>
            <p:nvPr userDrawn="1"/>
          </p:nvGrpSpPr>
          <p:grpSpPr bwMode="auto">
            <a:xfrm>
              <a:off x="4091" y="1"/>
              <a:ext cx="447" cy="438"/>
              <a:chOff x="3638" y="540"/>
              <a:chExt cx="516" cy="516"/>
            </a:xfrm>
          </p:grpSpPr>
          <p:sp>
            <p:nvSpPr>
              <p:cNvPr id="470100" name="Oval 8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101" name="Oval 8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102" name="Group 86"/>
            <p:cNvGrpSpPr>
              <a:grpSpLocks/>
            </p:cNvGrpSpPr>
            <p:nvPr userDrawn="1"/>
          </p:nvGrpSpPr>
          <p:grpSpPr bwMode="auto">
            <a:xfrm>
              <a:off x="3490" y="1640"/>
              <a:ext cx="136" cy="136"/>
              <a:chOff x="4024" y="1248"/>
              <a:chExt cx="308" cy="308"/>
            </a:xfrm>
          </p:grpSpPr>
          <p:sp>
            <p:nvSpPr>
              <p:cNvPr id="470103" name="Oval 87"/>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104" name="Oval 88"/>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7F5181CF-4906-4B7C-806D-CAF06DDD691D}"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936F3118-6B34-4F4D-A5D9-BFB8AFB6F539}"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B9682EA-CED3-43BA-BD0A-EBB243803EA4}"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B4C80521-1335-4626-A146-C82C84F8649E}"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0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1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4AB03961-E479-4E8C-AB09-7F98CE592D67}"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983EAEF5-E987-4A71-AD1D-994DECB92CA9}"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A1BC4149-7555-419B-AB57-42340F7CED45}" type="datetime1">
              <a:rPr lang="en-US"/>
              <a:pPr/>
              <a:t>6/9/2013</a:t>
            </a:fld>
            <a:endParaRPr lang="en-US"/>
          </a:p>
        </p:txBody>
      </p:sp>
      <p:sp>
        <p:nvSpPr>
          <p:cNvPr id="8" name="Slide Number Placeholder 7"/>
          <p:cNvSpPr>
            <a:spLocks noGrp="1"/>
          </p:cNvSpPr>
          <p:nvPr>
            <p:ph type="sldNum" sz="quarter" idx="11"/>
          </p:nvPr>
        </p:nvSpPr>
        <p:spPr/>
        <p:txBody>
          <a:bodyPr/>
          <a:lstStyle>
            <a:lvl1pPr>
              <a:defRPr/>
            </a:lvl1pPr>
          </a:lstStyle>
          <a:p>
            <a:fld id="{7B52B00D-AD51-442D-A2B3-D943A3268BC2}"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8BEF4B21-49F3-42EB-B675-7F52CF528560}" type="datetime1">
              <a:rPr lang="en-US"/>
              <a:pPr/>
              <a:t>6/9/2013</a:t>
            </a:fld>
            <a:endParaRPr lang="en-US"/>
          </a:p>
        </p:txBody>
      </p:sp>
      <p:sp>
        <p:nvSpPr>
          <p:cNvPr id="4" name="Slide Number Placeholder 3"/>
          <p:cNvSpPr>
            <a:spLocks noGrp="1"/>
          </p:cNvSpPr>
          <p:nvPr>
            <p:ph type="sldNum" sz="quarter" idx="11"/>
          </p:nvPr>
        </p:nvSpPr>
        <p:spPr/>
        <p:txBody>
          <a:bodyPr/>
          <a:lstStyle>
            <a:lvl1pPr>
              <a:defRPr/>
            </a:lvl1pPr>
          </a:lstStyle>
          <a:p>
            <a:fld id="{3C8663CD-1B34-4296-AB0B-AC68675AA3A8}"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294AC75-AB4C-4978-88AD-D236F376B7AB}" type="datetime1">
              <a:rPr lang="en-US"/>
              <a:pPr/>
              <a:t>6/9/2013</a:t>
            </a:fld>
            <a:endParaRPr lang="en-US"/>
          </a:p>
        </p:txBody>
      </p:sp>
      <p:sp>
        <p:nvSpPr>
          <p:cNvPr id="3" name="Slide Number Placeholder 2"/>
          <p:cNvSpPr>
            <a:spLocks noGrp="1"/>
          </p:cNvSpPr>
          <p:nvPr>
            <p:ph type="sldNum" sz="quarter" idx="11"/>
          </p:nvPr>
        </p:nvSpPr>
        <p:spPr/>
        <p:txBody>
          <a:bodyPr/>
          <a:lstStyle>
            <a:lvl1pPr>
              <a:defRPr/>
            </a:lvl1pPr>
          </a:lstStyle>
          <a:p>
            <a:fld id="{99BB9DAA-5E1D-4FA2-958C-09BADAE2495A}"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8A2DA27-65A1-4677-9843-65F96CF226F5}"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20176893-8E9F-457B-B790-4A2C0C6DCB2D}"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B23716E7-E2FF-434A-BE22-5F7CF8A65E3E}"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7C4A7BDA-CD41-4947-8779-13D9621B004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534C1D8-64DC-4941-9A57-B1BFB2719370}"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4B0E7C87-C500-4F61-ADD8-1EDE4746627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8A3A75DC-BAFA-47B6-9B95-24BCC11EA4BF}"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A9997FAC-5ABF-42E0-8020-C1E5BEC82192}"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349250"/>
            <a:ext cx="2057400" cy="5975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0850" y="349250"/>
            <a:ext cx="601980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3D75D705-F60F-41FC-8999-C1AC81153756}"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8F7A0650-72DD-423A-8526-FE6F81D3AB5C}"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folHlink"/>
            </a:gs>
            <a:gs pos="100000">
              <a:schemeClr val="folHlink">
                <a:gamma/>
                <a:tint val="79216"/>
                <a:invGamma/>
              </a:schemeClr>
            </a:gs>
          </a:gsLst>
          <a:lin ang="5400000" scaled="1"/>
        </a:gradFill>
        <a:effectLst/>
      </p:bgPr>
    </p:bg>
    <p:spTree>
      <p:nvGrpSpPr>
        <p:cNvPr id="1" name=""/>
        <p:cNvGrpSpPr/>
        <p:nvPr/>
      </p:nvGrpSpPr>
      <p:grpSpPr>
        <a:xfrm>
          <a:off x="0" y="0"/>
          <a:ext cx="0" cy="0"/>
          <a:chOff x="0" y="0"/>
          <a:chExt cx="0" cy="0"/>
        </a:xfrm>
      </p:grpSpPr>
      <p:sp>
        <p:nvSpPr>
          <p:cNvPr id="472066" name="Rectangle 2"/>
          <p:cNvSpPr>
            <a:spLocks noGrp="1" noChangeArrowheads="1"/>
          </p:cNvSpPr>
          <p:nvPr>
            <p:ph type="dt" sz="quarter" idx="2"/>
          </p:nvPr>
        </p:nvSpPr>
        <p:spPr bwMode="gray">
          <a:xfrm>
            <a:off x="457200" y="6477000"/>
            <a:ext cx="2133600" cy="244475"/>
          </a:xfrm>
        </p:spPr>
        <p:txBody>
          <a:bodyPr anchor="t"/>
          <a:lstStyle>
            <a:lvl1pPr>
              <a:defRPr sz="1200"/>
            </a:lvl1pPr>
          </a:lstStyle>
          <a:p>
            <a:fld id="{EF84D9C1-9497-410A-9D8E-9FBF7CFCBC9F}" type="datetime1">
              <a:rPr lang="en-US"/>
              <a:pPr/>
              <a:t>6/9/2013</a:t>
            </a:fld>
            <a:endParaRPr lang="en-US"/>
          </a:p>
        </p:txBody>
      </p:sp>
      <p:sp>
        <p:nvSpPr>
          <p:cNvPr id="472067" name="Rectangle 3"/>
          <p:cNvSpPr>
            <a:spLocks noGrp="1" noChangeArrowheads="1"/>
          </p:cNvSpPr>
          <p:nvPr>
            <p:ph type="ftr" sz="quarter" idx="3"/>
          </p:nvPr>
        </p:nvSpPr>
        <p:spPr bwMode="gray">
          <a:xfrm>
            <a:off x="3124200" y="6477000"/>
            <a:ext cx="2895600" cy="244475"/>
          </a:xfrm>
        </p:spPr>
        <p:txBody>
          <a:bodyPr anchor="t"/>
          <a:lstStyle>
            <a:lvl1pPr algn="ctr">
              <a:defRPr sz="1200"/>
            </a:lvl1pPr>
          </a:lstStyle>
          <a:p>
            <a:endParaRPr lang="en-US"/>
          </a:p>
        </p:txBody>
      </p:sp>
      <p:sp>
        <p:nvSpPr>
          <p:cNvPr id="472068" name="Rectangle 4"/>
          <p:cNvSpPr>
            <a:spLocks noGrp="1" noChangeArrowheads="1"/>
          </p:cNvSpPr>
          <p:nvPr>
            <p:ph type="ctrTitle" sz="quarter"/>
          </p:nvPr>
        </p:nvSpPr>
        <p:spPr bwMode="auto">
          <a:xfrm>
            <a:off x="685800" y="3124200"/>
            <a:ext cx="7772400" cy="1219200"/>
          </a:xfrm>
          <a:ln algn="ctr"/>
        </p:spPr>
        <p:txBody>
          <a:bodyPr/>
          <a:lstStyle>
            <a:lvl1pPr algn="ctr">
              <a:defRPr sz="4800"/>
            </a:lvl1pPr>
          </a:lstStyle>
          <a:p>
            <a:r>
              <a:rPr lang="en-US"/>
              <a:t>Click to edit Master title style</a:t>
            </a:r>
          </a:p>
        </p:txBody>
      </p:sp>
      <p:sp>
        <p:nvSpPr>
          <p:cNvPr id="472069" name="Rectangle 5"/>
          <p:cNvSpPr>
            <a:spLocks noGrp="1" noChangeArrowheads="1"/>
          </p:cNvSpPr>
          <p:nvPr>
            <p:ph type="subTitle" sz="quarter" idx="1"/>
          </p:nvPr>
        </p:nvSpPr>
        <p:spPr bwMode="gray">
          <a:xfrm>
            <a:off x="1371600" y="4343400"/>
            <a:ext cx="6400800" cy="609600"/>
          </a:xfrm>
          <a:ln algn="ctr"/>
        </p:spPr>
        <p:txBody>
          <a:bodyPr/>
          <a:lstStyle>
            <a:lvl1pPr marL="0" indent="0" algn="ctr">
              <a:buFontTx/>
              <a:buNone/>
              <a:defRPr sz="2400">
                <a:solidFill>
                  <a:srgbClr val="FFFFFF"/>
                </a:solidFill>
              </a:defRPr>
            </a:lvl1pPr>
          </a:lstStyle>
          <a:p>
            <a:r>
              <a:rPr lang="en-US"/>
              <a:t>Click to edit Master subtitle style</a:t>
            </a:r>
          </a:p>
        </p:txBody>
      </p:sp>
      <p:grpSp>
        <p:nvGrpSpPr>
          <p:cNvPr id="472070" name="Group 6"/>
          <p:cNvGrpSpPr>
            <a:grpSpLocks/>
          </p:cNvGrpSpPr>
          <p:nvPr/>
        </p:nvGrpSpPr>
        <p:grpSpPr bwMode="auto">
          <a:xfrm>
            <a:off x="1371600" y="5486400"/>
            <a:ext cx="311150" cy="311150"/>
            <a:chOff x="2250" y="1146"/>
            <a:chExt cx="294" cy="294"/>
          </a:xfrm>
        </p:grpSpPr>
        <p:sp>
          <p:nvSpPr>
            <p:cNvPr id="472071" name="Oval 7"/>
            <p:cNvSpPr>
              <a:spLocks noChangeArrowheads="1"/>
            </p:cNvSpPr>
            <p:nvPr/>
          </p:nvSpPr>
          <p:spPr bwMode="gray">
            <a:xfrm flipH="1">
              <a:off x="2250" y="1146"/>
              <a:ext cx="294" cy="29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2072" name="Oval 8"/>
            <p:cNvSpPr>
              <a:spLocks noChangeArrowheads="1"/>
            </p:cNvSpPr>
            <p:nvPr userDrawn="1"/>
          </p:nvSpPr>
          <p:spPr bwMode="gray">
            <a:xfrm flipH="1">
              <a:off x="2319" y="1212"/>
              <a:ext cx="150" cy="150"/>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2073" name="Group 9"/>
          <p:cNvGrpSpPr>
            <a:grpSpLocks/>
          </p:cNvGrpSpPr>
          <p:nvPr/>
        </p:nvGrpSpPr>
        <p:grpSpPr bwMode="auto">
          <a:xfrm>
            <a:off x="5981700" y="5711825"/>
            <a:ext cx="488950" cy="488950"/>
            <a:chOff x="2809" y="1042"/>
            <a:chExt cx="336" cy="336"/>
          </a:xfrm>
        </p:grpSpPr>
        <p:sp>
          <p:nvSpPr>
            <p:cNvPr id="472074" name="Oval 10"/>
            <p:cNvSpPr>
              <a:spLocks noChangeArrowheads="1"/>
            </p:cNvSpPr>
            <p:nvPr/>
          </p:nvSpPr>
          <p:spPr bwMode="gray">
            <a:xfrm flipH="1">
              <a:off x="2809" y="1042"/>
              <a:ext cx="336" cy="336"/>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sp>
          <p:nvSpPr>
            <p:cNvPr id="472075" name="Oval 11"/>
            <p:cNvSpPr>
              <a:spLocks noChangeArrowheads="1"/>
            </p:cNvSpPr>
            <p:nvPr userDrawn="1"/>
          </p:nvSpPr>
          <p:spPr bwMode="gray">
            <a:xfrm flipH="1">
              <a:off x="2887" y="1124"/>
              <a:ext cx="178" cy="178"/>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grpSp>
      <p:grpSp>
        <p:nvGrpSpPr>
          <p:cNvPr id="472076" name="Group 12"/>
          <p:cNvGrpSpPr>
            <a:grpSpLocks/>
          </p:cNvGrpSpPr>
          <p:nvPr/>
        </p:nvGrpSpPr>
        <p:grpSpPr bwMode="auto">
          <a:xfrm>
            <a:off x="7789863" y="6183313"/>
            <a:ext cx="304800" cy="304800"/>
            <a:chOff x="3432" y="1134"/>
            <a:chExt cx="266" cy="266"/>
          </a:xfrm>
        </p:grpSpPr>
        <p:sp>
          <p:nvSpPr>
            <p:cNvPr id="472077" name="Oval 13"/>
            <p:cNvSpPr>
              <a:spLocks noChangeArrowheads="1"/>
            </p:cNvSpPr>
            <p:nvPr/>
          </p:nvSpPr>
          <p:spPr bwMode="gray">
            <a:xfrm flipH="1">
              <a:off x="3432" y="1134"/>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2078" name="Oval 14"/>
            <p:cNvSpPr>
              <a:spLocks noChangeArrowheads="1"/>
            </p:cNvSpPr>
            <p:nvPr userDrawn="1"/>
          </p:nvSpPr>
          <p:spPr bwMode="gray">
            <a:xfrm flipH="1">
              <a:off x="3495" y="1200"/>
              <a:ext cx="144" cy="14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2079" name="Group 15"/>
          <p:cNvGrpSpPr>
            <a:grpSpLocks/>
          </p:cNvGrpSpPr>
          <p:nvPr/>
        </p:nvGrpSpPr>
        <p:grpSpPr bwMode="auto">
          <a:xfrm>
            <a:off x="169863" y="6269038"/>
            <a:ext cx="685800" cy="682625"/>
            <a:chOff x="1750" y="1312"/>
            <a:chExt cx="266" cy="266"/>
          </a:xfrm>
        </p:grpSpPr>
        <p:sp>
          <p:nvSpPr>
            <p:cNvPr id="472080" name="Oval 16"/>
            <p:cNvSpPr>
              <a:spLocks noChangeArrowheads="1"/>
            </p:cNvSpPr>
            <p:nvPr/>
          </p:nvSpPr>
          <p:spPr bwMode="gray">
            <a:xfrm flipH="1">
              <a:off x="1750" y="1312"/>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2081" name="Oval 17"/>
            <p:cNvSpPr>
              <a:spLocks noChangeArrowheads="1"/>
            </p:cNvSpPr>
            <p:nvPr userDrawn="1"/>
          </p:nvSpPr>
          <p:spPr bwMode="gray">
            <a:xfrm flipH="1">
              <a:off x="1807" y="1368"/>
              <a:ext cx="154" cy="15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2082" name="Group 18"/>
          <p:cNvGrpSpPr>
            <a:grpSpLocks/>
          </p:cNvGrpSpPr>
          <p:nvPr/>
        </p:nvGrpSpPr>
        <p:grpSpPr bwMode="auto">
          <a:xfrm>
            <a:off x="8293100" y="5022850"/>
            <a:ext cx="434975" cy="431800"/>
            <a:chOff x="4024" y="1248"/>
            <a:chExt cx="308" cy="308"/>
          </a:xfrm>
        </p:grpSpPr>
        <p:sp>
          <p:nvSpPr>
            <p:cNvPr id="472083" name="Oval 19"/>
            <p:cNvSpPr>
              <a:spLocks noChangeArrowheads="1"/>
            </p:cNvSpPr>
            <p:nvPr/>
          </p:nvSpPr>
          <p:spPr bwMode="gray">
            <a:xfrm flipH="1">
              <a:off x="4024" y="1248"/>
              <a:ext cx="308" cy="308"/>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2084" name="Oval 20"/>
            <p:cNvSpPr>
              <a:spLocks noChangeArrowheads="1"/>
            </p:cNvSpPr>
            <p:nvPr userDrawn="1"/>
          </p:nvSpPr>
          <p:spPr bwMode="gray">
            <a:xfrm flipH="1">
              <a:off x="4096" y="1326"/>
              <a:ext cx="156" cy="15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grpSp>
        <p:nvGrpSpPr>
          <p:cNvPr id="472085" name="Group 21"/>
          <p:cNvGrpSpPr>
            <a:grpSpLocks/>
          </p:cNvGrpSpPr>
          <p:nvPr/>
        </p:nvGrpSpPr>
        <p:grpSpPr bwMode="auto">
          <a:xfrm>
            <a:off x="2514600" y="6096000"/>
            <a:ext cx="428625" cy="428625"/>
            <a:chOff x="1750" y="1312"/>
            <a:chExt cx="266" cy="266"/>
          </a:xfrm>
        </p:grpSpPr>
        <p:sp>
          <p:nvSpPr>
            <p:cNvPr id="472086" name="Oval 22"/>
            <p:cNvSpPr>
              <a:spLocks noChangeArrowheads="1"/>
            </p:cNvSpPr>
            <p:nvPr/>
          </p:nvSpPr>
          <p:spPr bwMode="gray">
            <a:xfrm flipH="1">
              <a:off x="1750" y="1312"/>
              <a:ext cx="266" cy="26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2087" name="Oval 23"/>
            <p:cNvSpPr>
              <a:spLocks noChangeArrowheads="1"/>
            </p:cNvSpPr>
            <p:nvPr userDrawn="1"/>
          </p:nvSpPr>
          <p:spPr bwMode="gray">
            <a:xfrm flipH="1">
              <a:off x="1807" y="1368"/>
              <a:ext cx="154" cy="154"/>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sp>
        <p:nvSpPr>
          <p:cNvPr id="472088" name="Rectangle 24"/>
          <p:cNvSpPr>
            <a:spLocks noGrp="1" noChangeArrowheads="1"/>
          </p:cNvSpPr>
          <p:nvPr>
            <p:ph type="sldNum" sz="quarter" idx="4"/>
          </p:nvPr>
        </p:nvSpPr>
        <p:spPr bwMode="auto">
          <a:xfrm>
            <a:off x="6553200" y="6477000"/>
            <a:ext cx="2133600" cy="244475"/>
          </a:xfrm>
        </p:spPr>
        <p:txBody>
          <a:bodyPr/>
          <a:lstStyle>
            <a:lvl1pPr algn="r">
              <a:defRPr b="0">
                <a:solidFill>
                  <a:schemeClr val="tx1"/>
                </a:solidFill>
              </a:defRPr>
            </a:lvl1pPr>
          </a:lstStyle>
          <a:p>
            <a:fld id="{54FE3269-DCD7-4B4D-BA4E-9FF2165E23BE}" type="slidenum">
              <a:rPr lang="en-US"/>
              <a:pPr/>
              <a:t>‹#›</a:t>
            </a:fld>
            <a:endParaRPr lang="en-US"/>
          </a:p>
        </p:txBody>
      </p:sp>
      <p:grpSp>
        <p:nvGrpSpPr>
          <p:cNvPr id="472089" name="Group 25"/>
          <p:cNvGrpSpPr>
            <a:grpSpLocks/>
          </p:cNvGrpSpPr>
          <p:nvPr/>
        </p:nvGrpSpPr>
        <p:grpSpPr bwMode="auto">
          <a:xfrm>
            <a:off x="0" y="0"/>
            <a:ext cx="9144000" cy="2819400"/>
            <a:chOff x="0" y="0"/>
            <a:chExt cx="5760" cy="1776"/>
          </a:xfrm>
        </p:grpSpPr>
        <p:grpSp>
          <p:nvGrpSpPr>
            <p:cNvPr id="472090" name="Group 26"/>
            <p:cNvGrpSpPr>
              <a:grpSpLocks/>
            </p:cNvGrpSpPr>
            <p:nvPr userDrawn="1"/>
          </p:nvGrpSpPr>
          <p:grpSpPr bwMode="auto">
            <a:xfrm>
              <a:off x="1274" y="1056"/>
              <a:ext cx="335" cy="333"/>
              <a:chOff x="1091" y="938"/>
              <a:chExt cx="542" cy="542"/>
            </a:xfrm>
          </p:grpSpPr>
          <p:sp>
            <p:nvSpPr>
              <p:cNvPr id="472091" name="Oval 27"/>
              <p:cNvSpPr>
                <a:spLocks noChangeArrowheads="1"/>
              </p:cNvSpPr>
              <p:nvPr/>
            </p:nvSpPr>
            <p:spPr bwMode="gray">
              <a:xfrm flipH="1">
                <a:off x="1091" y="938"/>
                <a:ext cx="542" cy="542"/>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092" name="Oval 28"/>
              <p:cNvSpPr>
                <a:spLocks noChangeArrowheads="1"/>
              </p:cNvSpPr>
              <p:nvPr userDrawn="1"/>
            </p:nvSpPr>
            <p:spPr bwMode="gray">
              <a:xfrm flipH="1">
                <a:off x="1206" y="1052"/>
                <a:ext cx="314" cy="314"/>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093" name="Group 29"/>
            <p:cNvGrpSpPr>
              <a:grpSpLocks/>
            </p:cNvGrpSpPr>
            <p:nvPr userDrawn="1"/>
          </p:nvGrpSpPr>
          <p:grpSpPr bwMode="auto">
            <a:xfrm>
              <a:off x="2522" y="1392"/>
              <a:ext cx="159" cy="155"/>
              <a:chOff x="2250" y="1146"/>
              <a:chExt cx="294" cy="294"/>
            </a:xfrm>
          </p:grpSpPr>
          <p:sp>
            <p:nvSpPr>
              <p:cNvPr id="472094" name="Oval 30"/>
              <p:cNvSpPr>
                <a:spLocks noChangeArrowheads="1"/>
              </p:cNvSpPr>
              <p:nvPr userDrawn="1"/>
            </p:nvSpPr>
            <p:spPr bwMode="gray">
              <a:xfrm flipH="1">
                <a:off x="2250" y="1146"/>
                <a:ext cx="294" cy="29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095" name="Oval 31"/>
              <p:cNvSpPr>
                <a:spLocks noChangeArrowheads="1"/>
              </p:cNvSpPr>
              <p:nvPr userDrawn="1"/>
            </p:nvSpPr>
            <p:spPr bwMode="gray">
              <a:xfrm flipH="1">
                <a:off x="2319" y="1212"/>
                <a:ext cx="150" cy="150"/>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096" name="Group 32"/>
            <p:cNvGrpSpPr>
              <a:grpSpLocks/>
            </p:cNvGrpSpPr>
            <p:nvPr userDrawn="1"/>
          </p:nvGrpSpPr>
          <p:grpSpPr bwMode="auto">
            <a:xfrm>
              <a:off x="2238" y="1056"/>
              <a:ext cx="284" cy="279"/>
              <a:chOff x="2114" y="644"/>
              <a:chExt cx="390" cy="390"/>
            </a:xfrm>
          </p:grpSpPr>
          <p:sp>
            <p:nvSpPr>
              <p:cNvPr id="472097" name="Oval 33"/>
              <p:cNvSpPr>
                <a:spLocks noChangeArrowheads="1"/>
              </p:cNvSpPr>
              <p:nvPr userDrawn="1"/>
            </p:nvSpPr>
            <p:spPr bwMode="gray">
              <a:xfrm flipH="1">
                <a:off x="2114" y="644"/>
                <a:ext cx="390" cy="39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098" name="Oval 34"/>
              <p:cNvSpPr>
                <a:spLocks noChangeArrowheads="1"/>
              </p:cNvSpPr>
              <p:nvPr userDrawn="1"/>
            </p:nvSpPr>
            <p:spPr bwMode="gray">
              <a:xfrm flipH="1">
                <a:off x="2206" y="733"/>
                <a:ext cx="200" cy="20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099" name="Group 35"/>
            <p:cNvGrpSpPr>
              <a:grpSpLocks/>
            </p:cNvGrpSpPr>
            <p:nvPr userDrawn="1"/>
          </p:nvGrpSpPr>
          <p:grpSpPr bwMode="auto">
            <a:xfrm>
              <a:off x="1825" y="580"/>
              <a:ext cx="397" cy="387"/>
              <a:chOff x="1667" y="177"/>
              <a:chExt cx="542" cy="542"/>
            </a:xfrm>
          </p:grpSpPr>
          <p:sp>
            <p:nvSpPr>
              <p:cNvPr id="472100" name="Oval 36"/>
              <p:cNvSpPr>
                <a:spLocks noChangeArrowheads="1"/>
              </p:cNvSpPr>
              <p:nvPr userDrawn="1"/>
            </p:nvSpPr>
            <p:spPr bwMode="gray">
              <a:xfrm flipH="1">
                <a:off x="1667" y="177"/>
                <a:ext cx="542" cy="54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2101" name="Oval 37"/>
              <p:cNvSpPr>
                <a:spLocks noChangeArrowheads="1"/>
              </p:cNvSpPr>
              <p:nvPr userDrawn="1"/>
            </p:nvSpPr>
            <p:spPr bwMode="gray">
              <a:xfrm flipH="1">
                <a:off x="1797" y="304"/>
                <a:ext cx="276" cy="27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2102" name="Group 38"/>
            <p:cNvGrpSpPr>
              <a:grpSpLocks/>
            </p:cNvGrpSpPr>
            <p:nvPr userDrawn="1"/>
          </p:nvGrpSpPr>
          <p:grpSpPr bwMode="auto">
            <a:xfrm>
              <a:off x="1322" y="0"/>
              <a:ext cx="495" cy="489"/>
              <a:chOff x="887" y="-281"/>
              <a:chExt cx="774" cy="774"/>
            </a:xfrm>
          </p:grpSpPr>
          <p:sp>
            <p:nvSpPr>
              <p:cNvPr id="472103" name="Oval 39"/>
              <p:cNvSpPr>
                <a:spLocks noChangeArrowheads="1"/>
              </p:cNvSpPr>
              <p:nvPr userDrawn="1"/>
            </p:nvSpPr>
            <p:spPr bwMode="gray">
              <a:xfrm flipH="1">
                <a:off x="887" y="-281"/>
                <a:ext cx="774" cy="774"/>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sp>
            <p:nvSpPr>
              <p:cNvPr id="472104" name="Oval 40"/>
              <p:cNvSpPr>
                <a:spLocks noChangeArrowheads="1"/>
              </p:cNvSpPr>
              <p:nvPr userDrawn="1"/>
            </p:nvSpPr>
            <p:spPr bwMode="gray">
              <a:xfrm flipH="1">
                <a:off x="1073" y="-98"/>
                <a:ext cx="396" cy="396"/>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grpSp>
        <p:grpSp>
          <p:nvGrpSpPr>
            <p:cNvPr id="472105" name="Group 41"/>
            <p:cNvGrpSpPr>
              <a:grpSpLocks/>
            </p:cNvGrpSpPr>
            <p:nvPr userDrawn="1"/>
          </p:nvGrpSpPr>
          <p:grpSpPr bwMode="auto">
            <a:xfrm>
              <a:off x="2835" y="1221"/>
              <a:ext cx="219" cy="219"/>
              <a:chOff x="2809" y="1042"/>
              <a:chExt cx="336" cy="336"/>
            </a:xfrm>
          </p:grpSpPr>
          <p:sp>
            <p:nvSpPr>
              <p:cNvPr id="472106" name="Oval 42"/>
              <p:cNvSpPr>
                <a:spLocks noChangeArrowheads="1"/>
              </p:cNvSpPr>
              <p:nvPr/>
            </p:nvSpPr>
            <p:spPr bwMode="gray">
              <a:xfrm flipH="1">
                <a:off x="2809" y="1042"/>
                <a:ext cx="336" cy="33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07" name="Oval 43"/>
              <p:cNvSpPr>
                <a:spLocks noChangeArrowheads="1"/>
              </p:cNvSpPr>
              <p:nvPr userDrawn="1"/>
            </p:nvSpPr>
            <p:spPr bwMode="gray">
              <a:xfrm flipH="1">
                <a:off x="2887" y="1124"/>
                <a:ext cx="178" cy="17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08" name="Group 44"/>
            <p:cNvGrpSpPr>
              <a:grpSpLocks/>
            </p:cNvGrpSpPr>
            <p:nvPr userDrawn="1"/>
          </p:nvGrpSpPr>
          <p:grpSpPr bwMode="auto">
            <a:xfrm>
              <a:off x="2762" y="715"/>
              <a:ext cx="336" cy="336"/>
              <a:chOff x="2802" y="341"/>
              <a:chExt cx="598" cy="598"/>
            </a:xfrm>
          </p:grpSpPr>
          <p:sp>
            <p:nvSpPr>
              <p:cNvPr id="472109" name="Oval 45"/>
              <p:cNvSpPr>
                <a:spLocks noChangeArrowheads="1"/>
              </p:cNvSpPr>
              <p:nvPr/>
            </p:nvSpPr>
            <p:spPr bwMode="gray">
              <a:xfrm flipH="1">
                <a:off x="2802" y="341"/>
                <a:ext cx="598" cy="598"/>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110" name="Oval 46"/>
              <p:cNvSpPr>
                <a:spLocks noChangeArrowheads="1"/>
              </p:cNvSpPr>
              <p:nvPr userDrawn="1"/>
            </p:nvSpPr>
            <p:spPr bwMode="gray">
              <a:xfrm flipH="1">
                <a:off x="2942" y="485"/>
                <a:ext cx="316" cy="3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111" name="Group 47"/>
            <p:cNvGrpSpPr>
              <a:grpSpLocks/>
            </p:cNvGrpSpPr>
            <p:nvPr userDrawn="1"/>
          </p:nvGrpSpPr>
          <p:grpSpPr bwMode="auto">
            <a:xfrm>
              <a:off x="2666" y="105"/>
              <a:ext cx="468" cy="466"/>
              <a:chOff x="2428" y="-432"/>
              <a:chExt cx="732" cy="732"/>
            </a:xfrm>
          </p:grpSpPr>
          <p:sp>
            <p:nvSpPr>
              <p:cNvPr id="472112" name="Oval 48"/>
              <p:cNvSpPr>
                <a:spLocks noChangeArrowheads="1"/>
              </p:cNvSpPr>
              <p:nvPr/>
            </p:nvSpPr>
            <p:spPr bwMode="gray">
              <a:xfrm flipH="1">
                <a:off x="2428" y="-432"/>
                <a:ext cx="732" cy="73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2113" name="Oval 49"/>
              <p:cNvSpPr>
                <a:spLocks noChangeArrowheads="1"/>
              </p:cNvSpPr>
              <p:nvPr userDrawn="1"/>
            </p:nvSpPr>
            <p:spPr bwMode="gray">
              <a:xfrm flipH="1">
                <a:off x="2600" y="-256"/>
                <a:ext cx="386" cy="38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2114" name="Group 50"/>
            <p:cNvGrpSpPr>
              <a:grpSpLocks/>
            </p:cNvGrpSpPr>
            <p:nvPr userDrawn="1"/>
          </p:nvGrpSpPr>
          <p:grpSpPr bwMode="auto">
            <a:xfrm>
              <a:off x="3449" y="1010"/>
              <a:ext cx="273" cy="269"/>
              <a:chOff x="3432" y="1134"/>
              <a:chExt cx="266" cy="266"/>
            </a:xfrm>
          </p:grpSpPr>
          <p:sp>
            <p:nvSpPr>
              <p:cNvPr id="472115" name="Oval 51"/>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16" name="Oval 52"/>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17" name="Group 53"/>
            <p:cNvGrpSpPr>
              <a:grpSpLocks/>
            </p:cNvGrpSpPr>
            <p:nvPr userDrawn="1"/>
          </p:nvGrpSpPr>
          <p:grpSpPr bwMode="auto">
            <a:xfrm>
              <a:off x="3712" y="501"/>
              <a:ext cx="394" cy="394"/>
              <a:chOff x="3638" y="540"/>
              <a:chExt cx="516" cy="516"/>
            </a:xfrm>
          </p:grpSpPr>
          <p:sp>
            <p:nvSpPr>
              <p:cNvPr id="472118" name="Oval 5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119" name="Oval 5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120" name="Group 56"/>
            <p:cNvGrpSpPr>
              <a:grpSpLocks/>
            </p:cNvGrpSpPr>
            <p:nvPr userDrawn="1"/>
          </p:nvGrpSpPr>
          <p:grpSpPr bwMode="auto">
            <a:xfrm>
              <a:off x="1850" y="1392"/>
              <a:ext cx="217" cy="217"/>
              <a:chOff x="1750" y="1312"/>
              <a:chExt cx="266" cy="266"/>
            </a:xfrm>
          </p:grpSpPr>
          <p:sp>
            <p:nvSpPr>
              <p:cNvPr id="472121" name="Oval 57"/>
              <p:cNvSpPr>
                <a:spLocks noChangeArrowheads="1"/>
              </p:cNvSpPr>
              <p:nvPr/>
            </p:nvSpPr>
            <p:spPr bwMode="gray">
              <a:xfrm flipH="1">
                <a:off x="1750" y="1312"/>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22" name="Oval 58"/>
              <p:cNvSpPr>
                <a:spLocks noChangeArrowheads="1"/>
              </p:cNvSpPr>
              <p:nvPr userDrawn="1"/>
            </p:nvSpPr>
            <p:spPr bwMode="gray">
              <a:xfrm flipH="1">
                <a:off x="1807" y="1368"/>
                <a:ext cx="154" cy="15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23" name="Group 59"/>
            <p:cNvGrpSpPr>
              <a:grpSpLocks/>
            </p:cNvGrpSpPr>
            <p:nvPr userDrawn="1"/>
          </p:nvGrpSpPr>
          <p:grpSpPr bwMode="auto">
            <a:xfrm>
              <a:off x="528" y="618"/>
              <a:ext cx="496" cy="514"/>
              <a:chOff x="263" y="809"/>
              <a:chExt cx="733" cy="733"/>
            </a:xfrm>
          </p:grpSpPr>
          <p:sp>
            <p:nvSpPr>
              <p:cNvPr id="472124" name="Oval 60"/>
              <p:cNvSpPr>
                <a:spLocks noChangeArrowheads="1"/>
              </p:cNvSpPr>
              <p:nvPr/>
            </p:nvSpPr>
            <p:spPr bwMode="gray">
              <a:xfrm flipH="1">
                <a:off x="263" y="809"/>
                <a:ext cx="733" cy="733"/>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2125" name="Oval 61"/>
              <p:cNvSpPr>
                <a:spLocks noChangeArrowheads="1"/>
              </p:cNvSpPr>
              <p:nvPr userDrawn="1"/>
            </p:nvSpPr>
            <p:spPr bwMode="gray">
              <a:xfrm flipH="1">
                <a:off x="417" y="963"/>
                <a:ext cx="426" cy="424"/>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2126" name="Group 62"/>
            <p:cNvGrpSpPr>
              <a:grpSpLocks/>
            </p:cNvGrpSpPr>
            <p:nvPr userDrawn="1"/>
          </p:nvGrpSpPr>
          <p:grpSpPr bwMode="auto">
            <a:xfrm>
              <a:off x="4250" y="1058"/>
              <a:ext cx="334" cy="334"/>
              <a:chOff x="4024" y="1248"/>
              <a:chExt cx="308" cy="308"/>
            </a:xfrm>
          </p:grpSpPr>
          <p:sp>
            <p:nvSpPr>
              <p:cNvPr id="472127" name="Oval 63"/>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28" name="Oval 64"/>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29" name="Group 65"/>
            <p:cNvGrpSpPr>
              <a:grpSpLocks/>
            </p:cNvGrpSpPr>
            <p:nvPr userDrawn="1"/>
          </p:nvGrpSpPr>
          <p:grpSpPr bwMode="auto">
            <a:xfrm>
              <a:off x="4775" y="620"/>
              <a:ext cx="483" cy="484"/>
              <a:chOff x="4402" y="876"/>
              <a:chExt cx="516" cy="516"/>
            </a:xfrm>
          </p:grpSpPr>
          <p:sp>
            <p:nvSpPr>
              <p:cNvPr id="472130" name="Oval 66"/>
              <p:cNvSpPr>
                <a:spLocks noChangeArrowheads="1"/>
              </p:cNvSpPr>
              <p:nvPr/>
            </p:nvSpPr>
            <p:spPr bwMode="gray">
              <a:xfrm flipH="1">
                <a:off x="4402" y="876"/>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131" name="Oval 67"/>
              <p:cNvSpPr>
                <a:spLocks noChangeArrowheads="1"/>
              </p:cNvSpPr>
              <p:nvPr userDrawn="1"/>
            </p:nvSpPr>
            <p:spPr bwMode="gray">
              <a:xfrm flipH="1">
                <a:off x="4526" y="1006"/>
                <a:ext cx="260" cy="26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132" name="Group 68"/>
            <p:cNvGrpSpPr>
              <a:grpSpLocks/>
            </p:cNvGrpSpPr>
            <p:nvPr userDrawn="1"/>
          </p:nvGrpSpPr>
          <p:grpSpPr bwMode="auto">
            <a:xfrm>
              <a:off x="2282" y="1640"/>
              <a:ext cx="136" cy="136"/>
              <a:chOff x="4024" y="1248"/>
              <a:chExt cx="308" cy="308"/>
            </a:xfrm>
          </p:grpSpPr>
          <p:sp>
            <p:nvSpPr>
              <p:cNvPr id="472133" name="Oval 69"/>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34" name="Oval 70"/>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35" name="Group 71"/>
            <p:cNvGrpSpPr>
              <a:grpSpLocks/>
            </p:cNvGrpSpPr>
            <p:nvPr userDrawn="1"/>
          </p:nvGrpSpPr>
          <p:grpSpPr bwMode="auto">
            <a:xfrm>
              <a:off x="3224" y="1392"/>
              <a:ext cx="176" cy="176"/>
              <a:chOff x="3432" y="1134"/>
              <a:chExt cx="266" cy="266"/>
            </a:xfrm>
          </p:grpSpPr>
          <p:sp>
            <p:nvSpPr>
              <p:cNvPr id="472136" name="Oval 72"/>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37" name="Oval 73"/>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38" name="Group 74"/>
            <p:cNvGrpSpPr>
              <a:grpSpLocks/>
            </p:cNvGrpSpPr>
            <p:nvPr userDrawn="1"/>
          </p:nvGrpSpPr>
          <p:grpSpPr bwMode="auto">
            <a:xfrm>
              <a:off x="3842" y="1440"/>
              <a:ext cx="200" cy="200"/>
              <a:chOff x="4024" y="1248"/>
              <a:chExt cx="308" cy="308"/>
            </a:xfrm>
          </p:grpSpPr>
          <p:sp>
            <p:nvSpPr>
              <p:cNvPr id="472139" name="Oval 75"/>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40" name="Oval 76"/>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41" name="Group 77"/>
            <p:cNvGrpSpPr>
              <a:grpSpLocks/>
            </p:cNvGrpSpPr>
            <p:nvPr userDrawn="1"/>
          </p:nvGrpSpPr>
          <p:grpSpPr bwMode="auto">
            <a:xfrm rot="5400000">
              <a:off x="5245" y="205"/>
              <a:ext cx="720" cy="310"/>
              <a:chOff x="2606" y="-2"/>
              <a:chExt cx="700" cy="252"/>
            </a:xfrm>
          </p:grpSpPr>
          <p:sp>
            <p:nvSpPr>
              <p:cNvPr id="472142" name="Freeform 78"/>
              <p:cNvSpPr>
                <a:spLocks/>
              </p:cNvSpPr>
              <p:nvPr userDrawn="1"/>
            </p:nvSpPr>
            <p:spPr bwMode="gray">
              <a:xfrm>
                <a:off x="2606" y="-2"/>
                <a:ext cx="700" cy="252"/>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510" y="252"/>
                      <a:pt x="370" y="252"/>
                    </a:cubicBezTo>
                    <a:cubicBezTo>
                      <a:pt x="208"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2143" name="Freeform 79"/>
              <p:cNvSpPr>
                <a:spLocks/>
              </p:cNvSpPr>
              <p:nvPr userDrawn="1"/>
            </p:nvSpPr>
            <p:spPr bwMode="gray">
              <a:xfrm>
                <a:off x="2798" y="0"/>
                <a:ext cx="316" cy="86"/>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487" y="252"/>
                      <a:pt x="370" y="252"/>
                    </a:cubicBezTo>
                    <a:cubicBezTo>
                      <a:pt x="253"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2144" name="Group 80"/>
            <p:cNvGrpSpPr>
              <a:grpSpLocks/>
            </p:cNvGrpSpPr>
            <p:nvPr userDrawn="1"/>
          </p:nvGrpSpPr>
          <p:grpSpPr bwMode="auto">
            <a:xfrm>
              <a:off x="0" y="0"/>
              <a:ext cx="336" cy="768"/>
              <a:chOff x="0" y="912"/>
              <a:chExt cx="446" cy="888"/>
            </a:xfrm>
          </p:grpSpPr>
          <p:sp>
            <p:nvSpPr>
              <p:cNvPr id="472145" name="Freeform 81"/>
              <p:cNvSpPr>
                <a:spLocks/>
              </p:cNvSpPr>
              <p:nvPr userDrawn="1"/>
            </p:nvSpPr>
            <p:spPr bwMode="gray">
              <a:xfrm>
                <a:off x="0" y="912"/>
                <a:ext cx="446" cy="888"/>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2146" name="Freeform 82"/>
              <p:cNvSpPr>
                <a:spLocks/>
              </p:cNvSpPr>
              <p:nvPr userDrawn="1"/>
            </p:nvSpPr>
            <p:spPr bwMode="gray">
              <a:xfrm>
                <a:off x="0" y="1100"/>
                <a:ext cx="258" cy="513"/>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2147" name="Group 83"/>
            <p:cNvGrpSpPr>
              <a:grpSpLocks/>
            </p:cNvGrpSpPr>
            <p:nvPr userDrawn="1"/>
          </p:nvGrpSpPr>
          <p:grpSpPr bwMode="auto">
            <a:xfrm>
              <a:off x="4091" y="1"/>
              <a:ext cx="447" cy="438"/>
              <a:chOff x="3638" y="540"/>
              <a:chExt cx="516" cy="516"/>
            </a:xfrm>
          </p:grpSpPr>
          <p:sp>
            <p:nvSpPr>
              <p:cNvPr id="472148" name="Oval 8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149" name="Oval 8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150" name="Group 86"/>
            <p:cNvGrpSpPr>
              <a:grpSpLocks/>
            </p:cNvGrpSpPr>
            <p:nvPr userDrawn="1"/>
          </p:nvGrpSpPr>
          <p:grpSpPr bwMode="auto">
            <a:xfrm>
              <a:off x="3490" y="1640"/>
              <a:ext cx="136" cy="136"/>
              <a:chOff x="4024" y="1248"/>
              <a:chExt cx="308" cy="308"/>
            </a:xfrm>
          </p:grpSpPr>
          <p:sp>
            <p:nvSpPr>
              <p:cNvPr id="472151" name="Oval 87"/>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52" name="Oval 88"/>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0D63C4B2-CF78-423B-8386-7452D2705662}"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EB97674B-6DD2-4024-AD03-1C4347246891}"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AC8647C-F7F0-4120-B53E-BC604EE6FFA0}"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27DB657F-83B0-4BD5-9207-6CD52399D41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0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1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7ECD5AD5-7A46-42EB-8EC6-3ED18E6A84C6}"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6FF95968-1C8D-4442-8F3E-C5DDAFF0137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AEB1E3D1-CA7E-43F5-8D14-BA7B43E38FCE}" type="datetime1">
              <a:rPr lang="en-US"/>
              <a:pPr/>
              <a:t>6/9/2013</a:t>
            </a:fld>
            <a:endParaRPr lang="en-US"/>
          </a:p>
        </p:txBody>
      </p:sp>
      <p:sp>
        <p:nvSpPr>
          <p:cNvPr id="8" name="Slide Number Placeholder 7"/>
          <p:cNvSpPr>
            <a:spLocks noGrp="1"/>
          </p:cNvSpPr>
          <p:nvPr>
            <p:ph type="sldNum" sz="quarter" idx="11"/>
          </p:nvPr>
        </p:nvSpPr>
        <p:spPr/>
        <p:txBody>
          <a:bodyPr/>
          <a:lstStyle>
            <a:lvl1pPr>
              <a:defRPr/>
            </a:lvl1pPr>
          </a:lstStyle>
          <a:p>
            <a:fld id="{8460692D-0FF9-451E-BA9C-50FA2DC471C0}"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4AC4B188-9719-403C-B6BD-EB6618DE0BD6}" type="datetime1">
              <a:rPr lang="en-US"/>
              <a:pPr/>
              <a:t>6/9/2013</a:t>
            </a:fld>
            <a:endParaRPr lang="en-US"/>
          </a:p>
        </p:txBody>
      </p:sp>
      <p:sp>
        <p:nvSpPr>
          <p:cNvPr id="4" name="Slide Number Placeholder 3"/>
          <p:cNvSpPr>
            <a:spLocks noGrp="1"/>
          </p:cNvSpPr>
          <p:nvPr>
            <p:ph type="sldNum" sz="quarter" idx="11"/>
          </p:nvPr>
        </p:nvSpPr>
        <p:spPr/>
        <p:txBody>
          <a:bodyPr/>
          <a:lstStyle>
            <a:lvl1pPr>
              <a:defRPr/>
            </a:lvl1pPr>
          </a:lstStyle>
          <a:p>
            <a:fld id="{53119B43-32C6-4036-8A49-0857B5FC6C92}"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475221E-2EF7-4E1B-B532-3D320634D803}" type="datetime1">
              <a:rPr lang="en-US"/>
              <a:pPr/>
              <a:t>6/9/2013</a:t>
            </a:fld>
            <a:endParaRPr lang="en-US"/>
          </a:p>
        </p:txBody>
      </p:sp>
      <p:sp>
        <p:nvSpPr>
          <p:cNvPr id="3" name="Slide Number Placeholder 2"/>
          <p:cNvSpPr>
            <a:spLocks noGrp="1"/>
          </p:cNvSpPr>
          <p:nvPr>
            <p:ph type="sldNum" sz="quarter" idx="11"/>
          </p:nvPr>
        </p:nvSpPr>
        <p:spPr/>
        <p:txBody>
          <a:bodyPr/>
          <a:lstStyle>
            <a:lvl1pPr>
              <a:defRPr/>
            </a:lvl1pPr>
          </a:lstStyle>
          <a:p>
            <a:fld id="{8A68CA9F-17BC-4119-A79C-99DD16A5FD84}"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968A49-0F8C-4063-A795-BA10CF95B3B3}"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9F62FE18-7BF6-4D16-8718-5F373A9E92A3}"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484E9A9-4C3C-4847-B386-5B477BD54A52}"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9F540E0A-F1C3-4D63-9631-279A28059C4E}"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960C4A7-6EA4-4F7E-AAF7-D2453F3B447D}"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FB0C5369-F003-4C00-BCB5-413468288369}"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73A2684A-E8C8-4385-9361-D7CE3748ED2B}"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9611B443-0FAA-45FA-947F-EDABC3C0F0B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349250"/>
            <a:ext cx="2057400" cy="5975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0850" y="349250"/>
            <a:ext cx="601980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2419501B-24A7-4BEC-8473-FD73C6969DF9}"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13A4583A-2387-47B0-914D-D49AC4AEA7F6}"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349250"/>
            <a:ext cx="6623050" cy="885825"/>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0850" y="1447800"/>
            <a:ext cx="8229600" cy="4876800"/>
          </a:xfrm>
        </p:spPr>
        <p:txBody>
          <a:bodyPr/>
          <a:lstStyle/>
          <a:p>
            <a:endParaRPr lang="id-ID"/>
          </a:p>
        </p:txBody>
      </p:sp>
      <p:sp>
        <p:nvSpPr>
          <p:cNvPr id="4" name="Date Placeholder 3"/>
          <p:cNvSpPr>
            <a:spLocks noGrp="1"/>
          </p:cNvSpPr>
          <p:nvPr>
            <p:ph type="dt" sz="half" idx="10"/>
          </p:nvPr>
        </p:nvSpPr>
        <p:spPr>
          <a:xfrm>
            <a:off x="450850" y="6448425"/>
            <a:ext cx="2133600" cy="320675"/>
          </a:xfrm>
        </p:spPr>
        <p:txBody>
          <a:bodyPr/>
          <a:lstStyle>
            <a:lvl1pPr>
              <a:defRPr/>
            </a:lvl1pPr>
          </a:lstStyle>
          <a:p>
            <a:fld id="{94F1F64C-7087-4767-93EB-A14B1E575B78}" type="datetime1">
              <a:rPr lang="en-US"/>
              <a:pPr/>
              <a:t>6/9/2013</a:t>
            </a:fld>
            <a:endParaRPr lang="en-US"/>
          </a:p>
        </p:txBody>
      </p:sp>
      <p:sp>
        <p:nvSpPr>
          <p:cNvPr id="5" name="Slide Number Placeholder 4"/>
          <p:cNvSpPr>
            <a:spLocks noGrp="1"/>
          </p:cNvSpPr>
          <p:nvPr>
            <p:ph type="sldNum" sz="quarter" idx="11"/>
          </p:nvPr>
        </p:nvSpPr>
        <p:spPr>
          <a:xfrm>
            <a:off x="8280400" y="6446838"/>
            <a:ext cx="457200" cy="320675"/>
          </a:xfrm>
        </p:spPr>
        <p:txBody>
          <a:bodyPr/>
          <a:lstStyle>
            <a:lvl1pPr>
              <a:defRPr/>
            </a:lvl1pPr>
          </a:lstStyle>
          <a:p>
            <a:fld id="{95A2318F-E9EC-4BA8-AED3-B8A6833C18F3}" type="slidenum">
              <a:rPr lang="en-US"/>
              <a:pPr/>
              <a:t>‹#›</a:t>
            </a:fld>
            <a:endParaRPr lang="en-US"/>
          </a:p>
        </p:txBody>
      </p:sp>
      <p:sp>
        <p:nvSpPr>
          <p:cNvPr id="6" name="Footer Placeholder 5"/>
          <p:cNvSpPr>
            <a:spLocks noGrp="1"/>
          </p:cNvSpPr>
          <p:nvPr>
            <p:ph type="ftr" sz="quarter" idx="12"/>
          </p:nvPr>
        </p:nvSpPr>
        <p:spPr>
          <a:xfrm>
            <a:off x="5365750" y="6446838"/>
            <a:ext cx="2895600" cy="320675"/>
          </a:xfrm>
        </p:spPr>
        <p:txBody>
          <a:bodyPr/>
          <a:lstStyle>
            <a:lvl1pPr>
              <a:defRPr/>
            </a:lvl1pPr>
          </a:lstStyle>
          <a:p>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accent1"/>
            </a:gs>
            <a:gs pos="100000">
              <a:schemeClr val="accent1">
                <a:gamma/>
                <a:tint val="79216"/>
                <a:invGamma/>
              </a:schemeClr>
            </a:gs>
          </a:gsLst>
          <a:lin ang="5400000" scaled="1"/>
        </a:gradFill>
        <a:effectLst/>
      </p:bgPr>
    </p:bg>
    <p:spTree>
      <p:nvGrpSpPr>
        <p:cNvPr id="1" name=""/>
        <p:cNvGrpSpPr/>
        <p:nvPr/>
      </p:nvGrpSpPr>
      <p:grpSpPr>
        <a:xfrm>
          <a:off x="0" y="0"/>
          <a:ext cx="0" cy="0"/>
          <a:chOff x="0" y="0"/>
          <a:chExt cx="0" cy="0"/>
        </a:xfrm>
      </p:grpSpPr>
      <p:sp>
        <p:nvSpPr>
          <p:cNvPr id="474114" name="Rectangle 2"/>
          <p:cNvSpPr>
            <a:spLocks noGrp="1" noChangeArrowheads="1"/>
          </p:cNvSpPr>
          <p:nvPr>
            <p:ph type="dt" sz="quarter" idx="2"/>
          </p:nvPr>
        </p:nvSpPr>
        <p:spPr bwMode="gray">
          <a:xfrm>
            <a:off x="457200" y="6477000"/>
            <a:ext cx="2133600" cy="244475"/>
          </a:xfrm>
        </p:spPr>
        <p:txBody>
          <a:bodyPr anchor="t"/>
          <a:lstStyle>
            <a:lvl1pPr>
              <a:defRPr sz="1200"/>
            </a:lvl1pPr>
          </a:lstStyle>
          <a:p>
            <a:fld id="{35E36722-6F5A-44B2-BA69-C439A7CDD062}" type="datetime1">
              <a:rPr lang="en-US"/>
              <a:pPr/>
              <a:t>6/9/2013</a:t>
            </a:fld>
            <a:endParaRPr lang="en-US"/>
          </a:p>
        </p:txBody>
      </p:sp>
      <p:sp>
        <p:nvSpPr>
          <p:cNvPr id="474115" name="Rectangle 3"/>
          <p:cNvSpPr>
            <a:spLocks noGrp="1" noChangeArrowheads="1"/>
          </p:cNvSpPr>
          <p:nvPr>
            <p:ph type="ftr" sz="quarter" idx="3"/>
          </p:nvPr>
        </p:nvSpPr>
        <p:spPr bwMode="gray">
          <a:xfrm>
            <a:off x="3124200" y="6477000"/>
            <a:ext cx="2895600" cy="244475"/>
          </a:xfrm>
        </p:spPr>
        <p:txBody>
          <a:bodyPr anchor="t"/>
          <a:lstStyle>
            <a:lvl1pPr algn="ctr">
              <a:defRPr sz="1200"/>
            </a:lvl1pPr>
          </a:lstStyle>
          <a:p>
            <a:endParaRPr lang="en-US"/>
          </a:p>
        </p:txBody>
      </p:sp>
      <p:sp>
        <p:nvSpPr>
          <p:cNvPr id="474116" name="Rectangle 4"/>
          <p:cNvSpPr>
            <a:spLocks noGrp="1" noChangeArrowheads="1"/>
          </p:cNvSpPr>
          <p:nvPr>
            <p:ph type="ctrTitle" sz="quarter"/>
          </p:nvPr>
        </p:nvSpPr>
        <p:spPr bwMode="auto">
          <a:xfrm>
            <a:off x="685800" y="3124200"/>
            <a:ext cx="7772400" cy="1219200"/>
          </a:xfrm>
          <a:ln algn="ctr"/>
        </p:spPr>
        <p:txBody>
          <a:bodyPr/>
          <a:lstStyle>
            <a:lvl1pPr algn="ctr">
              <a:defRPr sz="4800"/>
            </a:lvl1pPr>
          </a:lstStyle>
          <a:p>
            <a:r>
              <a:rPr lang="en-US"/>
              <a:t>Click to edit Master title style</a:t>
            </a:r>
          </a:p>
        </p:txBody>
      </p:sp>
      <p:sp>
        <p:nvSpPr>
          <p:cNvPr id="474117" name="Rectangle 5"/>
          <p:cNvSpPr>
            <a:spLocks noGrp="1" noChangeArrowheads="1"/>
          </p:cNvSpPr>
          <p:nvPr>
            <p:ph type="subTitle" sz="quarter" idx="1"/>
          </p:nvPr>
        </p:nvSpPr>
        <p:spPr bwMode="gray">
          <a:xfrm>
            <a:off x="1371600" y="4343400"/>
            <a:ext cx="6400800" cy="609600"/>
          </a:xfrm>
          <a:ln algn="ctr"/>
        </p:spPr>
        <p:txBody>
          <a:bodyPr/>
          <a:lstStyle>
            <a:lvl1pPr marL="0" indent="0" algn="ctr">
              <a:buFontTx/>
              <a:buNone/>
              <a:defRPr sz="2400">
                <a:solidFill>
                  <a:srgbClr val="FFFFFF"/>
                </a:solidFill>
              </a:defRPr>
            </a:lvl1pPr>
          </a:lstStyle>
          <a:p>
            <a:r>
              <a:rPr lang="en-US"/>
              <a:t>Click to edit Master subtitle style</a:t>
            </a:r>
          </a:p>
        </p:txBody>
      </p:sp>
      <p:grpSp>
        <p:nvGrpSpPr>
          <p:cNvPr id="474118" name="Group 6"/>
          <p:cNvGrpSpPr>
            <a:grpSpLocks/>
          </p:cNvGrpSpPr>
          <p:nvPr/>
        </p:nvGrpSpPr>
        <p:grpSpPr bwMode="auto">
          <a:xfrm>
            <a:off x="1371600" y="5486400"/>
            <a:ext cx="311150" cy="311150"/>
            <a:chOff x="2250" y="1146"/>
            <a:chExt cx="294" cy="294"/>
          </a:xfrm>
        </p:grpSpPr>
        <p:sp>
          <p:nvSpPr>
            <p:cNvPr id="474119" name="Oval 7"/>
            <p:cNvSpPr>
              <a:spLocks noChangeArrowheads="1"/>
            </p:cNvSpPr>
            <p:nvPr/>
          </p:nvSpPr>
          <p:spPr bwMode="gray">
            <a:xfrm flipH="1">
              <a:off x="2250" y="1146"/>
              <a:ext cx="294" cy="29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4120" name="Oval 8"/>
            <p:cNvSpPr>
              <a:spLocks noChangeArrowheads="1"/>
            </p:cNvSpPr>
            <p:nvPr userDrawn="1"/>
          </p:nvSpPr>
          <p:spPr bwMode="gray">
            <a:xfrm flipH="1">
              <a:off x="2319" y="1212"/>
              <a:ext cx="150" cy="150"/>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4121" name="Group 9"/>
          <p:cNvGrpSpPr>
            <a:grpSpLocks/>
          </p:cNvGrpSpPr>
          <p:nvPr/>
        </p:nvGrpSpPr>
        <p:grpSpPr bwMode="auto">
          <a:xfrm>
            <a:off x="5981700" y="5711825"/>
            <a:ext cx="488950" cy="488950"/>
            <a:chOff x="2809" y="1042"/>
            <a:chExt cx="336" cy="336"/>
          </a:xfrm>
        </p:grpSpPr>
        <p:sp>
          <p:nvSpPr>
            <p:cNvPr id="474122" name="Oval 10"/>
            <p:cNvSpPr>
              <a:spLocks noChangeArrowheads="1"/>
            </p:cNvSpPr>
            <p:nvPr/>
          </p:nvSpPr>
          <p:spPr bwMode="gray">
            <a:xfrm flipH="1">
              <a:off x="2809" y="1042"/>
              <a:ext cx="336" cy="336"/>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sp>
          <p:nvSpPr>
            <p:cNvPr id="474123" name="Oval 11"/>
            <p:cNvSpPr>
              <a:spLocks noChangeArrowheads="1"/>
            </p:cNvSpPr>
            <p:nvPr userDrawn="1"/>
          </p:nvSpPr>
          <p:spPr bwMode="gray">
            <a:xfrm flipH="1">
              <a:off x="2887" y="1124"/>
              <a:ext cx="178" cy="178"/>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grpSp>
      <p:grpSp>
        <p:nvGrpSpPr>
          <p:cNvPr id="474124" name="Group 12"/>
          <p:cNvGrpSpPr>
            <a:grpSpLocks/>
          </p:cNvGrpSpPr>
          <p:nvPr/>
        </p:nvGrpSpPr>
        <p:grpSpPr bwMode="auto">
          <a:xfrm>
            <a:off x="7789863" y="6183313"/>
            <a:ext cx="304800" cy="304800"/>
            <a:chOff x="3432" y="1134"/>
            <a:chExt cx="266" cy="266"/>
          </a:xfrm>
        </p:grpSpPr>
        <p:sp>
          <p:nvSpPr>
            <p:cNvPr id="474125" name="Oval 13"/>
            <p:cNvSpPr>
              <a:spLocks noChangeArrowheads="1"/>
            </p:cNvSpPr>
            <p:nvPr/>
          </p:nvSpPr>
          <p:spPr bwMode="gray">
            <a:xfrm flipH="1">
              <a:off x="3432" y="1134"/>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4126" name="Oval 14"/>
            <p:cNvSpPr>
              <a:spLocks noChangeArrowheads="1"/>
            </p:cNvSpPr>
            <p:nvPr userDrawn="1"/>
          </p:nvSpPr>
          <p:spPr bwMode="gray">
            <a:xfrm flipH="1">
              <a:off x="3495" y="1200"/>
              <a:ext cx="144" cy="14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4127" name="Group 15"/>
          <p:cNvGrpSpPr>
            <a:grpSpLocks/>
          </p:cNvGrpSpPr>
          <p:nvPr/>
        </p:nvGrpSpPr>
        <p:grpSpPr bwMode="auto">
          <a:xfrm>
            <a:off x="169863" y="6269038"/>
            <a:ext cx="685800" cy="682625"/>
            <a:chOff x="1750" y="1312"/>
            <a:chExt cx="266" cy="266"/>
          </a:xfrm>
        </p:grpSpPr>
        <p:sp>
          <p:nvSpPr>
            <p:cNvPr id="474128" name="Oval 16"/>
            <p:cNvSpPr>
              <a:spLocks noChangeArrowheads="1"/>
            </p:cNvSpPr>
            <p:nvPr/>
          </p:nvSpPr>
          <p:spPr bwMode="gray">
            <a:xfrm flipH="1">
              <a:off x="1750" y="1312"/>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4129" name="Oval 17"/>
            <p:cNvSpPr>
              <a:spLocks noChangeArrowheads="1"/>
            </p:cNvSpPr>
            <p:nvPr userDrawn="1"/>
          </p:nvSpPr>
          <p:spPr bwMode="gray">
            <a:xfrm flipH="1">
              <a:off x="1807" y="1368"/>
              <a:ext cx="154" cy="15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4130" name="Group 18"/>
          <p:cNvGrpSpPr>
            <a:grpSpLocks/>
          </p:cNvGrpSpPr>
          <p:nvPr/>
        </p:nvGrpSpPr>
        <p:grpSpPr bwMode="auto">
          <a:xfrm>
            <a:off x="8293100" y="5022850"/>
            <a:ext cx="434975" cy="431800"/>
            <a:chOff x="4024" y="1248"/>
            <a:chExt cx="308" cy="308"/>
          </a:xfrm>
        </p:grpSpPr>
        <p:sp>
          <p:nvSpPr>
            <p:cNvPr id="474131" name="Oval 19"/>
            <p:cNvSpPr>
              <a:spLocks noChangeArrowheads="1"/>
            </p:cNvSpPr>
            <p:nvPr/>
          </p:nvSpPr>
          <p:spPr bwMode="gray">
            <a:xfrm flipH="1">
              <a:off x="4024" y="1248"/>
              <a:ext cx="308" cy="308"/>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4132" name="Oval 20"/>
            <p:cNvSpPr>
              <a:spLocks noChangeArrowheads="1"/>
            </p:cNvSpPr>
            <p:nvPr userDrawn="1"/>
          </p:nvSpPr>
          <p:spPr bwMode="gray">
            <a:xfrm flipH="1">
              <a:off x="4096" y="1326"/>
              <a:ext cx="156" cy="15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grpSp>
        <p:nvGrpSpPr>
          <p:cNvPr id="474133" name="Group 21"/>
          <p:cNvGrpSpPr>
            <a:grpSpLocks/>
          </p:cNvGrpSpPr>
          <p:nvPr/>
        </p:nvGrpSpPr>
        <p:grpSpPr bwMode="auto">
          <a:xfrm>
            <a:off x="2514600" y="6096000"/>
            <a:ext cx="428625" cy="428625"/>
            <a:chOff x="1750" y="1312"/>
            <a:chExt cx="266" cy="266"/>
          </a:xfrm>
        </p:grpSpPr>
        <p:sp>
          <p:nvSpPr>
            <p:cNvPr id="474134" name="Oval 22"/>
            <p:cNvSpPr>
              <a:spLocks noChangeArrowheads="1"/>
            </p:cNvSpPr>
            <p:nvPr/>
          </p:nvSpPr>
          <p:spPr bwMode="gray">
            <a:xfrm flipH="1">
              <a:off x="1750" y="1312"/>
              <a:ext cx="266" cy="26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4135" name="Oval 23"/>
            <p:cNvSpPr>
              <a:spLocks noChangeArrowheads="1"/>
            </p:cNvSpPr>
            <p:nvPr userDrawn="1"/>
          </p:nvSpPr>
          <p:spPr bwMode="gray">
            <a:xfrm flipH="1">
              <a:off x="1807" y="1368"/>
              <a:ext cx="154" cy="154"/>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sp>
        <p:nvSpPr>
          <p:cNvPr id="474136" name="Rectangle 24"/>
          <p:cNvSpPr>
            <a:spLocks noGrp="1" noChangeArrowheads="1"/>
          </p:cNvSpPr>
          <p:nvPr>
            <p:ph type="sldNum" sz="quarter" idx="4"/>
          </p:nvPr>
        </p:nvSpPr>
        <p:spPr bwMode="auto">
          <a:xfrm>
            <a:off x="6553200" y="6477000"/>
            <a:ext cx="2133600" cy="244475"/>
          </a:xfrm>
        </p:spPr>
        <p:txBody>
          <a:bodyPr/>
          <a:lstStyle>
            <a:lvl1pPr algn="r">
              <a:defRPr b="0">
                <a:solidFill>
                  <a:schemeClr val="tx1"/>
                </a:solidFill>
              </a:defRPr>
            </a:lvl1pPr>
          </a:lstStyle>
          <a:p>
            <a:fld id="{881C37B5-2371-4087-8752-29F3E0A30215}" type="slidenum">
              <a:rPr lang="en-US"/>
              <a:pPr/>
              <a:t>‹#›</a:t>
            </a:fld>
            <a:endParaRPr lang="en-US"/>
          </a:p>
        </p:txBody>
      </p:sp>
      <p:grpSp>
        <p:nvGrpSpPr>
          <p:cNvPr id="474137" name="Group 25"/>
          <p:cNvGrpSpPr>
            <a:grpSpLocks/>
          </p:cNvGrpSpPr>
          <p:nvPr/>
        </p:nvGrpSpPr>
        <p:grpSpPr bwMode="auto">
          <a:xfrm>
            <a:off x="0" y="0"/>
            <a:ext cx="9144000" cy="2819400"/>
            <a:chOff x="0" y="0"/>
            <a:chExt cx="5760" cy="1776"/>
          </a:xfrm>
        </p:grpSpPr>
        <p:grpSp>
          <p:nvGrpSpPr>
            <p:cNvPr id="474138" name="Group 26"/>
            <p:cNvGrpSpPr>
              <a:grpSpLocks/>
            </p:cNvGrpSpPr>
            <p:nvPr userDrawn="1"/>
          </p:nvGrpSpPr>
          <p:grpSpPr bwMode="auto">
            <a:xfrm>
              <a:off x="1274" y="1056"/>
              <a:ext cx="335" cy="333"/>
              <a:chOff x="1091" y="938"/>
              <a:chExt cx="542" cy="542"/>
            </a:xfrm>
          </p:grpSpPr>
          <p:sp>
            <p:nvSpPr>
              <p:cNvPr id="474139" name="Oval 27"/>
              <p:cNvSpPr>
                <a:spLocks noChangeArrowheads="1"/>
              </p:cNvSpPr>
              <p:nvPr/>
            </p:nvSpPr>
            <p:spPr bwMode="gray">
              <a:xfrm flipH="1">
                <a:off x="1091" y="938"/>
                <a:ext cx="542" cy="542"/>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40" name="Oval 28"/>
              <p:cNvSpPr>
                <a:spLocks noChangeArrowheads="1"/>
              </p:cNvSpPr>
              <p:nvPr userDrawn="1"/>
            </p:nvSpPr>
            <p:spPr bwMode="gray">
              <a:xfrm flipH="1">
                <a:off x="1206" y="1052"/>
                <a:ext cx="314" cy="314"/>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41" name="Group 29"/>
            <p:cNvGrpSpPr>
              <a:grpSpLocks/>
            </p:cNvGrpSpPr>
            <p:nvPr userDrawn="1"/>
          </p:nvGrpSpPr>
          <p:grpSpPr bwMode="auto">
            <a:xfrm>
              <a:off x="2522" y="1392"/>
              <a:ext cx="159" cy="155"/>
              <a:chOff x="2250" y="1146"/>
              <a:chExt cx="294" cy="294"/>
            </a:xfrm>
          </p:grpSpPr>
          <p:sp>
            <p:nvSpPr>
              <p:cNvPr id="474142" name="Oval 30"/>
              <p:cNvSpPr>
                <a:spLocks noChangeArrowheads="1"/>
              </p:cNvSpPr>
              <p:nvPr userDrawn="1"/>
            </p:nvSpPr>
            <p:spPr bwMode="gray">
              <a:xfrm flipH="1">
                <a:off x="2250" y="1146"/>
                <a:ext cx="294" cy="29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43" name="Oval 31"/>
              <p:cNvSpPr>
                <a:spLocks noChangeArrowheads="1"/>
              </p:cNvSpPr>
              <p:nvPr userDrawn="1"/>
            </p:nvSpPr>
            <p:spPr bwMode="gray">
              <a:xfrm flipH="1">
                <a:off x="2319" y="1212"/>
                <a:ext cx="150" cy="150"/>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44" name="Group 32"/>
            <p:cNvGrpSpPr>
              <a:grpSpLocks/>
            </p:cNvGrpSpPr>
            <p:nvPr userDrawn="1"/>
          </p:nvGrpSpPr>
          <p:grpSpPr bwMode="auto">
            <a:xfrm>
              <a:off x="2238" y="1056"/>
              <a:ext cx="284" cy="279"/>
              <a:chOff x="2114" y="644"/>
              <a:chExt cx="390" cy="390"/>
            </a:xfrm>
          </p:grpSpPr>
          <p:sp>
            <p:nvSpPr>
              <p:cNvPr id="474145" name="Oval 33"/>
              <p:cNvSpPr>
                <a:spLocks noChangeArrowheads="1"/>
              </p:cNvSpPr>
              <p:nvPr userDrawn="1"/>
            </p:nvSpPr>
            <p:spPr bwMode="gray">
              <a:xfrm flipH="1">
                <a:off x="2114" y="644"/>
                <a:ext cx="390" cy="39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46" name="Oval 34"/>
              <p:cNvSpPr>
                <a:spLocks noChangeArrowheads="1"/>
              </p:cNvSpPr>
              <p:nvPr userDrawn="1"/>
            </p:nvSpPr>
            <p:spPr bwMode="gray">
              <a:xfrm flipH="1">
                <a:off x="2206" y="733"/>
                <a:ext cx="200" cy="20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47" name="Group 35"/>
            <p:cNvGrpSpPr>
              <a:grpSpLocks/>
            </p:cNvGrpSpPr>
            <p:nvPr userDrawn="1"/>
          </p:nvGrpSpPr>
          <p:grpSpPr bwMode="auto">
            <a:xfrm>
              <a:off x="1825" y="580"/>
              <a:ext cx="397" cy="387"/>
              <a:chOff x="1667" y="177"/>
              <a:chExt cx="542" cy="542"/>
            </a:xfrm>
          </p:grpSpPr>
          <p:sp>
            <p:nvSpPr>
              <p:cNvPr id="474148" name="Oval 36"/>
              <p:cNvSpPr>
                <a:spLocks noChangeArrowheads="1"/>
              </p:cNvSpPr>
              <p:nvPr userDrawn="1"/>
            </p:nvSpPr>
            <p:spPr bwMode="gray">
              <a:xfrm flipH="1">
                <a:off x="1667" y="177"/>
                <a:ext cx="542" cy="54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4149" name="Oval 37"/>
              <p:cNvSpPr>
                <a:spLocks noChangeArrowheads="1"/>
              </p:cNvSpPr>
              <p:nvPr userDrawn="1"/>
            </p:nvSpPr>
            <p:spPr bwMode="gray">
              <a:xfrm flipH="1">
                <a:off x="1797" y="304"/>
                <a:ext cx="276" cy="27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4150" name="Group 38"/>
            <p:cNvGrpSpPr>
              <a:grpSpLocks/>
            </p:cNvGrpSpPr>
            <p:nvPr userDrawn="1"/>
          </p:nvGrpSpPr>
          <p:grpSpPr bwMode="auto">
            <a:xfrm>
              <a:off x="1322" y="0"/>
              <a:ext cx="495" cy="489"/>
              <a:chOff x="887" y="-281"/>
              <a:chExt cx="774" cy="774"/>
            </a:xfrm>
          </p:grpSpPr>
          <p:sp>
            <p:nvSpPr>
              <p:cNvPr id="474151" name="Oval 39"/>
              <p:cNvSpPr>
                <a:spLocks noChangeArrowheads="1"/>
              </p:cNvSpPr>
              <p:nvPr userDrawn="1"/>
            </p:nvSpPr>
            <p:spPr bwMode="gray">
              <a:xfrm flipH="1">
                <a:off x="887" y="-281"/>
                <a:ext cx="774" cy="774"/>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sp>
            <p:nvSpPr>
              <p:cNvPr id="474152" name="Oval 40"/>
              <p:cNvSpPr>
                <a:spLocks noChangeArrowheads="1"/>
              </p:cNvSpPr>
              <p:nvPr userDrawn="1"/>
            </p:nvSpPr>
            <p:spPr bwMode="gray">
              <a:xfrm flipH="1">
                <a:off x="1073" y="-98"/>
                <a:ext cx="396" cy="396"/>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grpSp>
        <p:grpSp>
          <p:nvGrpSpPr>
            <p:cNvPr id="474153" name="Group 41"/>
            <p:cNvGrpSpPr>
              <a:grpSpLocks/>
            </p:cNvGrpSpPr>
            <p:nvPr userDrawn="1"/>
          </p:nvGrpSpPr>
          <p:grpSpPr bwMode="auto">
            <a:xfrm>
              <a:off x="2835" y="1221"/>
              <a:ext cx="219" cy="219"/>
              <a:chOff x="2809" y="1042"/>
              <a:chExt cx="336" cy="336"/>
            </a:xfrm>
          </p:grpSpPr>
          <p:sp>
            <p:nvSpPr>
              <p:cNvPr id="474154" name="Oval 42"/>
              <p:cNvSpPr>
                <a:spLocks noChangeArrowheads="1"/>
              </p:cNvSpPr>
              <p:nvPr/>
            </p:nvSpPr>
            <p:spPr bwMode="gray">
              <a:xfrm flipH="1">
                <a:off x="2809" y="1042"/>
                <a:ext cx="336" cy="33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55" name="Oval 43"/>
              <p:cNvSpPr>
                <a:spLocks noChangeArrowheads="1"/>
              </p:cNvSpPr>
              <p:nvPr userDrawn="1"/>
            </p:nvSpPr>
            <p:spPr bwMode="gray">
              <a:xfrm flipH="1">
                <a:off x="2887" y="1124"/>
                <a:ext cx="178" cy="17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56" name="Group 44"/>
            <p:cNvGrpSpPr>
              <a:grpSpLocks/>
            </p:cNvGrpSpPr>
            <p:nvPr userDrawn="1"/>
          </p:nvGrpSpPr>
          <p:grpSpPr bwMode="auto">
            <a:xfrm>
              <a:off x="2762" y="715"/>
              <a:ext cx="336" cy="336"/>
              <a:chOff x="2802" y="341"/>
              <a:chExt cx="598" cy="598"/>
            </a:xfrm>
          </p:grpSpPr>
          <p:sp>
            <p:nvSpPr>
              <p:cNvPr id="474157" name="Oval 45"/>
              <p:cNvSpPr>
                <a:spLocks noChangeArrowheads="1"/>
              </p:cNvSpPr>
              <p:nvPr/>
            </p:nvSpPr>
            <p:spPr bwMode="gray">
              <a:xfrm flipH="1">
                <a:off x="2802" y="341"/>
                <a:ext cx="598" cy="598"/>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58" name="Oval 46"/>
              <p:cNvSpPr>
                <a:spLocks noChangeArrowheads="1"/>
              </p:cNvSpPr>
              <p:nvPr userDrawn="1"/>
            </p:nvSpPr>
            <p:spPr bwMode="gray">
              <a:xfrm flipH="1">
                <a:off x="2942" y="485"/>
                <a:ext cx="316" cy="3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59" name="Group 47"/>
            <p:cNvGrpSpPr>
              <a:grpSpLocks/>
            </p:cNvGrpSpPr>
            <p:nvPr userDrawn="1"/>
          </p:nvGrpSpPr>
          <p:grpSpPr bwMode="auto">
            <a:xfrm>
              <a:off x="2666" y="105"/>
              <a:ext cx="468" cy="466"/>
              <a:chOff x="2428" y="-432"/>
              <a:chExt cx="732" cy="732"/>
            </a:xfrm>
          </p:grpSpPr>
          <p:sp>
            <p:nvSpPr>
              <p:cNvPr id="474160" name="Oval 48"/>
              <p:cNvSpPr>
                <a:spLocks noChangeArrowheads="1"/>
              </p:cNvSpPr>
              <p:nvPr/>
            </p:nvSpPr>
            <p:spPr bwMode="gray">
              <a:xfrm flipH="1">
                <a:off x="2428" y="-432"/>
                <a:ext cx="732" cy="73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4161" name="Oval 49"/>
              <p:cNvSpPr>
                <a:spLocks noChangeArrowheads="1"/>
              </p:cNvSpPr>
              <p:nvPr userDrawn="1"/>
            </p:nvSpPr>
            <p:spPr bwMode="gray">
              <a:xfrm flipH="1">
                <a:off x="2600" y="-256"/>
                <a:ext cx="386" cy="38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4162" name="Group 50"/>
            <p:cNvGrpSpPr>
              <a:grpSpLocks/>
            </p:cNvGrpSpPr>
            <p:nvPr userDrawn="1"/>
          </p:nvGrpSpPr>
          <p:grpSpPr bwMode="auto">
            <a:xfrm>
              <a:off x="3449" y="1010"/>
              <a:ext cx="273" cy="269"/>
              <a:chOff x="3432" y="1134"/>
              <a:chExt cx="266" cy="266"/>
            </a:xfrm>
          </p:grpSpPr>
          <p:sp>
            <p:nvSpPr>
              <p:cNvPr id="474163" name="Oval 51"/>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64" name="Oval 52"/>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65" name="Group 53"/>
            <p:cNvGrpSpPr>
              <a:grpSpLocks/>
            </p:cNvGrpSpPr>
            <p:nvPr userDrawn="1"/>
          </p:nvGrpSpPr>
          <p:grpSpPr bwMode="auto">
            <a:xfrm>
              <a:off x="3712" y="501"/>
              <a:ext cx="394" cy="394"/>
              <a:chOff x="3638" y="540"/>
              <a:chExt cx="516" cy="516"/>
            </a:xfrm>
          </p:grpSpPr>
          <p:sp>
            <p:nvSpPr>
              <p:cNvPr id="474166" name="Oval 5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67" name="Oval 5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68" name="Group 56"/>
            <p:cNvGrpSpPr>
              <a:grpSpLocks/>
            </p:cNvGrpSpPr>
            <p:nvPr userDrawn="1"/>
          </p:nvGrpSpPr>
          <p:grpSpPr bwMode="auto">
            <a:xfrm>
              <a:off x="1850" y="1392"/>
              <a:ext cx="217" cy="217"/>
              <a:chOff x="1750" y="1312"/>
              <a:chExt cx="266" cy="266"/>
            </a:xfrm>
          </p:grpSpPr>
          <p:sp>
            <p:nvSpPr>
              <p:cNvPr id="474169" name="Oval 57"/>
              <p:cNvSpPr>
                <a:spLocks noChangeArrowheads="1"/>
              </p:cNvSpPr>
              <p:nvPr/>
            </p:nvSpPr>
            <p:spPr bwMode="gray">
              <a:xfrm flipH="1">
                <a:off x="1750" y="1312"/>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70" name="Oval 58"/>
              <p:cNvSpPr>
                <a:spLocks noChangeArrowheads="1"/>
              </p:cNvSpPr>
              <p:nvPr userDrawn="1"/>
            </p:nvSpPr>
            <p:spPr bwMode="gray">
              <a:xfrm flipH="1">
                <a:off x="1807" y="1368"/>
                <a:ext cx="154" cy="15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71" name="Group 59"/>
            <p:cNvGrpSpPr>
              <a:grpSpLocks/>
            </p:cNvGrpSpPr>
            <p:nvPr userDrawn="1"/>
          </p:nvGrpSpPr>
          <p:grpSpPr bwMode="auto">
            <a:xfrm>
              <a:off x="528" y="618"/>
              <a:ext cx="496" cy="514"/>
              <a:chOff x="263" y="809"/>
              <a:chExt cx="733" cy="733"/>
            </a:xfrm>
          </p:grpSpPr>
          <p:sp>
            <p:nvSpPr>
              <p:cNvPr id="474172" name="Oval 60"/>
              <p:cNvSpPr>
                <a:spLocks noChangeArrowheads="1"/>
              </p:cNvSpPr>
              <p:nvPr/>
            </p:nvSpPr>
            <p:spPr bwMode="gray">
              <a:xfrm flipH="1">
                <a:off x="263" y="809"/>
                <a:ext cx="733" cy="733"/>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4173" name="Oval 61"/>
              <p:cNvSpPr>
                <a:spLocks noChangeArrowheads="1"/>
              </p:cNvSpPr>
              <p:nvPr userDrawn="1"/>
            </p:nvSpPr>
            <p:spPr bwMode="gray">
              <a:xfrm flipH="1">
                <a:off x="417" y="963"/>
                <a:ext cx="426" cy="424"/>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4174" name="Group 62"/>
            <p:cNvGrpSpPr>
              <a:grpSpLocks/>
            </p:cNvGrpSpPr>
            <p:nvPr userDrawn="1"/>
          </p:nvGrpSpPr>
          <p:grpSpPr bwMode="auto">
            <a:xfrm>
              <a:off x="4250" y="1058"/>
              <a:ext cx="334" cy="334"/>
              <a:chOff x="4024" y="1248"/>
              <a:chExt cx="308" cy="308"/>
            </a:xfrm>
          </p:grpSpPr>
          <p:sp>
            <p:nvSpPr>
              <p:cNvPr id="474175" name="Oval 63"/>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76" name="Oval 64"/>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77" name="Group 65"/>
            <p:cNvGrpSpPr>
              <a:grpSpLocks/>
            </p:cNvGrpSpPr>
            <p:nvPr userDrawn="1"/>
          </p:nvGrpSpPr>
          <p:grpSpPr bwMode="auto">
            <a:xfrm>
              <a:off x="4775" y="620"/>
              <a:ext cx="483" cy="484"/>
              <a:chOff x="4402" y="876"/>
              <a:chExt cx="516" cy="516"/>
            </a:xfrm>
          </p:grpSpPr>
          <p:sp>
            <p:nvSpPr>
              <p:cNvPr id="474178" name="Oval 66"/>
              <p:cNvSpPr>
                <a:spLocks noChangeArrowheads="1"/>
              </p:cNvSpPr>
              <p:nvPr/>
            </p:nvSpPr>
            <p:spPr bwMode="gray">
              <a:xfrm flipH="1">
                <a:off x="4402" y="876"/>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79" name="Oval 67"/>
              <p:cNvSpPr>
                <a:spLocks noChangeArrowheads="1"/>
              </p:cNvSpPr>
              <p:nvPr userDrawn="1"/>
            </p:nvSpPr>
            <p:spPr bwMode="gray">
              <a:xfrm flipH="1">
                <a:off x="4526" y="1006"/>
                <a:ext cx="260" cy="26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80" name="Group 68"/>
            <p:cNvGrpSpPr>
              <a:grpSpLocks/>
            </p:cNvGrpSpPr>
            <p:nvPr userDrawn="1"/>
          </p:nvGrpSpPr>
          <p:grpSpPr bwMode="auto">
            <a:xfrm>
              <a:off x="2282" y="1640"/>
              <a:ext cx="136" cy="136"/>
              <a:chOff x="4024" y="1248"/>
              <a:chExt cx="308" cy="308"/>
            </a:xfrm>
          </p:grpSpPr>
          <p:sp>
            <p:nvSpPr>
              <p:cNvPr id="474181" name="Oval 69"/>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82" name="Oval 70"/>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83" name="Group 71"/>
            <p:cNvGrpSpPr>
              <a:grpSpLocks/>
            </p:cNvGrpSpPr>
            <p:nvPr userDrawn="1"/>
          </p:nvGrpSpPr>
          <p:grpSpPr bwMode="auto">
            <a:xfrm>
              <a:off x="3224" y="1392"/>
              <a:ext cx="176" cy="176"/>
              <a:chOff x="3432" y="1134"/>
              <a:chExt cx="266" cy="266"/>
            </a:xfrm>
          </p:grpSpPr>
          <p:sp>
            <p:nvSpPr>
              <p:cNvPr id="474184" name="Oval 72"/>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85" name="Oval 73"/>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86" name="Group 74"/>
            <p:cNvGrpSpPr>
              <a:grpSpLocks/>
            </p:cNvGrpSpPr>
            <p:nvPr userDrawn="1"/>
          </p:nvGrpSpPr>
          <p:grpSpPr bwMode="auto">
            <a:xfrm>
              <a:off x="3842" y="1440"/>
              <a:ext cx="200" cy="200"/>
              <a:chOff x="4024" y="1248"/>
              <a:chExt cx="308" cy="308"/>
            </a:xfrm>
          </p:grpSpPr>
          <p:sp>
            <p:nvSpPr>
              <p:cNvPr id="474187" name="Oval 75"/>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88" name="Oval 76"/>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89" name="Group 77"/>
            <p:cNvGrpSpPr>
              <a:grpSpLocks/>
            </p:cNvGrpSpPr>
            <p:nvPr userDrawn="1"/>
          </p:nvGrpSpPr>
          <p:grpSpPr bwMode="auto">
            <a:xfrm rot="5400000">
              <a:off x="5245" y="205"/>
              <a:ext cx="720" cy="310"/>
              <a:chOff x="2606" y="-2"/>
              <a:chExt cx="700" cy="252"/>
            </a:xfrm>
          </p:grpSpPr>
          <p:sp>
            <p:nvSpPr>
              <p:cNvPr id="474190" name="Freeform 78"/>
              <p:cNvSpPr>
                <a:spLocks/>
              </p:cNvSpPr>
              <p:nvPr userDrawn="1"/>
            </p:nvSpPr>
            <p:spPr bwMode="gray">
              <a:xfrm>
                <a:off x="2606" y="-2"/>
                <a:ext cx="700" cy="252"/>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510" y="252"/>
                      <a:pt x="370" y="252"/>
                    </a:cubicBezTo>
                    <a:cubicBezTo>
                      <a:pt x="208"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4191" name="Freeform 79"/>
              <p:cNvSpPr>
                <a:spLocks/>
              </p:cNvSpPr>
              <p:nvPr userDrawn="1"/>
            </p:nvSpPr>
            <p:spPr bwMode="gray">
              <a:xfrm>
                <a:off x="2798" y="0"/>
                <a:ext cx="316" cy="86"/>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487" y="252"/>
                      <a:pt x="370" y="252"/>
                    </a:cubicBezTo>
                    <a:cubicBezTo>
                      <a:pt x="253"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4192" name="Group 80"/>
            <p:cNvGrpSpPr>
              <a:grpSpLocks/>
            </p:cNvGrpSpPr>
            <p:nvPr userDrawn="1"/>
          </p:nvGrpSpPr>
          <p:grpSpPr bwMode="auto">
            <a:xfrm>
              <a:off x="0" y="0"/>
              <a:ext cx="336" cy="768"/>
              <a:chOff x="0" y="912"/>
              <a:chExt cx="446" cy="888"/>
            </a:xfrm>
          </p:grpSpPr>
          <p:sp>
            <p:nvSpPr>
              <p:cNvPr id="474193" name="Freeform 81"/>
              <p:cNvSpPr>
                <a:spLocks/>
              </p:cNvSpPr>
              <p:nvPr userDrawn="1"/>
            </p:nvSpPr>
            <p:spPr bwMode="gray">
              <a:xfrm>
                <a:off x="0" y="912"/>
                <a:ext cx="446" cy="888"/>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4194" name="Freeform 82"/>
              <p:cNvSpPr>
                <a:spLocks/>
              </p:cNvSpPr>
              <p:nvPr userDrawn="1"/>
            </p:nvSpPr>
            <p:spPr bwMode="gray">
              <a:xfrm>
                <a:off x="0" y="1100"/>
                <a:ext cx="258" cy="513"/>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4195" name="Group 83"/>
            <p:cNvGrpSpPr>
              <a:grpSpLocks/>
            </p:cNvGrpSpPr>
            <p:nvPr userDrawn="1"/>
          </p:nvGrpSpPr>
          <p:grpSpPr bwMode="auto">
            <a:xfrm>
              <a:off x="4091" y="1"/>
              <a:ext cx="447" cy="438"/>
              <a:chOff x="3638" y="540"/>
              <a:chExt cx="516" cy="516"/>
            </a:xfrm>
          </p:grpSpPr>
          <p:sp>
            <p:nvSpPr>
              <p:cNvPr id="474196" name="Oval 8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97" name="Oval 8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98" name="Group 86"/>
            <p:cNvGrpSpPr>
              <a:grpSpLocks/>
            </p:cNvGrpSpPr>
            <p:nvPr userDrawn="1"/>
          </p:nvGrpSpPr>
          <p:grpSpPr bwMode="auto">
            <a:xfrm>
              <a:off x="3490" y="1640"/>
              <a:ext cx="136" cy="136"/>
              <a:chOff x="4024" y="1248"/>
              <a:chExt cx="308" cy="308"/>
            </a:xfrm>
          </p:grpSpPr>
          <p:sp>
            <p:nvSpPr>
              <p:cNvPr id="474199" name="Oval 87"/>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200" name="Oval 88"/>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5716EFA6-F519-4F54-A887-CF485FBD5B16}"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8D7EC20C-C17E-4DB8-86EC-1DE4F712804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3E3F47B-5848-4299-A5AD-9859CBD9B847}"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DB1DF41D-96D1-4B5C-907A-F49DC91B9F7E}"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0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1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E4F4A1B4-7CA4-423D-8746-ECC9CC84C427}"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3CC6C356-391D-4975-8020-8B6D167C872B}"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8FAEF666-EE56-4B38-B786-B478ED1F66F7}" type="datetime1">
              <a:rPr lang="en-US"/>
              <a:pPr/>
              <a:t>6/9/2013</a:t>
            </a:fld>
            <a:endParaRPr lang="en-US"/>
          </a:p>
        </p:txBody>
      </p:sp>
      <p:sp>
        <p:nvSpPr>
          <p:cNvPr id="8" name="Slide Number Placeholder 7"/>
          <p:cNvSpPr>
            <a:spLocks noGrp="1"/>
          </p:cNvSpPr>
          <p:nvPr>
            <p:ph type="sldNum" sz="quarter" idx="11"/>
          </p:nvPr>
        </p:nvSpPr>
        <p:spPr/>
        <p:txBody>
          <a:bodyPr/>
          <a:lstStyle>
            <a:lvl1pPr>
              <a:defRPr/>
            </a:lvl1pPr>
          </a:lstStyle>
          <a:p>
            <a:fld id="{F99B89A6-4EFF-4CBF-B8D6-C0BBF543A993}"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0850" y="17986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1850" y="17986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B533B275-E2C4-4ADB-873A-03AB3670A51E}"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EE37B005-391F-4B89-8C86-31E5896A0F33}"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7A3BBECB-2711-4001-902C-79CDC7C8E8F7}" type="datetime1">
              <a:rPr lang="en-US"/>
              <a:pPr/>
              <a:t>6/9/2013</a:t>
            </a:fld>
            <a:endParaRPr lang="en-US"/>
          </a:p>
        </p:txBody>
      </p:sp>
      <p:sp>
        <p:nvSpPr>
          <p:cNvPr id="4" name="Slide Number Placeholder 3"/>
          <p:cNvSpPr>
            <a:spLocks noGrp="1"/>
          </p:cNvSpPr>
          <p:nvPr>
            <p:ph type="sldNum" sz="quarter" idx="11"/>
          </p:nvPr>
        </p:nvSpPr>
        <p:spPr/>
        <p:txBody>
          <a:bodyPr/>
          <a:lstStyle>
            <a:lvl1pPr>
              <a:defRPr/>
            </a:lvl1pPr>
          </a:lstStyle>
          <a:p>
            <a:fld id="{D140CCFE-BE8D-4489-A473-EB1C81CE5DCF}"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A4A6720-D49F-49B5-B86E-65A6E17A319A}" type="datetime1">
              <a:rPr lang="en-US"/>
              <a:pPr/>
              <a:t>6/9/2013</a:t>
            </a:fld>
            <a:endParaRPr lang="en-US"/>
          </a:p>
        </p:txBody>
      </p:sp>
      <p:sp>
        <p:nvSpPr>
          <p:cNvPr id="3" name="Slide Number Placeholder 2"/>
          <p:cNvSpPr>
            <a:spLocks noGrp="1"/>
          </p:cNvSpPr>
          <p:nvPr>
            <p:ph type="sldNum" sz="quarter" idx="11"/>
          </p:nvPr>
        </p:nvSpPr>
        <p:spPr/>
        <p:txBody>
          <a:bodyPr/>
          <a:lstStyle>
            <a:lvl1pPr>
              <a:defRPr/>
            </a:lvl1pPr>
          </a:lstStyle>
          <a:p>
            <a:fld id="{658BF345-A6C9-4A58-A119-CAC99FE3A6A1}"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761D629-C77C-4210-8D7C-861B82DEC16D}"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1E7B7DD1-5501-4C6D-A2F7-DF0BB3B0853F}"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1D88F7F-9475-4FAF-A076-A4BBB53E3820}"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EE94011C-3C38-4B3B-ABF0-8DCA24301FC2}"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52C2E53E-D9F8-4908-9618-98A4E259211B}"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C15C8E09-F3FD-4C0A-95C0-BB4AD19E7DCF}"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349250"/>
            <a:ext cx="2057400" cy="5975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0850" y="349250"/>
            <a:ext cx="601980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911F3820-BED8-4FB3-B6B6-7E015EAF538A}" type="datetime1">
              <a:rPr lang="en-US"/>
              <a:pPr/>
              <a:t>6/9/2013</a:t>
            </a:fld>
            <a:endParaRPr lang="en-US"/>
          </a:p>
        </p:txBody>
      </p:sp>
      <p:sp>
        <p:nvSpPr>
          <p:cNvPr id="5" name="Slide Number Placeholder 4"/>
          <p:cNvSpPr>
            <a:spLocks noGrp="1"/>
          </p:cNvSpPr>
          <p:nvPr>
            <p:ph type="sldNum" sz="quarter" idx="11"/>
          </p:nvPr>
        </p:nvSpPr>
        <p:spPr/>
        <p:txBody>
          <a:bodyPr/>
          <a:lstStyle>
            <a:lvl1pPr>
              <a:defRPr/>
            </a:lvl1pPr>
          </a:lstStyle>
          <a:p>
            <a:fld id="{6F8E7C8D-6C5D-43E8-8B59-C95DD1F029F9}"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349250"/>
            <a:ext cx="6623050" cy="885825"/>
          </a:xfrm>
        </p:spPr>
        <p:txBody>
          <a:bodyPr/>
          <a:lstStyle/>
          <a:p>
            <a:r>
              <a:rPr lang="en-US" smtClean="0"/>
              <a:t>Click to edit Master title style</a:t>
            </a:r>
            <a:endParaRPr lang="id-ID"/>
          </a:p>
        </p:txBody>
      </p:sp>
      <p:sp>
        <p:nvSpPr>
          <p:cNvPr id="3" name="Chart Placeholder 2"/>
          <p:cNvSpPr>
            <a:spLocks noGrp="1"/>
          </p:cNvSpPr>
          <p:nvPr>
            <p:ph type="chart" idx="1"/>
          </p:nvPr>
        </p:nvSpPr>
        <p:spPr>
          <a:xfrm>
            <a:off x="450850" y="1447800"/>
            <a:ext cx="8229600" cy="4876800"/>
          </a:xfrm>
        </p:spPr>
        <p:txBody>
          <a:bodyPr/>
          <a:lstStyle/>
          <a:p>
            <a:endParaRPr lang="id-ID"/>
          </a:p>
        </p:txBody>
      </p:sp>
      <p:sp>
        <p:nvSpPr>
          <p:cNvPr id="4" name="Date Placeholder 3"/>
          <p:cNvSpPr>
            <a:spLocks noGrp="1"/>
          </p:cNvSpPr>
          <p:nvPr>
            <p:ph type="dt" sz="half" idx="10"/>
          </p:nvPr>
        </p:nvSpPr>
        <p:spPr>
          <a:xfrm>
            <a:off x="450850" y="6448425"/>
            <a:ext cx="2133600" cy="320675"/>
          </a:xfrm>
        </p:spPr>
        <p:txBody>
          <a:bodyPr/>
          <a:lstStyle>
            <a:lvl1pPr>
              <a:defRPr/>
            </a:lvl1pPr>
          </a:lstStyle>
          <a:p>
            <a:fld id="{27104D11-B360-4C23-8B99-5E5A7692A609}" type="datetime1">
              <a:rPr lang="en-US"/>
              <a:pPr/>
              <a:t>6/9/2013</a:t>
            </a:fld>
            <a:endParaRPr lang="en-US"/>
          </a:p>
        </p:txBody>
      </p:sp>
      <p:sp>
        <p:nvSpPr>
          <p:cNvPr id="5" name="Slide Number Placeholder 4"/>
          <p:cNvSpPr>
            <a:spLocks noGrp="1"/>
          </p:cNvSpPr>
          <p:nvPr>
            <p:ph type="sldNum" sz="quarter" idx="11"/>
          </p:nvPr>
        </p:nvSpPr>
        <p:spPr>
          <a:xfrm>
            <a:off x="8280400" y="6446838"/>
            <a:ext cx="457200" cy="320675"/>
          </a:xfrm>
        </p:spPr>
        <p:txBody>
          <a:bodyPr/>
          <a:lstStyle>
            <a:lvl1pPr>
              <a:defRPr/>
            </a:lvl1pPr>
          </a:lstStyle>
          <a:p>
            <a:fld id="{F04A8EAC-63AA-4800-9EEB-C482E1F18AFC}" type="slidenum">
              <a:rPr lang="en-US"/>
              <a:pPr/>
              <a:t>‹#›</a:t>
            </a:fld>
            <a:endParaRPr lang="en-US"/>
          </a:p>
        </p:txBody>
      </p:sp>
      <p:sp>
        <p:nvSpPr>
          <p:cNvPr id="6" name="Footer Placeholder 5"/>
          <p:cNvSpPr>
            <a:spLocks noGrp="1"/>
          </p:cNvSpPr>
          <p:nvPr>
            <p:ph type="ftr" sz="quarter" idx="12"/>
          </p:nvPr>
        </p:nvSpPr>
        <p:spPr>
          <a:xfrm>
            <a:off x="5365750" y="6446838"/>
            <a:ext cx="2895600" cy="320675"/>
          </a:xfrm>
        </p:spPr>
        <p:txBody>
          <a:bodyPr/>
          <a:lstStyle>
            <a:lvl1pPr>
              <a:defRPr/>
            </a:lvl1pPr>
          </a:lstStyle>
          <a:p>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349250"/>
            <a:ext cx="6623050" cy="885825"/>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0850" y="1447800"/>
            <a:ext cx="8229600" cy="4876800"/>
          </a:xfrm>
        </p:spPr>
        <p:txBody>
          <a:bodyPr/>
          <a:lstStyle/>
          <a:p>
            <a:endParaRPr lang="id-ID"/>
          </a:p>
        </p:txBody>
      </p:sp>
      <p:sp>
        <p:nvSpPr>
          <p:cNvPr id="4" name="Date Placeholder 3"/>
          <p:cNvSpPr>
            <a:spLocks noGrp="1"/>
          </p:cNvSpPr>
          <p:nvPr>
            <p:ph type="dt" sz="half" idx="10"/>
          </p:nvPr>
        </p:nvSpPr>
        <p:spPr>
          <a:xfrm>
            <a:off x="450850" y="6448425"/>
            <a:ext cx="2133600" cy="320675"/>
          </a:xfrm>
        </p:spPr>
        <p:txBody>
          <a:bodyPr/>
          <a:lstStyle>
            <a:lvl1pPr>
              <a:defRPr/>
            </a:lvl1pPr>
          </a:lstStyle>
          <a:p>
            <a:fld id="{982F8995-1D6E-4C48-A07D-838FE85FA4EF}" type="datetime1">
              <a:rPr lang="en-US"/>
              <a:pPr/>
              <a:t>6/9/2013</a:t>
            </a:fld>
            <a:endParaRPr lang="en-US"/>
          </a:p>
        </p:txBody>
      </p:sp>
      <p:sp>
        <p:nvSpPr>
          <p:cNvPr id="5" name="Slide Number Placeholder 4"/>
          <p:cNvSpPr>
            <a:spLocks noGrp="1"/>
          </p:cNvSpPr>
          <p:nvPr>
            <p:ph type="sldNum" sz="quarter" idx="11"/>
          </p:nvPr>
        </p:nvSpPr>
        <p:spPr>
          <a:xfrm>
            <a:off x="8280400" y="6446838"/>
            <a:ext cx="457200" cy="320675"/>
          </a:xfrm>
        </p:spPr>
        <p:txBody>
          <a:bodyPr/>
          <a:lstStyle>
            <a:lvl1pPr>
              <a:defRPr/>
            </a:lvl1pPr>
          </a:lstStyle>
          <a:p>
            <a:fld id="{BFDDCC04-502A-4E15-B55A-BBDEB350E263}" type="slidenum">
              <a:rPr lang="en-US"/>
              <a:pPr/>
              <a:t>‹#›</a:t>
            </a:fld>
            <a:endParaRPr lang="en-US"/>
          </a:p>
        </p:txBody>
      </p:sp>
      <p:sp>
        <p:nvSpPr>
          <p:cNvPr id="6" name="Footer Placeholder 5"/>
          <p:cNvSpPr>
            <a:spLocks noGrp="1"/>
          </p:cNvSpPr>
          <p:nvPr>
            <p:ph type="ftr" sz="quarter" idx="12"/>
          </p:nvPr>
        </p:nvSpPr>
        <p:spPr>
          <a:xfrm>
            <a:off x="5365750" y="6446838"/>
            <a:ext cx="2895600" cy="320675"/>
          </a:xfrm>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FA6542D7-8F83-4783-BF23-1D7C46C472A3}" type="datetime1">
              <a:rPr lang="en-US"/>
              <a:pPr/>
              <a:t>6/9/2013</a:t>
            </a:fld>
            <a:endParaRPr lang="en-US"/>
          </a:p>
        </p:txBody>
      </p:sp>
      <p:sp>
        <p:nvSpPr>
          <p:cNvPr id="8" name="Slide Number Placeholder 7"/>
          <p:cNvSpPr>
            <a:spLocks noGrp="1"/>
          </p:cNvSpPr>
          <p:nvPr>
            <p:ph type="sldNum" sz="quarter" idx="11"/>
          </p:nvPr>
        </p:nvSpPr>
        <p:spPr/>
        <p:txBody>
          <a:bodyPr/>
          <a:lstStyle>
            <a:lvl1pPr>
              <a:defRPr/>
            </a:lvl1pPr>
          </a:lstStyle>
          <a:p>
            <a:fld id="{E9172CAF-A5F8-43A7-BB99-6B118A3766AB}"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5698B123-BFDF-4539-893E-A2CECA943F31}" type="datetime1">
              <a:rPr lang="en-US"/>
              <a:pPr/>
              <a:t>6/9/2013</a:t>
            </a:fld>
            <a:endParaRPr lang="en-US"/>
          </a:p>
        </p:txBody>
      </p:sp>
      <p:sp>
        <p:nvSpPr>
          <p:cNvPr id="4" name="Slide Number Placeholder 3"/>
          <p:cNvSpPr>
            <a:spLocks noGrp="1"/>
          </p:cNvSpPr>
          <p:nvPr>
            <p:ph type="sldNum" sz="quarter" idx="11"/>
          </p:nvPr>
        </p:nvSpPr>
        <p:spPr/>
        <p:txBody>
          <a:bodyPr/>
          <a:lstStyle>
            <a:lvl1pPr>
              <a:defRPr/>
            </a:lvl1pPr>
          </a:lstStyle>
          <a:p>
            <a:fld id="{EADA30E2-FC93-41F6-8A87-42D51E6030B7}"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9D584FD-5D91-4DF5-A49C-0934A79019F7}" type="datetime1">
              <a:rPr lang="en-US"/>
              <a:pPr/>
              <a:t>6/9/2013</a:t>
            </a:fld>
            <a:endParaRPr lang="en-US"/>
          </a:p>
        </p:txBody>
      </p:sp>
      <p:sp>
        <p:nvSpPr>
          <p:cNvPr id="3" name="Slide Number Placeholder 2"/>
          <p:cNvSpPr>
            <a:spLocks noGrp="1"/>
          </p:cNvSpPr>
          <p:nvPr>
            <p:ph type="sldNum" sz="quarter" idx="11"/>
          </p:nvPr>
        </p:nvSpPr>
        <p:spPr/>
        <p:txBody>
          <a:bodyPr/>
          <a:lstStyle>
            <a:lvl1pPr>
              <a:defRPr/>
            </a:lvl1pPr>
          </a:lstStyle>
          <a:p>
            <a:fld id="{1C763D31-3556-48D0-B110-BB16F6B1448A}"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86F5917-DD6A-47E3-AD4F-0484188AFBD1}"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A075498C-749C-41FA-AEB4-534CB038DB51}"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CD48254-8B51-41AE-8A80-E1B158744954}" type="datetime1">
              <a:rPr lang="en-US"/>
              <a:pPr/>
              <a:t>6/9/2013</a:t>
            </a:fld>
            <a:endParaRPr lang="en-US"/>
          </a:p>
        </p:txBody>
      </p:sp>
      <p:sp>
        <p:nvSpPr>
          <p:cNvPr id="6" name="Slide Number Placeholder 5"/>
          <p:cNvSpPr>
            <a:spLocks noGrp="1"/>
          </p:cNvSpPr>
          <p:nvPr>
            <p:ph type="sldNum" sz="quarter" idx="11"/>
          </p:nvPr>
        </p:nvSpPr>
        <p:spPr/>
        <p:txBody>
          <a:bodyPr/>
          <a:lstStyle>
            <a:lvl1pPr>
              <a:defRPr/>
            </a:lvl1pPr>
          </a:lstStyle>
          <a:p>
            <a:fld id="{7F9064C9-BA47-4B1E-BDAD-DB6C7B2AF8E1}"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10686" name="Group 94"/>
          <p:cNvGrpSpPr>
            <a:grpSpLocks/>
          </p:cNvGrpSpPr>
          <p:nvPr/>
        </p:nvGrpSpPr>
        <p:grpSpPr bwMode="auto">
          <a:xfrm>
            <a:off x="8305800" y="6400800"/>
            <a:ext cx="406400" cy="406400"/>
            <a:chOff x="5216" y="3840"/>
            <a:chExt cx="256" cy="256"/>
          </a:xfrm>
        </p:grpSpPr>
        <p:sp>
          <p:nvSpPr>
            <p:cNvPr id="110631" name="Oval 39"/>
            <p:cNvSpPr>
              <a:spLocks noChangeArrowheads="1"/>
            </p:cNvSpPr>
            <p:nvPr/>
          </p:nvSpPr>
          <p:spPr bwMode="gray">
            <a:xfrm flipH="1">
              <a:off x="5216" y="3840"/>
              <a:ext cx="256" cy="256"/>
            </a:xfrm>
            <a:prstGeom prst="ellipse">
              <a:avLst/>
            </a:prstGeom>
            <a:solidFill>
              <a:schemeClr val="hlink">
                <a:alpha val="70000"/>
              </a:schemeClr>
            </a:solidFill>
            <a:ln w="19050" algn="ctr">
              <a:noFill/>
              <a:round/>
              <a:headEnd/>
              <a:tailEnd/>
            </a:ln>
            <a:effectLst/>
          </p:spPr>
          <p:txBody>
            <a:bodyPr rot="10800000" wrap="none" anchor="ctr"/>
            <a:lstStyle/>
            <a:p>
              <a:endParaRPr lang="id-ID"/>
            </a:p>
          </p:txBody>
        </p:sp>
        <p:sp>
          <p:nvSpPr>
            <p:cNvPr id="110632" name="Oval 40"/>
            <p:cNvSpPr>
              <a:spLocks noChangeArrowheads="1"/>
            </p:cNvSpPr>
            <p:nvPr/>
          </p:nvSpPr>
          <p:spPr bwMode="gray">
            <a:xfrm flipH="1">
              <a:off x="5241" y="3867"/>
              <a:ext cx="204" cy="202"/>
            </a:xfrm>
            <a:prstGeom prst="ellipse">
              <a:avLst/>
            </a:prstGeom>
            <a:solidFill>
              <a:schemeClr val="hlink"/>
            </a:solidFill>
            <a:ln w="19050" algn="ctr">
              <a:noFill/>
              <a:round/>
              <a:headEnd/>
              <a:tailEnd/>
            </a:ln>
            <a:effectLst/>
          </p:spPr>
          <p:txBody>
            <a:bodyPr rot="10800000" wrap="none" anchor="ctr"/>
            <a:lstStyle/>
            <a:p>
              <a:endParaRPr lang="id-ID"/>
            </a:p>
          </p:txBody>
        </p:sp>
      </p:grpSp>
      <p:sp>
        <p:nvSpPr>
          <p:cNvPr id="110661" name="Rectangle 69"/>
          <p:cNvSpPr>
            <a:spLocks noGrp="1" noChangeArrowheads="1"/>
          </p:cNvSpPr>
          <p:nvPr>
            <p:ph type="body" idx="1"/>
          </p:nvPr>
        </p:nvSpPr>
        <p:spPr bwMode="auto">
          <a:xfrm>
            <a:off x="450850" y="17986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662" name="Rectangle 70"/>
          <p:cNvSpPr>
            <a:spLocks noGrp="1" noChangeArrowheads="1"/>
          </p:cNvSpPr>
          <p:nvPr>
            <p:ph type="dt" sz="half" idx="2"/>
          </p:nvPr>
        </p:nvSpPr>
        <p:spPr bwMode="auto">
          <a:xfrm>
            <a:off x="450850" y="6448425"/>
            <a:ext cx="2133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a:lvl1pPr>
          </a:lstStyle>
          <a:p>
            <a:fld id="{8DA50852-92D5-449A-81FB-C29F69699459}" type="datetime1">
              <a:rPr lang="en-US"/>
              <a:pPr/>
              <a:t>6/9/2013</a:t>
            </a:fld>
            <a:endParaRPr lang="en-US"/>
          </a:p>
        </p:txBody>
      </p:sp>
      <p:sp>
        <p:nvSpPr>
          <p:cNvPr id="110664" name="Rectangle 72"/>
          <p:cNvSpPr>
            <a:spLocks noGrp="1" noChangeArrowheads="1"/>
          </p:cNvSpPr>
          <p:nvPr>
            <p:ph type="sldNum" sz="quarter" idx="4"/>
          </p:nvPr>
        </p:nvSpPr>
        <p:spPr bwMode="gray">
          <a:xfrm>
            <a:off x="8280400" y="6446838"/>
            <a:ext cx="4572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FFFFF"/>
                </a:solidFill>
              </a:defRPr>
            </a:lvl1pPr>
          </a:lstStyle>
          <a:p>
            <a:fld id="{55119EC6-00E8-4138-89E8-6B07EA76C4F4}" type="slidenum">
              <a:rPr lang="en-US"/>
              <a:pPr/>
              <a:t>‹#›</a:t>
            </a:fld>
            <a:endParaRPr lang="en-US"/>
          </a:p>
        </p:txBody>
      </p:sp>
      <p:sp>
        <p:nvSpPr>
          <p:cNvPr id="110687" name="Rectangle 95"/>
          <p:cNvSpPr>
            <a:spLocks noChangeArrowheads="1"/>
          </p:cNvSpPr>
          <p:nvPr/>
        </p:nvSpPr>
        <p:spPr bwMode="gray">
          <a:xfrm>
            <a:off x="0" y="304800"/>
            <a:ext cx="9144000" cy="958850"/>
          </a:xfrm>
          <a:prstGeom prst="rect">
            <a:avLst/>
          </a:prstGeom>
          <a:gradFill rotWithShape="1">
            <a:gsLst>
              <a:gs pos="0">
                <a:schemeClr val="hlink"/>
              </a:gs>
              <a:gs pos="100000">
                <a:schemeClr val="hlink">
                  <a:gamma/>
                  <a:tint val="76078"/>
                  <a:invGamma/>
                </a:schemeClr>
              </a:gs>
            </a:gsLst>
            <a:lin ang="0" scaled="1"/>
          </a:gradFill>
          <a:ln w="9525" algn="ctr">
            <a:noFill/>
            <a:miter lim="800000"/>
            <a:headEnd/>
            <a:tailEnd/>
          </a:ln>
          <a:effectLst/>
        </p:spPr>
        <p:txBody>
          <a:bodyPr wrap="none" anchor="ctr"/>
          <a:lstStyle/>
          <a:p>
            <a:endParaRPr lang="id-ID"/>
          </a:p>
        </p:txBody>
      </p:sp>
      <p:sp>
        <p:nvSpPr>
          <p:cNvPr id="110722" name="Rectangle 130"/>
          <p:cNvSpPr>
            <a:spLocks noGrp="1" noChangeArrowheads="1"/>
          </p:cNvSpPr>
          <p:nvPr>
            <p:ph type="title"/>
          </p:nvPr>
        </p:nvSpPr>
        <p:spPr bwMode="gray">
          <a:xfrm>
            <a:off x="1371600" y="349250"/>
            <a:ext cx="6623050" cy="885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723" name="Rectangle 131"/>
          <p:cNvSpPr>
            <a:spLocks noGrp="1" noChangeArrowheads="1"/>
          </p:cNvSpPr>
          <p:nvPr>
            <p:ph type="ftr" sz="quarter" idx="3"/>
          </p:nvPr>
        </p:nvSpPr>
        <p:spPr bwMode="auto">
          <a:xfrm>
            <a:off x="5365750" y="6446838"/>
            <a:ext cx="2895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lvl1pPr>
          </a:lstStyle>
          <a:p>
            <a:endParaRPr lang="en-US"/>
          </a:p>
        </p:txBody>
      </p:sp>
      <p:grpSp>
        <p:nvGrpSpPr>
          <p:cNvPr id="110787" name="Group 195"/>
          <p:cNvGrpSpPr>
            <a:grpSpLocks/>
          </p:cNvGrpSpPr>
          <p:nvPr/>
        </p:nvGrpSpPr>
        <p:grpSpPr bwMode="auto">
          <a:xfrm>
            <a:off x="152400" y="381000"/>
            <a:ext cx="838200" cy="838200"/>
            <a:chOff x="96" y="240"/>
            <a:chExt cx="528" cy="528"/>
          </a:xfrm>
        </p:grpSpPr>
        <p:grpSp>
          <p:nvGrpSpPr>
            <p:cNvPr id="110762" name="Group 170"/>
            <p:cNvGrpSpPr>
              <a:grpSpLocks/>
            </p:cNvGrpSpPr>
            <p:nvPr userDrawn="1"/>
          </p:nvGrpSpPr>
          <p:grpSpPr bwMode="auto">
            <a:xfrm rot="460096">
              <a:off x="246" y="240"/>
              <a:ext cx="112" cy="121"/>
              <a:chOff x="2483" y="4163"/>
              <a:chExt cx="733" cy="733"/>
            </a:xfrm>
          </p:grpSpPr>
          <p:sp>
            <p:nvSpPr>
              <p:cNvPr id="110763" name="Oval 171"/>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64" name="Oval 172"/>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65" name="Group 173"/>
            <p:cNvGrpSpPr>
              <a:grpSpLocks/>
            </p:cNvGrpSpPr>
            <p:nvPr userDrawn="1"/>
          </p:nvGrpSpPr>
          <p:grpSpPr bwMode="auto">
            <a:xfrm rot="460096">
              <a:off x="100" y="240"/>
              <a:ext cx="112" cy="121"/>
              <a:chOff x="2483" y="4163"/>
              <a:chExt cx="733" cy="733"/>
            </a:xfrm>
          </p:grpSpPr>
          <p:sp>
            <p:nvSpPr>
              <p:cNvPr id="110766" name="Oval 174"/>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67" name="Oval 175"/>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68" name="Group 176"/>
            <p:cNvGrpSpPr>
              <a:grpSpLocks/>
            </p:cNvGrpSpPr>
            <p:nvPr userDrawn="1"/>
          </p:nvGrpSpPr>
          <p:grpSpPr bwMode="auto">
            <a:xfrm rot="460096">
              <a:off x="384" y="241"/>
              <a:ext cx="112" cy="121"/>
              <a:chOff x="2483" y="4163"/>
              <a:chExt cx="733" cy="733"/>
            </a:xfrm>
          </p:grpSpPr>
          <p:sp>
            <p:nvSpPr>
              <p:cNvPr id="110769" name="Oval 177"/>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70" name="Oval 178"/>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71" name="Group 179"/>
            <p:cNvGrpSpPr>
              <a:grpSpLocks/>
            </p:cNvGrpSpPr>
            <p:nvPr userDrawn="1"/>
          </p:nvGrpSpPr>
          <p:grpSpPr bwMode="auto">
            <a:xfrm rot="460096">
              <a:off x="252" y="395"/>
              <a:ext cx="112" cy="121"/>
              <a:chOff x="2483" y="4163"/>
              <a:chExt cx="733" cy="733"/>
            </a:xfrm>
          </p:grpSpPr>
          <p:sp>
            <p:nvSpPr>
              <p:cNvPr id="110772" name="Oval 180"/>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73" name="Oval 181"/>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74" name="Group 182"/>
            <p:cNvGrpSpPr>
              <a:grpSpLocks/>
            </p:cNvGrpSpPr>
            <p:nvPr userDrawn="1"/>
          </p:nvGrpSpPr>
          <p:grpSpPr bwMode="auto">
            <a:xfrm rot="460096">
              <a:off x="96" y="384"/>
              <a:ext cx="112" cy="122"/>
              <a:chOff x="2483" y="4163"/>
              <a:chExt cx="733" cy="733"/>
            </a:xfrm>
          </p:grpSpPr>
          <p:sp>
            <p:nvSpPr>
              <p:cNvPr id="110775" name="Oval 183"/>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76" name="Oval 184"/>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77" name="Group 185"/>
            <p:cNvGrpSpPr>
              <a:grpSpLocks/>
            </p:cNvGrpSpPr>
            <p:nvPr userDrawn="1"/>
          </p:nvGrpSpPr>
          <p:grpSpPr bwMode="auto">
            <a:xfrm rot="460096">
              <a:off x="512" y="647"/>
              <a:ext cx="112" cy="121"/>
              <a:chOff x="2483" y="4163"/>
              <a:chExt cx="733" cy="733"/>
            </a:xfrm>
          </p:grpSpPr>
          <p:sp>
            <p:nvSpPr>
              <p:cNvPr id="110778" name="Oval 186"/>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79" name="Oval 187"/>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80" name="Group 188"/>
            <p:cNvGrpSpPr>
              <a:grpSpLocks/>
            </p:cNvGrpSpPr>
            <p:nvPr userDrawn="1"/>
          </p:nvGrpSpPr>
          <p:grpSpPr bwMode="auto">
            <a:xfrm rot="460096">
              <a:off x="380" y="528"/>
              <a:ext cx="112" cy="121"/>
              <a:chOff x="2483" y="4163"/>
              <a:chExt cx="733" cy="733"/>
            </a:xfrm>
          </p:grpSpPr>
          <p:sp>
            <p:nvSpPr>
              <p:cNvPr id="110781" name="Oval 189"/>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82" name="Oval 190"/>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83" name="Group 191"/>
            <p:cNvGrpSpPr>
              <a:grpSpLocks/>
            </p:cNvGrpSpPr>
            <p:nvPr userDrawn="1"/>
          </p:nvGrpSpPr>
          <p:grpSpPr bwMode="auto">
            <a:xfrm rot="460096">
              <a:off x="96" y="528"/>
              <a:ext cx="112" cy="121"/>
              <a:chOff x="2483" y="4163"/>
              <a:chExt cx="733" cy="733"/>
            </a:xfrm>
          </p:grpSpPr>
          <p:sp>
            <p:nvSpPr>
              <p:cNvPr id="110784" name="Oval 192"/>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85" name="Oval 193"/>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spTree>
  </p:cSld>
  <p:clrMap bg1="lt1" tx1="dk1" bg2="lt2" tx2="dk2" accent1="accent1" accent2="accent2" accent3="accent3" accent4="accent4" accent5="accent5" accent6="accent6" hlink="hlink" folHlink="folHlink"/>
  <p:sldLayoutIdLst>
    <p:sldLayoutId id="2147483651"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iming>
    <p:tnLst>
      <p:par>
        <p:cTn id="1" dur="indefinite" restart="never" nodeType="tmRoot"/>
      </p:par>
    </p:tnLst>
  </p:timing>
  <p:hf hdr="0" ftr="0" dt="0"/>
  <p:txStyles>
    <p:titleStyle>
      <a:lvl1pPr algn="l" rtl="0" fontAlgn="base">
        <a:spcBef>
          <a:spcPct val="0"/>
        </a:spcBef>
        <a:spcAft>
          <a:spcPct val="0"/>
        </a:spcAft>
        <a:defRPr sz="3800" b="1">
          <a:solidFill>
            <a:srgbClr val="FFFFFF"/>
          </a:solidFill>
          <a:latin typeface="+mj-lt"/>
          <a:ea typeface="+mj-ea"/>
          <a:cs typeface="+mj-cs"/>
        </a:defRPr>
      </a:lvl1pPr>
      <a:lvl2pPr algn="l" rtl="0" fontAlgn="base">
        <a:spcBef>
          <a:spcPct val="0"/>
        </a:spcBef>
        <a:spcAft>
          <a:spcPct val="0"/>
        </a:spcAft>
        <a:defRPr sz="3800" b="1">
          <a:solidFill>
            <a:srgbClr val="FFFFFF"/>
          </a:solidFill>
          <a:latin typeface="Corbel" pitchFamily="34" charset="0"/>
        </a:defRPr>
      </a:lvl2pPr>
      <a:lvl3pPr algn="l" rtl="0" fontAlgn="base">
        <a:spcBef>
          <a:spcPct val="0"/>
        </a:spcBef>
        <a:spcAft>
          <a:spcPct val="0"/>
        </a:spcAft>
        <a:defRPr sz="3800" b="1">
          <a:solidFill>
            <a:srgbClr val="FFFFFF"/>
          </a:solidFill>
          <a:latin typeface="Corbel" pitchFamily="34" charset="0"/>
        </a:defRPr>
      </a:lvl3pPr>
      <a:lvl4pPr algn="l" rtl="0" fontAlgn="base">
        <a:spcBef>
          <a:spcPct val="0"/>
        </a:spcBef>
        <a:spcAft>
          <a:spcPct val="0"/>
        </a:spcAft>
        <a:defRPr sz="3800" b="1">
          <a:solidFill>
            <a:srgbClr val="FFFFFF"/>
          </a:solidFill>
          <a:latin typeface="Corbel" pitchFamily="34" charset="0"/>
        </a:defRPr>
      </a:lvl4pPr>
      <a:lvl5pPr algn="l" rtl="0" fontAlgn="base">
        <a:spcBef>
          <a:spcPct val="0"/>
        </a:spcBef>
        <a:spcAft>
          <a:spcPct val="0"/>
        </a:spcAft>
        <a:defRPr sz="3800" b="1">
          <a:solidFill>
            <a:srgbClr val="FFFFFF"/>
          </a:solidFill>
          <a:latin typeface="Corbel" pitchFamily="34" charset="0"/>
        </a:defRPr>
      </a:lvl5pPr>
      <a:lvl6pPr marL="457200" algn="l" rtl="0" fontAlgn="base">
        <a:spcBef>
          <a:spcPct val="0"/>
        </a:spcBef>
        <a:spcAft>
          <a:spcPct val="0"/>
        </a:spcAft>
        <a:defRPr sz="3800" b="1">
          <a:solidFill>
            <a:srgbClr val="FFFFFF"/>
          </a:solidFill>
          <a:latin typeface="Corbel" pitchFamily="34" charset="0"/>
        </a:defRPr>
      </a:lvl6pPr>
      <a:lvl7pPr marL="914400" algn="l" rtl="0" fontAlgn="base">
        <a:spcBef>
          <a:spcPct val="0"/>
        </a:spcBef>
        <a:spcAft>
          <a:spcPct val="0"/>
        </a:spcAft>
        <a:defRPr sz="3800" b="1">
          <a:solidFill>
            <a:srgbClr val="FFFFFF"/>
          </a:solidFill>
          <a:latin typeface="Corbel" pitchFamily="34" charset="0"/>
        </a:defRPr>
      </a:lvl7pPr>
      <a:lvl8pPr marL="1371600" algn="l" rtl="0" fontAlgn="base">
        <a:spcBef>
          <a:spcPct val="0"/>
        </a:spcBef>
        <a:spcAft>
          <a:spcPct val="0"/>
        </a:spcAft>
        <a:defRPr sz="3800" b="1">
          <a:solidFill>
            <a:srgbClr val="FFFFFF"/>
          </a:solidFill>
          <a:latin typeface="Corbel" pitchFamily="34" charset="0"/>
        </a:defRPr>
      </a:lvl8pPr>
      <a:lvl9pPr marL="1828800" algn="l" rtl="0" fontAlgn="base">
        <a:spcBef>
          <a:spcPct val="0"/>
        </a:spcBef>
        <a:spcAft>
          <a:spcPct val="0"/>
        </a:spcAft>
        <a:defRPr sz="3800" b="1">
          <a:solidFill>
            <a:srgbClr val="FFFFFF"/>
          </a:solidFill>
          <a:latin typeface="Corbe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68994" name="Group 2"/>
          <p:cNvGrpSpPr>
            <a:grpSpLocks/>
          </p:cNvGrpSpPr>
          <p:nvPr/>
        </p:nvGrpSpPr>
        <p:grpSpPr bwMode="auto">
          <a:xfrm>
            <a:off x="8305800" y="6400800"/>
            <a:ext cx="406400" cy="406400"/>
            <a:chOff x="5216" y="3840"/>
            <a:chExt cx="256" cy="256"/>
          </a:xfrm>
        </p:grpSpPr>
        <p:sp>
          <p:nvSpPr>
            <p:cNvPr id="468995" name="Oval 3"/>
            <p:cNvSpPr>
              <a:spLocks noChangeArrowheads="1"/>
            </p:cNvSpPr>
            <p:nvPr/>
          </p:nvSpPr>
          <p:spPr bwMode="gray">
            <a:xfrm flipH="1">
              <a:off x="5216" y="3840"/>
              <a:ext cx="256" cy="256"/>
            </a:xfrm>
            <a:prstGeom prst="ellipse">
              <a:avLst/>
            </a:prstGeom>
            <a:solidFill>
              <a:schemeClr val="accent2">
                <a:alpha val="70000"/>
              </a:schemeClr>
            </a:solidFill>
            <a:ln w="19050" algn="ctr">
              <a:noFill/>
              <a:round/>
              <a:headEnd/>
              <a:tailEnd/>
            </a:ln>
            <a:effectLst/>
          </p:spPr>
          <p:txBody>
            <a:bodyPr rot="10800000" wrap="none" anchor="ctr"/>
            <a:lstStyle/>
            <a:p>
              <a:endParaRPr lang="id-ID"/>
            </a:p>
          </p:txBody>
        </p:sp>
        <p:sp>
          <p:nvSpPr>
            <p:cNvPr id="468996" name="Oval 4"/>
            <p:cNvSpPr>
              <a:spLocks noChangeArrowheads="1"/>
            </p:cNvSpPr>
            <p:nvPr/>
          </p:nvSpPr>
          <p:spPr bwMode="gray">
            <a:xfrm flipH="1">
              <a:off x="5241" y="3867"/>
              <a:ext cx="204" cy="202"/>
            </a:xfrm>
            <a:prstGeom prst="ellipse">
              <a:avLst/>
            </a:prstGeom>
            <a:solidFill>
              <a:schemeClr val="accent2"/>
            </a:solidFill>
            <a:ln w="19050" algn="ctr">
              <a:noFill/>
              <a:round/>
              <a:headEnd/>
              <a:tailEnd/>
            </a:ln>
            <a:effectLst/>
          </p:spPr>
          <p:txBody>
            <a:bodyPr rot="10800000" wrap="none" anchor="ctr"/>
            <a:lstStyle/>
            <a:p>
              <a:endParaRPr lang="id-ID"/>
            </a:p>
          </p:txBody>
        </p:sp>
      </p:grpSp>
      <p:sp>
        <p:nvSpPr>
          <p:cNvPr id="468997" name="Rectangle 5"/>
          <p:cNvSpPr>
            <a:spLocks noGrp="1" noChangeArrowheads="1"/>
          </p:cNvSpPr>
          <p:nvPr>
            <p:ph type="body" idx="1"/>
          </p:nvPr>
        </p:nvSpPr>
        <p:spPr bwMode="auto">
          <a:xfrm>
            <a:off x="45085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8998" name="Rectangle 6"/>
          <p:cNvSpPr>
            <a:spLocks noGrp="1" noChangeArrowheads="1"/>
          </p:cNvSpPr>
          <p:nvPr>
            <p:ph type="dt" sz="half" idx="2"/>
          </p:nvPr>
        </p:nvSpPr>
        <p:spPr bwMode="auto">
          <a:xfrm>
            <a:off x="450850" y="6448425"/>
            <a:ext cx="2133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a:lvl1pPr>
          </a:lstStyle>
          <a:p>
            <a:fld id="{89F4F85E-B16C-487E-A850-A77BB18C231B}" type="datetime1">
              <a:rPr lang="en-US"/>
              <a:pPr/>
              <a:t>6/9/2013</a:t>
            </a:fld>
            <a:endParaRPr lang="en-US"/>
          </a:p>
        </p:txBody>
      </p:sp>
      <p:sp>
        <p:nvSpPr>
          <p:cNvPr id="468999" name="Rectangle 7"/>
          <p:cNvSpPr>
            <a:spLocks noGrp="1" noChangeArrowheads="1"/>
          </p:cNvSpPr>
          <p:nvPr>
            <p:ph type="sldNum" sz="quarter" idx="4"/>
          </p:nvPr>
        </p:nvSpPr>
        <p:spPr bwMode="gray">
          <a:xfrm>
            <a:off x="8280400" y="6446838"/>
            <a:ext cx="4572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FFFFF"/>
                </a:solidFill>
              </a:defRPr>
            </a:lvl1pPr>
          </a:lstStyle>
          <a:p>
            <a:fld id="{D10B53F4-2922-4733-B640-0866CCE9D1EC}" type="slidenum">
              <a:rPr lang="en-US"/>
              <a:pPr/>
              <a:t>‹#›</a:t>
            </a:fld>
            <a:endParaRPr lang="en-US"/>
          </a:p>
        </p:txBody>
      </p:sp>
      <p:sp>
        <p:nvSpPr>
          <p:cNvPr id="469000" name="Rectangle 8"/>
          <p:cNvSpPr>
            <a:spLocks noChangeArrowheads="1"/>
          </p:cNvSpPr>
          <p:nvPr/>
        </p:nvSpPr>
        <p:spPr bwMode="gray">
          <a:xfrm>
            <a:off x="0" y="304800"/>
            <a:ext cx="9144000" cy="958850"/>
          </a:xfrm>
          <a:prstGeom prst="rect">
            <a:avLst/>
          </a:prstGeom>
          <a:gradFill rotWithShape="1">
            <a:gsLst>
              <a:gs pos="0">
                <a:schemeClr val="accent2"/>
              </a:gs>
              <a:gs pos="100000">
                <a:schemeClr val="accent2">
                  <a:gamma/>
                  <a:tint val="76078"/>
                  <a:invGamma/>
                </a:schemeClr>
              </a:gs>
            </a:gsLst>
            <a:lin ang="0" scaled="1"/>
          </a:gradFill>
          <a:ln w="9525" algn="ctr">
            <a:noFill/>
            <a:miter lim="800000"/>
            <a:headEnd/>
            <a:tailEnd/>
          </a:ln>
          <a:effectLst/>
        </p:spPr>
        <p:txBody>
          <a:bodyPr wrap="none" anchor="ctr"/>
          <a:lstStyle/>
          <a:p>
            <a:endParaRPr lang="id-ID"/>
          </a:p>
        </p:txBody>
      </p:sp>
      <p:sp>
        <p:nvSpPr>
          <p:cNvPr id="469001" name="Rectangle 9"/>
          <p:cNvSpPr>
            <a:spLocks noGrp="1" noChangeArrowheads="1"/>
          </p:cNvSpPr>
          <p:nvPr>
            <p:ph type="title"/>
          </p:nvPr>
        </p:nvSpPr>
        <p:spPr bwMode="gray">
          <a:xfrm>
            <a:off x="1371600" y="349250"/>
            <a:ext cx="6623050" cy="885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69002" name="Rectangle 10"/>
          <p:cNvSpPr>
            <a:spLocks noGrp="1" noChangeArrowheads="1"/>
          </p:cNvSpPr>
          <p:nvPr>
            <p:ph type="ftr" sz="quarter" idx="3"/>
          </p:nvPr>
        </p:nvSpPr>
        <p:spPr bwMode="auto">
          <a:xfrm>
            <a:off x="5365750" y="6446838"/>
            <a:ext cx="2895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lvl1pPr>
          </a:lstStyle>
          <a:p>
            <a:endParaRPr lang="en-US"/>
          </a:p>
        </p:txBody>
      </p:sp>
      <p:grpSp>
        <p:nvGrpSpPr>
          <p:cNvPr id="469003" name="Group 11"/>
          <p:cNvGrpSpPr>
            <a:grpSpLocks/>
          </p:cNvGrpSpPr>
          <p:nvPr/>
        </p:nvGrpSpPr>
        <p:grpSpPr bwMode="auto">
          <a:xfrm>
            <a:off x="152400" y="381000"/>
            <a:ext cx="838200" cy="838200"/>
            <a:chOff x="96" y="240"/>
            <a:chExt cx="528" cy="528"/>
          </a:xfrm>
        </p:grpSpPr>
        <p:grpSp>
          <p:nvGrpSpPr>
            <p:cNvPr id="469004" name="Group 12"/>
            <p:cNvGrpSpPr>
              <a:grpSpLocks/>
            </p:cNvGrpSpPr>
            <p:nvPr userDrawn="1"/>
          </p:nvGrpSpPr>
          <p:grpSpPr bwMode="auto">
            <a:xfrm rot="460096">
              <a:off x="246" y="240"/>
              <a:ext cx="112" cy="121"/>
              <a:chOff x="2483" y="4163"/>
              <a:chExt cx="733" cy="733"/>
            </a:xfrm>
          </p:grpSpPr>
          <p:sp>
            <p:nvSpPr>
              <p:cNvPr id="469005" name="Oval 13"/>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06" name="Oval 14"/>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07" name="Group 15"/>
            <p:cNvGrpSpPr>
              <a:grpSpLocks/>
            </p:cNvGrpSpPr>
            <p:nvPr userDrawn="1"/>
          </p:nvGrpSpPr>
          <p:grpSpPr bwMode="auto">
            <a:xfrm rot="460096">
              <a:off x="100" y="240"/>
              <a:ext cx="112" cy="121"/>
              <a:chOff x="2483" y="4163"/>
              <a:chExt cx="733" cy="733"/>
            </a:xfrm>
          </p:grpSpPr>
          <p:sp>
            <p:nvSpPr>
              <p:cNvPr id="469008" name="Oval 16"/>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09" name="Oval 17"/>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10" name="Group 18"/>
            <p:cNvGrpSpPr>
              <a:grpSpLocks/>
            </p:cNvGrpSpPr>
            <p:nvPr userDrawn="1"/>
          </p:nvGrpSpPr>
          <p:grpSpPr bwMode="auto">
            <a:xfrm rot="460096">
              <a:off x="384" y="241"/>
              <a:ext cx="112" cy="121"/>
              <a:chOff x="2483" y="4163"/>
              <a:chExt cx="733" cy="733"/>
            </a:xfrm>
          </p:grpSpPr>
          <p:sp>
            <p:nvSpPr>
              <p:cNvPr id="469011" name="Oval 19"/>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12" name="Oval 20"/>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13" name="Group 21"/>
            <p:cNvGrpSpPr>
              <a:grpSpLocks/>
            </p:cNvGrpSpPr>
            <p:nvPr userDrawn="1"/>
          </p:nvGrpSpPr>
          <p:grpSpPr bwMode="auto">
            <a:xfrm rot="460096">
              <a:off x="252" y="395"/>
              <a:ext cx="112" cy="121"/>
              <a:chOff x="2483" y="4163"/>
              <a:chExt cx="733" cy="733"/>
            </a:xfrm>
          </p:grpSpPr>
          <p:sp>
            <p:nvSpPr>
              <p:cNvPr id="469014" name="Oval 22"/>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15" name="Oval 23"/>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16" name="Group 24"/>
            <p:cNvGrpSpPr>
              <a:grpSpLocks/>
            </p:cNvGrpSpPr>
            <p:nvPr userDrawn="1"/>
          </p:nvGrpSpPr>
          <p:grpSpPr bwMode="auto">
            <a:xfrm rot="460096">
              <a:off x="96" y="384"/>
              <a:ext cx="112" cy="122"/>
              <a:chOff x="2483" y="4163"/>
              <a:chExt cx="733" cy="733"/>
            </a:xfrm>
          </p:grpSpPr>
          <p:sp>
            <p:nvSpPr>
              <p:cNvPr id="469017" name="Oval 25"/>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18" name="Oval 26"/>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19" name="Group 27"/>
            <p:cNvGrpSpPr>
              <a:grpSpLocks/>
            </p:cNvGrpSpPr>
            <p:nvPr userDrawn="1"/>
          </p:nvGrpSpPr>
          <p:grpSpPr bwMode="auto">
            <a:xfrm rot="460096">
              <a:off x="512" y="647"/>
              <a:ext cx="112" cy="121"/>
              <a:chOff x="2483" y="4163"/>
              <a:chExt cx="733" cy="733"/>
            </a:xfrm>
          </p:grpSpPr>
          <p:sp>
            <p:nvSpPr>
              <p:cNvPr id="469020" name="Oval 28"/>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21" name="Oval 29"/>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22" name="Group 30"/>
            <p:cNvGrpSpPr>
              <a:grpSpLocks/>
            </p:cNvGrpSpPr>
            <p:nvPr userDrawn="1"/>
          </p:nvGrpSpPr>
          <p:grpSpPr bwMode="auto">
            <a:xfrm rot="460096">
              <a:off x="380" y="528"/>
              <a:ext cx="112" cy="121"/>
              <a:chOff x="2483" y="4163"/>
              <a:chExt cx="733" cy="733"/>
            </a:xfrm>
          </p:grpSpPr>
          <p:sp>
            <p:nvSpPr>
              <p:cNvPr id="469023" name="Oval 31"/>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24" name="Oval 32"/>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25" name="Group 33"/>
            <p:cNvGrpSpPr>
              <a:grpSpLocks/>
            </p:cNvGrpSpPr>
            <p:nvPr userDrawn="1"/>
          </p:nvGrpSpPr>
          <p:grpSpPr bwMode="auto">
            <a:xfrm rot="460096">
              <a:off x="96" y="528"/>
              <a:ext cx="112" cy="121"/>
              <a:chOff x="2483" y="4163"/>
              <a:chExt cx="733" cy="733"/>
            </a:xfrm>
          </p:grpSpPr>
          <p:sp>
            <p:nvSpPr>
              <p:cNvPr id="469026" name="Oval 34"/>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27" name="Oval 35"/>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spTree>
  </p:cSld>
  <p:clrMap bg1="lt1" tx1="dk1" bg2="lt2" tx2="dk2" accent1="accent1" accent2="accent2" accent3="accent3" accent4="accent4" accent5="accent5" accent6="accent6" hlink="hlink" folHlink="folHlink"/>
  <p:sldLayoutIdLst>
    <p:sldLayoutId id="2147483653"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hf hdr="0" ftr="0" dt="0"/>
  <p:txStyles>
    <p:titleStyle>
      <a:lvl1pPr algn="l" rtl="0" fontAlgn="base">
        <a:spcBef>
          <a:spcPct val="0"/>
        </a:spcBef>
        <a:spcAft>
          <a:spcPct val="0"/>
        </a:spcAft>
        <a:defRPr sz="3800" b="1">
          <a:solidFill>
            <a:srgbClr val="FFFFFF"/>
          </a:solidFill>
          <a:latin typeface="+mj-lt"/>
          <a:ea typeface="+mj-ea"/>
          <a:cs typeface="+mj-cs"/>
        </a:defRPr>
      </a:lvl1pPr>
      <a:lvl2pPr algn="l" rtl="0" fontAlgn="base">
        <a:spcBef>
          <a:spcPct val="0"/>
        </a:spcBef>
        <a:spcAft>
          <a:spcPct val="0"/>
        </a:spcAft>
        <a:defRPr sz="3800" b="1">
          <a:solidFill>
            <a:srgbClr val="FFFFFF"/>
          </a:solidFill>
          <a:latin typeface="Corbel" pitchFamily="34" charset="0"/>
        </a:defRPr>
      </a:lvl2pPr>
      <a:lvl3pPr algn="l" rtl="0" fontAlgn="base">
        <a:spcBef>
          <a:spcPct val="0"/>
        </a:spcBef>
        <a:spcAft>
          <a:spcPct val="0"/>
        </a:spcAft>
        <a:defRPr sz="3800" b="1">
          <a:solidFill>
            <a:srgbClr val="FFFFFF"/>
          </a:solidFill>
          <a:latin typeface="Corbel" pitchFamily="34" charset="0"/>
        </a:defRPr>
      </a:lvl3pPr>
      <a:lvl4pPr algn="l" rtl="0" fontAlgn="base">
        <a:spcBef>
          <a:spcPct val="0"/>
        </a:spcBef>
        <a:spcAft>
          <a:spcPct val="0"/>
        </a:spcAft>
        <a:defRPr sz="3800" b="1">
          <a:solidFill>
            <a:srgbClr val="FFFFFF"/>
          </a:solidFill>
          <a:latin typeface="Corbel" pitchFamily="34" charset="0"/>
        </a:defRPr>
      </a:lvl4pPr>
      <a:lvl5pPr algn="l" rtl="0" fontAlgn="base">
        <a:spcBef>
          <a:spcPct val="0"/>
        </a:spcBef>
        <a:spcAft>
          <a:spcPct val="0"/>
        </a:spcAft>
        <a:defRPr sz="3800" b="1">
          <a:solidFill>
            <a:srgbClr val="FFFFFF"/>
          </a:solidFill>
          <a:latin typeface="Corbel" pitchFamily="34" charset="0"/>
        </a:defRPr>
      </a:lvl5pPr>
      <a:lvl6pPr marL="457200" algn="l" rtl="0" fontAlgn="base">
        <a:spcBef>
          <a:spcPct val="0"/>
        </a:spcBef>
        <a:spcAft>
          <a:spcPct val="0"/>
        </a:spcAft>
        <a:defRPr sz="3800" b="1">
          <a:solidFill>
            <a:srgbClr val="FFFFFF"/>
          </a:solidFill>
          <a:latin typeface="Corbel" pitchFamily="34" charset="0"/>
        </a:defRPr>
      </a:lvl6pPr>
      <a:lvl7pPr marL="914400" algn="l" rtl="0" fontAlgn="base">
        <a:spcBef>
          <a:spcPct val="0"/>
        </a:spcBef>
        <a:spcAft>
          <a:spcPct val="0"/>
        </a:spcAft>
        <a:defRPr sz="3800" b="1">
          <a:solidFill>
            <a:srgbClr val="FFFFFF"/>
          </a:solidFill>
          <a:latin typeface="Corbel" pitchFamily="34" charset="0"/>
        </a:defRPr>
      </a:lvl7pPr>
      <a:lvl8pPr marL="1371600" algn="l" rtl="0" fontAlgn="base">
        <a:spcBef>
          <a:spcPct val="0"/>
        </a:spcBef>
        <a:spcAft>
          <a:spcPct val="0"/>
        </a:spcAft>
        <a:defRPr sz="3800" b="1">
          <a:solidFill>
            <a:srgbClr val="FFFFFF"/>
          </a:solidFill>
          <a:latin typeface="Corbel" pitchFamily="34" charset="0"/>
        </a:defRPr>
      </a:lvl8pPr>
      <a:lvl9pPr marL="1828800" algn="l" rtl="0" fontAlgn="base">
        <a:spcBef>
          <a:spcPct val="0"/>
        </a:spcBef>
        <a:spcAft>
          <a:spcPct val="0"/>
        </a:spcAft>
        <a:defRPr sz="3800" b="1">
          <a:solidFill>
            <a:srgbClr val="FFFFFF"/>
          </a:solidFill>
          <a:latin typeface="Corbe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71042" name="Group 2"/>
          <p:cNvGrpSpPr>
            <a:grpSpLocks/>
          </p:cNvGrpSpPr>
          <p:nvPr/>
        </p:nvGrpSpPr>
        <p:grpSpPr bwMode="auto">
          <a:xfrm>
            <a:off x="8305800" y="6400800"/>
            <a:ext cx="406400" cy="406400"/>
            <a:chOff x="5216" y="3840"/>
            <a:chExt cx="256" cy="256"/>
          </a:xfrm>
        </p:grpSpPr>
        <p:sp>
          <p:nvSpPr>
            <p:cNvPr id="471043" name="Oval 3"/>
            <p:cNvSpPr>
              <a:spLocks noChangeArrowheads="1"/>
            </p:cNvSpPr>
            <p:nvPr/>
          </p:nvSpPr>
          <p:spPr bwMode="gray">
            <a:xfrm flipH="1">
              <a:off x="5216" y="3840"/>
              <a:ext cx="256" cy="256"/>
            </a:xfrm>
            <a:prstGeom prst="ellipse">
              <a:avLst/>
            </a:prstGeom>
            <a:solidFill>
              <a:schemeClr val="folHlink">
                <a:alpha val="70000"/>
              </a:schemeClr>
            </a:solidFill>
            <a:ln w="19050" algn="ctr">
              <a:noFill/>
              <a:round/>
              <a:headEnd/>
              <a:tailEnd/>
            </a:ln>
            <a:effectLst/>
          </p:spPr>
          <p:txBody>
            <a:bodyPr rot="10800000" wrap="none" anchor="ctr"/>
            <a:lstStyle/>
            <a:p>
              <a:endParaRPr lang="id-ID"/>
            </a:p>
          </p:txBody>
        </p:sp>
        <p:sp>
          <p:nvSpPr>
            <p:cNvPr id="471044" name="Oval 4"/>
            <p:cNvSpPr>
              <a:spLocks noChangeArrowheads="1"/>
            </p:cNvSpPr>
            <p:nvPr/>
          </p:nvSpPr>
          <p:spPr bwMode="gray">
            <a:xfrm flipH="1">
              <a:off x="5241" y="3867"/>
              <a:ext cx="204" cy="202"/>
            </a:xfrm>
            <a:prstGeom prst="ellipse">
              <a:avLst/>
            </a:prstGeom>
            <a:solidFill>
              <a:schemeClr val="folHlink"/>
            </a:solidFill>
            <a:ln w="19050" algn="ctr">
              <a:noFill/>
              <a:round/>
              <a:headEnd/>
              <a:tailEnd/>
            </a:ln>
            <a:effectLst/>
          </p:spPr>
          <p:txBody>
            <a:bodyPr rot="10800000" wrap="none" anchor="ctr"/>
            <a:lstStyle/>
            <a:p>
              <a:endParaRPr lang="id-ID"/>
            </a:p>
          </p:txBody>
        </p:sp>
      </p:grpSp>
      <p:sp>
        <p:nvSpPr>
          <p:cNvPr id="471045" name="Rectangle 5"/>
          <p:cNvSpPr>
            <a:spLocks noGrp="1" noChangeArrowheads="1"/>
          </p:cNvSpPr>
          <p:nvPr>
            <p:ph type="body" idx="1"/>
          </p:nvPr>
        </p:nvSpPr>
        <p:spPr bwMode="auto">
          <a:xfrm>
            <a:off x="45085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46" name="Rectangle 6"/>
          <p:cNvSpPr>
            <a:spLocks noGrp="1" noChangeArrowheads="1"/>
          </p:cNvSpPr>
          <p:nvPr>
            <p:ph type="dt" sz="half" idx="2"/>
          </p:nvPr>
        </p:nvSpPr>
        <p:spPr bwMode="auto">
          <a:xfrm>
            <a:off x="450850" y="6448425"/>
            <a:ext cx="2133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a:lvl1pPr>
          </a:lstStyle>
          <a:p>
            <a:fld id="{533D9603-9894-43AB-B081-760EB13713F1}" type="datetime1">
              <a:rPr lang="en-US"/>
              <a:pPr/>
              <a:t>6/9/2013</a:t>
            </a:fld>
            <a:endParaRPr lang="en-US"/>
          </a:p>
        </p:txBody>
      </p:sp>
      <p:sp>
        <p:nvSpPr>
          <p:cNvPr id="471047" name="Rectangle 7"/>
          <p:cNvSpPr>
            <a:spLocks noGrp="1" noChangeArrowheads="1"/>
          </p:cNvSpPr>
          <p:nvPr>
            <p:ph type="sldNum" sz="quarter" idx="4"/>
          </p:nvPr>
        </p:nvSpPr>
        <p:spPr bwMode="gray">
          <a:xfrm>
            <a:off x="8280400" y="6446838"/>
            <a:ext cx="4572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FFFFF"/>
                </a:solidFill>
              </a:defRPr>
            </a:lvl1pPr>
          </a:lstStyle>
          <a:p>
            <a:fld id="{F4A79462-0D89-483A-AC69-A7F6D2B56A41}" type="slidenum">
              <a:rPr lang="en-US"/>
              <a:pPr/>
              <a:t>‹#›</a:t>
            </a:fld>
            <a:endParaRPr lang="en-US"/>
          </a:p>
        </p:txBody>
      </p:sp>
      <p:sp>
        <p:nvSpPr>
          <p:cNvPr id="471048" name="Rectangle 8"/>
          <p:cNvSpPr>
            <a:spLocks noChangeArrowheads="1"/>
          </p:cNvSpPr>
          <p:nvPr/>
        </p:nvSpPr>
        <p:spPr bwMode="gray">
          <a:xfrm>
            <a:off x="0" y="304800"/>
            <a:ext cx="9144000" cy="958850"/>
          </a:xfrm>
          <a:prstGeom prst="rect">
            <a:avLst/>
          </a:prstGeom>
          <a:gradFill rotWithShape="1">
            <a:gsLst>
              <a:gs pos="0">
                <a:schemeClr val="folHlink"/>
              </a:gs>
              <a:gs pos="100000">
                <a:schemeClr val="folHlink">
                  <a:gamma/>
                  <a:tint val="76078"/>
                  <a:invGamma/>
                </a:schemeClr>
              </a:gs>
            </a:gsLst>
            <a:lin ang="0" scaled="1"/>
          </a:gradFill>
          <a:ln w="9525" algn="ctr">
            <a:noFill/>
            <a:miter lim="800000"/>
            <a:headEnd/>
            <a:tailEnd/>
          </a:ln>
          <a:effectLst/>
        </p:spPr>
        <p:txBody>
          <a:bodyPr wrap="none" anchor="ctr"/>
          <a:lstStyle/>
          <a:p>
            <a:endParaRPr lang="id-ID"/>
          </a:p>
        </p:txBody>
      </p:sp>
      <p:sp>
        <p:nvSpPr>
          <p:cNvPr id="471049" name="Rectangle 9"/>
          <p:cNvSpPr>
            <a:spLocks noGrp="1" noChangeArrowheads="1"/>
          </p:cNvSpPr>
          <p:nvPr>
            <p:ph type="title"/>
          </p:nvPr>
        </p:nvSpPr>
        <p:spPr bwMode="gray">
          <a:xfrm>
            <a:off x="1371600" y="349250"/>
            <a:ext cx="6623050" cy="885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1050" name="Rectangle 10"/>
          <p:cNvSpPr>
            <a:spLocks noGrp="1" noChangeArrowheads="1"/>
          </p:cNvSpPr>
          <p:nvPr>
            <p:ph type="ftr" sz="quarter" idx="3"/>
          </p:nvPr>
        </p:nvSpPr>
        <p:spPr bwMode="auto">
          <a:xfrm>
            <a:off x="5365750" y="6446838"/>
            <a:ext cx="2895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lvl1pPr>
          </a:lstStyle>
          <a:p>
            <a:endParaRPr lang="en-US"/>
          </a:p>
        </p:txBody>
      </p:sp>
      <p:grpSp>
        <p:nvGrpSpPr>
          <p:cNvPr id="471051" name="Group 11"/>
          <p:cNvGrpSpPr>
            <a:grpSpLocks/>
          </p:cNvGrpSpPr>
          <p:nvPr/>
        </p:nvGrpSpPr>
        <p:grpSpPr bwMode="auto">
          <a:xfrm>
            <a:off x="152400" y="381000"/>
            <a:ext cx="838200" cy="838200"/>
            <a:chOff x="96" y="240"/>
            <a:chExt cx="528" cy="528"/>
          </a:xfrm>
        </p:grpSpPr>
        <p:grpSp>
          <p:nvGrpSpPr>
            <p:cNvPr id="471052" name="Group 12"/>
            <p:cNvGrpSpPr>
              <a:grpSpLocks/>
            </p:cNvGrpSpPr>
            <p:nvPr userDrawn="1"/>
          </p:nvGrpSpPr>
          <p:grpSpPr bwMode="auto">
            <a:xfrm rot="460096">
              <a:off x="246" y="240"/>
              <a:ext cx="112" cy="121"/>
              <a:chOff x="2483" y="4163"/>
              <a:chExt cx="733" cy="733"/>
            </a:xfrm>
          </p:grpSpPr>
          <p:sp>
            <p:nvSpPr>
              <p:cNvPr id="471053" name="Oval 13"/>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54" name="Oval 14"/>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55" name="Group 15"/>
            <p:cNvGrpSpPr>
              <a:grpSpLocks/>
            </p:cNvGrpSpPr>
            <p:nvPr userDrawn="1"/>
          </p:nvGrpSpPr>
          <p:grpSpPr bwMode="auto">
            <a:xfrm rot="460096">
              <a:off x="100" y="240"/>
              <a:ext cx="112" cy="121"/>
              <a:chOff x="2483" y="4163"/>
              <a:chExt cx="733" cy="733"/>
            </a:xfrm>
          </p:grpSpPr>
          <p:sp>
            <p:nvSpPr>
              <p:cNvPr id="471056" name="Oval 16"/>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57" name="Oval 17"/>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58" name="Group 18"/>
            <p:cNvGrpSpPr>
              <a:grpSpLocks/>
            </p:cNvGrpSpPr>
            <p:nvPr userDrawn="1"/>
          </p:nvGrpSpPr>
          <p:grpSpPr bwMode="auto">
            <a:xfrm rot="460096">
              <a:off x="384" y="241"/>
              <a:ext cx="112" cy="121"/>
              <a:chOff x="2483" y="4163"/>
              <a:chExt cx="733" cy="733"/>
            </a:xfrm>
          </p:grpSpPr>
          <p:sp>
            <p:nvSpPr>
              <p:cNvPr id="471059" name="Oval 19"/>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60" name="Oval 20"/>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61" name="Group 21"/>
            <p:cNvGrpSpPr>
              <a:grpSpLocks/>
            </p:cNvGrpSpPr>
            <p:nvPr userDrawn="1"/>
          </p:nvGrpSpPr>
          <p:grpSpPr bwMode="auto">
            <a:xfrm rot="460096">
              <a:off x="252" y="395"/>
              <a:ext cx="112" cy="121"/>
              <a:chOff x="2483" y="4163"/>
              <a:chExt cx="733" cy="733"/>
            </a:xfrm>
          </p:grpSpPr>
          <p:sp>
            <p:nvSpPr>
              <p:cNvPr id="471062" name="Oval 22"/>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63" name="Oval 23"/>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64" name="Group 24"/>
            <p:cNvGrpSpPr>
              <a:grpSpLocks/>
            </p:cNvGrpSpPr>
            <p:nvPr userDrawn="1"/>
          </p:nvGrpSpPr>
          <p:grpSpPr bwMode="auto">
            <a:xfrm rot="460096">
              <a:off x="96" y="384"/>
              <a:ext cx="112" cy="122"/>
              <a:chOff x="2483" y="4163"/>
              <a:chExt cx="733" cy="733"/>
            </a:xfrm>
          </p:grpSpPr>
          <p:sp>
            <p:nvSpPr>
              <p:cNvPr id="471065" name="Oval 25"/>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66" name="Oval 26"/>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67" name="Group 27"/>
            <p:cNvGrpSpPr>
              <a:grpSpLocks/>
            </p:cNvGrpSpPr>
            <p:nvPr userDrawn="1"/>
          </p:nvGrpSpPr>
          <p:grpSpPr bwMode="auto">
            <a:xfrm rot="460096">
              <a:off x="512" y="647"/>
              <a:ext cx="112" cy="121"/>
              <a:chOff x="2483" y="4163"/>
              <a:chExt cx="733" cy="733"/>
            </a:xfrm>
          </p:grpSpPr>
          <p:sp>
            <p:nvSpPr>
              <p:cNvPr id="471068" name="Oval 28"/>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69" name="Oval 29"/>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70" name="Group 30"/>
            <p:cNvGrpSpPr>
              <a:grpSpLocks/>
            </p:cNvGrpSpPr>
            <p:nvPr userDrawn="1"/>
          </p:nvGrpSpPr>
          <p:grpSpPr bwMode="auto">
            <a:xfrm rot="460096">
              <a:off x="380" y="528"/>
              <a:ext cx="112" cy="121"/>
              <a:chOff x="2483" y="4163"/>
              <a:chExt cx="733" cy="733"/>
            </a:xfrm>
          </p:grpSpPr>
          <p:sp>
            <p:nvSpPr>
              <p:cNvPr id="471071" name="Oval 31"/>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72" name="Oval 32"/>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73" name="Group 33"/>
            <p:cNvGrpSpPr>
              <a:grpSpLocks/>
            </p:cNvGrpSpPr>
            <p:nvPr userDrawn="1"/>
          </p:nvGrpSpPr>
          <p:grpSpPr bwMode="auto">
            <a:xfrm rot="460096">
              <a:off x="96" y="528"/>
              <a:ext cx="112" cy="121"/>
              <a:chOff x="2483" y="4163"/>
              <a:chExt cx="733" cy="733"/>
            </a:xfrm>
          </p:grpSpPr>
          <p:sp>
            <p:nvSpPr>
              <p:cNvPr id="471074" name="Oval 34"/>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75" name="Oval 35"/>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spTree>
  </p:cSld>
  <p:clrMap bg1="lt1" tx1="dk1" bg2="lt2" tx2="dk2" accent1="accent1" accent2="accent2" accent3="accent3" accent4="accent4" accent5="accent5" accent6="accent6" hlink="hlink" folHlink="folHlink"/>
  <p:sldLayoutIdLst>
    <p:sldLayoutId id="2147483655"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09" r:id="rId12"/>
  </p:sldLayoutIdLst>
  <p:timing>
    <p:tnLst>
      <p:par>
        <p:cTn id="1" dur="indefinite" restart="never" nodeType="tmRoot"/>
      </p:par>
    </p:tnLst>
  </p:timing>
  <p:hf hdr="0" ftr="0" dt="0"/>
  <p:txStyles>
    <p:titleStyle>
      <a:lvl1pPr algn="l" rtl="0" fontAlgn="base">
        <a:spcBef>
          <a:spcPct val="0"/>
        </a:spcBef>
        <a:spcAft>
          <a:spcPct val="0"/>
        </a:spcAft>
        <a:defRPr sz="3800" b="1">
          <a:solidFill>
            <a:srgbClr val="FFFFFF"/>
          </a:solidFill>
          <a:latin typeface="+mj-lt"/>
          <a:ea typeface="+mj-ea"/>
          <a:cs typeface="+mj-cs"/>
        </a:defRPr>
      </a:lvl1pPr>
      <a:lvl2pPr algn="l" rtl="0" fontAlgn="base">
        <a:spcBef>
          <a:spcPct val="0"/>
        </a:spcBef>
        <a:spcAft>
          <a:spcPct val="0"/>
        </a:spcAft>
        <a:defRPr sz="3800" b="1">
          <a:solidFill>
            <a:srgbClr val="FFFFFF"/>
          </a:solidFill>
          <a:latin typeface="Corbel" pitchFamily="34" charset="0"/>
        </a:defRPr>
      </a:lvl2pPr>
      <a:lvl3pPr algn="l" rtl="0" fontAlgn="base">
        <a:spcBef>
          <a:spcPct val="0"/>
        </a:spcBef>
        <a:spcAft>
          <a:spcPct val="0"/>
        </a:spcAft>
        <a:defRPr sz="3800" b="1">
          <a:solidFill>
            <a:srgbClr val="FFFFFF"/>
          </a:solidFill>
          <a:latin typeface="Corbel" pitchFamily="34" charset="0"/>
        </a:defRPr>
      </a:lvl3pPr>
      <a:lvl4pPr algn="l" rtl="0" fontAlgn="base">
        <a:spcBef>
          <a:spcPct val="0"/>
        </a:spcBef>
        <a:spcAft>
          <a:spcPct val="0"/>
        </a:spcAft>
        <a:defRPr sz="3800" b="1">
          <a:solidFill>
            <a:srgbClr val="FFFFFF"/>
          </a:solidFill>
          <a:latin typeface="Corbel" pitchFamily="34" charset="0"/>
        </a:defRPr>
      </a:lvl4pPr>
      <a:lvl5pPr algn="l" rtl="0" fontAlgn="base">
        <a:spcBef>
          <a:spcPct val="0"/>
        </a:spcBef>
        <a:spcAft>
          <a:spcPct val="0"/>
        </a:spcAft>
        <a:defRPr sz="3800" b="1">
          <a:solidFill>
            <a:srgbClr val="FFFFFF"/>
          </a:solidFill>
          <a:latin typeface="Corbel" pitchFamily="34" charset="0"/>
        </a:defRPr>
      </a:lvl5pPr>
      <a:lvl6pPr marL="457200" algn="l" rtl="0" fontAlgn="base">
        <a:spcBef>
          <a:spcPct val="0"/>
        </a:spcBef>
        <a:spcAft>
          <a:spcPct val="0"/>
        </a:spcAft>
        <a:defRPr sz="3800" b="1">
          <a:solidFill>
            <a:srgbClr val="FFFFFF"/>
          </a:solidFill>
          <a:latin typeface="Corbel" pitchFamily="34" charset="0"/>
        </a:defRPr>
      </a:lvl6pPr>
      <a:lvl7pPr marL="914400" algn="l" rtl="0" fontAlgn="base">
        <a:spcBef>
          <a:spcPct val="0"/>
        </a:spcBef>
        <a:spcAft>
          <a:spcPct val="0"/>
        </a:spcAft>
        <a:defRPr sz="3800" b="1">
          <a:solidFill>
            <a:srgbClr val="FFFFFF"/>
          </a:solidFill>
          <a:latin typeface="Corbel" pitchFamily="34" charset="0"/>
        </a:defRPr>
      </a:lvl7pPr>
      <a:lvl8pPr marL="1371600" algn="l" rtl="0" fontAlgn="base">
        <a:spcBef>
          <a:spcPct val="0"/>
        </a:spcBef>
        <a:spcAft>
          <a:spcPct val="0"/>
        </a:spcAft>
        <a:defRPr sz="3800" b="1">
          <a:solidFill>
            <a:srgbClr val="FFFFFF"/>
          </a:solidFill>
          <a:latin typeface="Corbel" pitchFamily="34" charset="0"/>
        </a:defRPr>
      </a:lvl8pPr>
      <a:lvl9pPr marL="1828800" algn="l" rtl="0" fontAlgn="base">
        <a:spcBef>
          <a:spcPct val="0"/>
        </a:spcBef>
        <a:spcAft>
          <a:spcPct val="0"/>
        </a:spcAft>
        <a:defRPr sz="3800" b="1">
          <a:solidFill>
            <a:srgbClr val="FFFFFF"/>
          </a:solidFill>
          <a:latin typeface="Corbe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73090" name="Group 2"/>
          <p:cNvGrpSpPr>
            <a:grpSpLocks/>
          </p:cNvGrpSpPr>
          <p:nvPr/>
        </p:nvGrpSpPr>
        <p:grpSpPr bwMode="auto">
          <a:xfrm>
            <a:off x="8305800" y="6400800"/>
            <a:ext cx="406400" cy="406400"/>
            <a:chOff x="5216" y="3840"/>
            <a:chExt cx="256" cy="256"/>
          </a:xfrm>
        </p:grpSpPr>
        <p:sp>
          <p:nvSpPr>
            <p:cNvPr id="473091" name="Oval 3"/>
            <p:cNvSpPr>
              <a:spLocks noChangeArrowheads="1"/>
            </p:cNvSpPr>
            <p:nvPr/>
          </p:nvSpPr>
          <p:spPr bwMode="gray">
            <a:xfrm flipH="1">
              <a:off x="5216" y="3840"/>
              <a:ext cx="256" cy="256"/>
            </a:xfrm>
            <a:prstGeom prst="ellipse">
              <a:avLst/>
            </a:prstGeom>
            <a:solidFill>
              <a:schemeClr val="accent1">
                <a:alpha val="70000"/>
              </a:schemeClr>
            </a:solidFill>
            <a:ln w="19050" algn="ctr">
              <a:noFill/>
              <a:round/>
              <a:headEnd/>
              <a:tailEnd/>
            </a:ln>
            <a:effectLst/>
          </p:spPr>
          <p:txBody>
            <a:bodyPr rot="10800000" wrap="none" anchor="ctr"/>
            <a:lstStyle/>
            <a:p>
              <a:endParaRPr lang="id-ID"/>
            </a:p>
          </p:txBody>
        </p:sp>
        <p:sp>
          <p:nvSpPr>
            <p:cNvPr id="473092" name="Oval 4"/>
            <p:cNvSpPr>
              <a:spLocks noChangeArrowheads="1"/>
            </p:cNvSpPr>
            <p:nvPr/>
          </p:nvSpPr>
          <p:spPr bwMode="gray">
            <a:xfrm flipH="1">
              <a:off x="5241" y="3867"/>
              <a:ext cx="204" cy="202"/>
            </a:xfrm>
            <a:prstGeom prst="ellipse">
              <a:avLst/>
            </a:prstGeom>
            <a:solidFill>
              <a:schemeClr val="accent1"/>
            </a:solidFill>
            <a:ln w="19050" algn="ctr">
              <a:noFill/>
              <a:round/>
              <a:headEnd/>
              <a:tailEnd/>
            </a:ln>
            <a:effectLst/>
          </p:spPr>
          <p:txBody>
            <a:bodyPr rot="10800000" wrap="none" anchor="ctr"/>
            <a:lstStyle/>
            <a:p>
              <a:endParaRPr lang="id-ID"/>
            </a:p>
          </p:txBody>
        </p:sp>
      </p:grpSp>
      <p:sp>
        <p:nvSpPr>
          <p:cNvPr id="473093" name="Rectangle 5"/>
          <p:cNvSpPr>
            <a:spLocks noGrp="1" noChangeArrowheads="1"/>
          </p:cNvSpPr>
          <p:nvPr>
            <p:ph type="body" idx="1"/>
          </p:nvPr>
        </p:nvSpPr>
        <p:spPr bwMode="auto">
          <a:xfrm>
            <a:off x="45085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3094" name="Rectangle 6"/>
          <p:cNvSpPr>
            <a:spLocks noGrp="1" noChangeArrowheads="1"/>
          </p:cNvSpPr>
          <p:nvPr>
            <p:ph type="dt" sz="half" idx="2"/>
          </p:nvPr>
        </p:nvSpPr>
        <p:spPr bwMode="auto">
          <a:xfrm>
            <a:off x="450850" y="6448425"/>
            <a:ext cx="2133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a:lvl1pPr>
          </a:lstStyle>
          <a:p>
            <a:fld id="{9F1D49A7-6D0F-40C6-80FE-A071C5C4A3F3}" type="datetime1">
              <a:rPr lang="en-US"/>
              <a:pPr/>
              <a:t>6/9/2013</a:t>
            </a:fld>
            <a:endParaRPr lang="en-US"/>
          </a:p>
        </p:txBody>
      </p:sp>
      <p:sp>
        <p:nvSpPr>
          <p:cNvPr id="473095" name="Rectangle 7"/>
          <p:cNvSpPr>
            <a:spLocks noGrp="1" noChangeArrowheads="1"/>
          </p:cNvSpPr>
          <p:nvPr>
            <p:ph type="sldNum" sz="quarter" idx="4"/>
          </p:nvPr>
        </p:nvSpPr>
        <p:spPr bwMode="gray">
          <a:xfrm>
            <a:off x="8280400" y="6446838"/>
            <a:ext cx="4572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FFFFF"/>
                </a:solidFill>
              </a:defRPr>
            </a:lvl1pPr>
          </a:lstStyle>
          <a:p>
            <a:fld id="{5FCE751D-466E-47CE-843D-559FBC66AEB1}" type="slidenum">
              <a:rPr lang="en-US"/>
              <a:pPr/>
              <a:t>‹#›</a:t>
            </a:fld>
            <a:endParaRPr lang="en-US"/>
          </a:p>
        </p:txBody>
      </p:sp>
      <p:sp>
        <p:nvSpPr>
          <p:cNvPr id="473096" name="Rectangle 8"/>
          <p:cNvSpPr>
            <a:spLocks noChangeArrowheads="1"/>
          </p:cNvSpPr>
          <p:nvPr/>
        </p:nvSpPr>
        <p:spPr bwMode="gray">
          <a:xfrm>
            <a:off x="0" y="304800"/>
            <a:ext cx="9144000" cy="958850"/>
          </a:xfrm>
          <a:prstGeom prst="rect">
            <a:avLst/>
          </a:prstGeom>
          <a:gradFill rotWithShape="1">
            <a:gsLst>
              <a:gs pos="0">
                <a:schemeClr val="accent1"/>
              </a:gs>
              <a:gs pos="100000">
                <a:schemeClr val="accent1">
                  <a:gamma/>
                  <a:tint val="76078"/>
                  <a:invGamma/>
                </a:schemeClr>
              </a:gs>
            </a:gsLst>
            <a:lin ang="0" scaled="1"/>
          </a:gradFill>
          <a:ln w="9525" algn="ctr">
            <a:noFill/>
            <a:miter lim="800000"/>
            <a:headEnd/>
            <a:tailEnd/>
          </a:ln>
          <a:effectLst/>
        </p:spPr>
        <p:txBody>
          <a:bodyPr wrap="none" anchor="ctr"/>
          <a:lstStyle/>
          <a:p>
            <a:endParaRPr lang="id-ID"/>
          </a:p>
        </p:txBody>
      </p:sp>
      <p:sp>
        <p:nvSpPr>
          <p:cNvPr id="473097" name="Rectangle 9"/>
          <p:cNvSpPr>
            <a:spLocks noGrp="1" noChangeArrowheads="1"/>
          </p:cNvSpPr>
          <p:nvPr>
            <p:ph type="title"/>
          </p:nvPr>
        </p:nvSpPr>
        <p:spPr bwMode="gray">
          <a:xfrm>
            <a:off x="1371600" y="349250"/>
            <a:ext cx="6623050" cy="885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3098" name="Rectangle 10"/>
          <p:cNvSpPr>
            <a:spLocks noGrp="1" noChangeArrowheads="1"/>
          </p:cNvSpPr>
          <p:nvPr>
            <p:ph type="ftr" sz="quarter" idx="3"/>
          </p:nvPr>
        </p:nvSpPr>
        <p:spPr bwMode="auto">
          <a:xfrm>
            <a:off x="5365750" y="6446838"/>
            <a:ext cx="2895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lvl1pPr>
          </a:lstStyle>
          <a:p>
            <a:endParaRPr lang="en-US"/>
          </a:p>
        </p:txBody>
      </p:sp>
      <p:grpSp>
        <p:nvGrpSpPr>
          <p:cNvPr id="473099" name="Group 11"/>
          <p:cNvGrpSpPr>
            <a:grpSpLocks/>
          </p:cNvGrpSpPr>
          <p:nvPr/>
        </p:nvGrpSpPr>
        <p:grpSpPr bwMode="auto">
          <a:xfrm>
            <a:off x="152400" y="381000"/>
            <a:ext cx="838200" cy="838200"/>
            <a:chOff x="96" y="240"/>
            <a:chExt cx="528" cy="528"/>
          </a:xfrm>
        </p:grpSpPr>
        <p:grpSp>
          <p:nvGrpSpPr>
            <p:cNvPr id="473100" name="Group 12"/>
            <p:cNvGrpSpPr>
              <a:grpSpLocks/>
            </p:cNvGrpSpPr>
            <p:nvPr userDrawn="1"/>
          </p:nvGrpSpPr>
          <p:grpSpPr bwMode="auto">
            <a:xfrm rot="460096">
              <a:off x="246" y="240"/>
              <a:ext cx="112" cy="121"/>
              <a:chOff x="2483" y="4163"/>
              <a:chExt cx="733" cy="733"/>
            </a:xfrm>
          </p:grpSpPr>
          <p:sp>
            <p:nvSpPr>
              <p:cNvPr id="473101" name="Oval 13"/>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02" name="Oval 14"/>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03" name="Group 15"/>
            <p:cNvGrpSpPr>
              <a:grpSpLocks/>
            </p:cNvGrpSpPr>
            <p:nvPr userDrawn="1"/>
          </p:nvGrpSpPr>
          <p:grpSpPr bwMode="auto">
            <a:xfrm rot="460096">
              <a:off x="100" y="240"/>
              <a:ext cx="112" cy="121"/>
              <a:chOff x="2483" y="4163"/>
              <a:chExt cx="733" cy="733"/>
            </a:xfrm>
          </p:grpSpPr>
          <p:sp>
            <p:nvSpPr>
              <p:cNvPr id="473104" name="Oval 16"/>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05" name="Oval 17"/>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06" name="Group 18"/>
            <p:cNvGrpSpPr>
              <a:grpSpLocks/>
            </p:cNvGrpSpPr>
            <p:nvPr userDrawn="1"/>
          </p:nvGrpSpPr>
          <p:grpSpPr bwMode="auto">
            <a:xfrm rot="460096">
              <a:off x="384" y="241"/>
              <a:ext cx="112" cy="121"/>
              <a:chOff x="2483" y="4163"/>
              <a:chExt cx="733" cy="733"/>
            </a:xfrm>
          </p:grpSpPr>
          <p:sp>
            <p:nvSpPr>
              <p:cNvPr id="473107" name="Oval 19"/>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08" name="Oval 20"/>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09" name="Group 21"/>
            <p:cNvGrpSpPr>
              <a:grpSpLocks/>
            </p:cNvGrpSpPr>
            <p:nvPr userDrawn="1"/>
          </p:nvGrpSpPr>
          <p:grpSpPr bwMode="auto">
            <a:xfrm rot="460096">
              <a:off x="252" y="395"/>
              <a:ext cx="112" cy="121"/>
              <a:chOff x="2483" y="4163"/>
              <a:chExt cx="733" cy="733"/>
            </a:xfrm>
          </p:grpSpPr>
          <p:sp>
            <p:nvSpPr>
              <p:cNvPr id="473110" name="Oval 22"/>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11" name="Oval 23"/>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12" name="Group 24"/>
            <p:cNvGrpSpPr>
              <a:grpSpLocks/>
            </p:cNvGrpSpPr>
            <p:nvPr userDrawn="1"/>
          </p:nvGrpSpPr>
          <p:grpSpPr bwMode="auto">
            <a:xfrm rot="460096">
              <a:off x="96" y="384"/>
              <a:ext cx="112" cy="122"/>
              <a:chOff x="2483" y="4163"/>
              <a:chExt cx="733" cy="733"/>
            </a:xfrm>
          </p:grpSpPr>
          <p:sp>
            <p:nvSpPr>
              <p:cNvPr id="473113" name="Oval 25"/>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14" name="Oval 26"/>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15" name="Group 27"/>
            <p:cNvGrpSpPr>
              <a:grpSpLocks/>
            </p:cNvGrpSpPr>
            <p:nvPr userDrawn="1"/>
          </p:nvGrpSpPr>
          <p:grpSpPr bwMode="auto">
            <a:xfrm rot="460096">
              <a:off x="512" y="647"/>
              <a:ext cx="112" cy="121"/>
              <a:chOff x="2483" y="4163"/>
              <a:chExt cx="733" cy="733"/>
            </a:xfrm>
          </p:grpSpPr>
          <p:sp>
            <p:nvSpPr>
              <p:cNvPr id="473116" name="Oval 28"/>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17" name="Oval 29"/>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18" name="Group 30"/>
            <p:cNvGrpSpPr>
              <a:grpSpLocks/>
            </p:cNvGrpSpPr>
            <p:nvPr userDrawn="1"/>
          </p:nvGrpSpPr>
          <p:grpSpPr bwMode="auto">
            <a:xfrm rot="460096">
              <a:off x="380" y="528"/>
              <a:ext cx="112" cy="121"/>
              <a:chOff x="2483" y="4163"/>
              <a:chExt cx="733" cy="733"/>
            </a:xfrm>
          </p:grpSpPr>
          <p:sp>
            <p:nvSpPr>
              <p:cNvPr id="473119" name="Oval 31"/>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20" name="Oval 32"/>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21" name="Group 33"/>
            <p:cNvGrpSpPr>
              <a:grpSpLocks/>
            </p:cNvGrpSpPr>
            <p:nvPr userDrawn="1"/>
          </p:nvGrpSpPr>
          <p:grpSpPr bwMode="auto">
            <a:xfrm rot="460096">
              <a:off x="96" y="528"/>
              <a:ext cx="112" cy="121"/>
              <a:chOff x="2483" y="4163"/>
              <a:chExt cx="733" cy="733"/>
            </a:xfrm>
          </p:grpSpPr>
          <p:sp>
            <p:nvSpPr>
              <p:cNvPr id="473122" name="Oval 34"/>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23" name="Oval 35"/>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spTree>
  </p:cSld>
  <p:clrMap bg1="lt1" tx1="dk1" bg2="lt2" tx2="dk2" accent1="accent1" accent2="accent2" accent3="accent3" accent4="accent4" accent5="accent5" accent6="accent6" hlink="hlink" folHlink="folHlink"/>
  <p:sldLayoutIdLst>
    <p:sldLayoutId id="2147483657"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10" r:id="rId12"/>
    <p:sldLayoutId id="2147483711" r:id="rId13"/>
  </p:sldLayoutIdLst>
  <p:timing>
    <p:tnLst>
      <p:par>
        <p:cTn id="1" dur="indefinite" restart="never" nodeType="tmRoot"/>
      </p:par>
    </p:tnLst>
  </p:timing>
  <p:hf hdr="0" ftr="0" dt="0"/>
  <p:txStyles>
    <p:titleStyle>
      <a:lvl1pPr algn="l" rtl="0" fontAlgn="base">
        <a:spcBef>
          <a:spcPct val="0"/>
        </a:spcBef>
        <a:spcAft>
          <a:spcPct val="0"/>
        </a:spcAft>
        <a:defRPr sz="3800" b="1">
          <a:solidFill>
            <a:srgbClr val="FFFFFF"/>
          </a:solidFill>
          <a:latin typeface="+mj-lt"/>
          <a:ea typeface="+mj-ea"/>
          <a:cs typeface="+mj-cs"/>
        </a:defRPr>
      </a:lvl1pPr>
      <a:lvl2pPr algn="l" rtl="0" fontAlgn="base">
        <a:spcBef>
          <a:spcPct val="0"/>
        </a:spcBef>
        <a:spcAft>
          <a:spcPct val="0"/>
        </a:spcAft>
        <a:defRPr sz="3800" b="1">
          <a:solidFill>
            <a:srgbClr val="FFFFFF"/>
          </a:solidFill>
          <a:latin typeface="Corbel" pitchFamily="34" charset="0"/>
        </a:defRPr>
      </a:lvl2pPr>
      <a:lvl3pPr algn="l" rtl="0" fontAlgn="base">
        <a:spcBef>
          <a:spcPct val="0"/>
        </a:spcBef>
        <a:spcAft>
          <a:spcPct val="0"/>
        </a:spcAft>
        <a:defRPr sz="3800" b="1">
          <a:solidFill>
            <a:srgbClr val="FFFFFF"/>
          </a:solidFill>
          <a:latin typeface="Corbel" pitchFamily="34" charset="0"/>
        </a:defRPr>
      </a:lvl3pPr>
      <a:lvl4pPr algn="l" rtl="0" fontAlgn="base">
        <a:spcBef>
          <a:spcPct val="0"/>
        </a:spcBef>
        <a:spcAft>
          <a:spcPct val="0"/>
        </a:spcAft>
        <a:defRPr sz="3800" b="1">
          <a:solidFill>
            <a:srgbClr val="FFFFFF"/>
          </a:solidFill>
          <a:latin typeface="Corbel" pitchFamily="34" charset="0"/>
        </a:defRPr>
      </a:lvl4pPr>
      <a:lvl5pPr algn="l" rtl="0" fontAlgn="base">
        <a:spcBef>
          <a:spcPct val="0"/>
        </a:spcBef>
        <a:spcAft>
          <a:spcPct val="0"/>
        </a:spcAft>
        <a:defRPr sz="3800" b="1">
          <a:solidFill>
            <a:srgbClr val="FFFFFF"/>
          </a:solidFill>
          <a:latin typeface="Corbel" pitchFamily="34" charset="0"/>
        </a:defRPr>
      </a:lvl5pPr>
      <a:lvl6pPr marL="457200" algn="l" rtl="0" fontAlgn="base">
        <a:spcBef>
          <a:spcPct val="0"/>
        </a:spcBef>
        <a:spcAft>
          <a:spcPct val="0"/>
        </a:spcAft>
        <a:defRPr sz="3800" b="1">
          <a:solidFill>
            <a:srgbClr val="FFFFFF"/>
          </a:solidFill>
          <a:latin typeface="Corbel" pitchFamily="34" charset="0"/>
        </a:defRPr>
      </a:lvl6pPr>
      <a:lvl7pPr marL="914400" algn="l" rtl="0" fontAlgn="base">
        <a:spcBef>
          <a:spcPct val="0"/>
        </a:spcBef>
        <a:spcAft>
          <a:spcPct val="0"/>
        </a:spcAft>
        <a:defRPr sz="3800" b="1">
          <a:solidFill>
            <a:srgbClr val="FFFFFF"/>
          </a:solidFill>
          <a:latin typeface="Corbel" pitchFamily="34" charset="0"/>
        </a:defRPr>
      </a:lvl7pPr>
      <a:lvl8pPr marL="1371600" algn="l" rtl="0" fontAlgn="base">
        <a:spcBef>
          <a:spcPct val="0"/>
        </a:spcBef>
        <a:spcAft>
          <a:spcPct val="0"/>
        </a:spcAft>
        <a:defRPr sz="3800" b="1">
          <a:solidFill>
            <a:srgbClr val="FFFFFF"/>
          </a:solidFill>
          <a:latin typeface="Corbel" pitchFamily="34" charset="0"/>
        </a:defRPr>
      </a:lvl8pPr>
      <a:lvl9pPr marL="1828800" algn="l" rtl="0" fontAlgn="base">
        <a:spcBef>
          <a:spcPct val="0"/>
        </a:spcBef>
        <a:spcAft>
          <a:spcPct val="0"/>
        </a:spcAft>
        <a:defRPr sz="3800" b="1">
          <a:solidFill>
            <a:srgbClr val="FFFFFF"/>
          </a:solidFill>
          <a:latin typeface="Corbe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10.xml"/><Relationship Id="rId7" Type="http://schemas.openxmlformats.org/officeDocument/2006/relationships/oleObject" Target="../embeddings/oleObject46.bin"/><Relationship Id="rId2" Type="http://schemas.openxmlformats.org/officeDocument/2006/relationships/slideLayout" Target="../slideLayouts/slideLayout24.xml"/><Relationship Id="rId1" Type="http://schemas.openxmlformats.org/officeDocument/2006/relationships/vmlDrawing" Target="../drawings/vmlDrawing6.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notesSlide" Target="../notesSlides/notesSlide11.xml"/><Relationship Id="rId7" Type="http://schemas.openxmlformats.org/officeDocument/2006/relationships/oleObject" Target="../embeddings/oleObject51.bin"/><Relationship Id="rId12" Type="http://schemas.openxmlformats.org/officeDocument/2006/relationships/oleObject" Target="../embeddings/oleObject56.bin"/><Relationship Id="rId2" Type="http://schemas.openxmlformats.org/officeDocument/2006/relationships/slideLayout" Target="../slideLayouts/slideLayout24.xml"/><Relationship Id="rId1" Type="http://schemas.openxmlformats.org/officeDocument/2006/relationships/vmlDrawing" Target="../drawings/vmlDrawing7.vml"/><Relationship Id="rId6" Type="http://schemas.openxmlformats.org/officeDocument/2006/relationships/oleObject" Target="../embeddings/oleObject50.bin"/><Relationship Id="rId11" Type="http://schemas.openxmlformats.org/officeDocument/2006/relationships/oleObject" Target="../embeddings/oleObject55.bin"/><Relationship Id="rId5" Type="http://schemas.openxmlformats.org/officeDocument/2006/relationships/oleObject" Target="../embeddings/oleObject49.bin"/><Relationship Id="rId10" Type="http://schemas.openxmlformats.org/officeDocument/2006/relationships/oleObject" Target="../embeddings/oleObject54.bin"/><Relationship Id="rId4" Type="http://schemas.openxmlformats.org/officeDocument/2006/relationships/oleObject" Target="../embeddings/oleObject48.bin"/><Relationship Id="rId9" Type="http://schemas.openxmlformats.org/officeDocument/2006/relationships/oleObject" Target="../embeddings/oleObject5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24.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3.xml"/><Relationship Id="rId7" Type="http://schemas.openxmlformats.org/officeDocument/2006/relationships/oleObject" Target="../embeddings/oleObject9.bin"/><Relationship Id="rId2" Type="http://schemas.openxmlformats.org/officeDocument/2006/relationships/slideLayout" Target="../slideLayouts/slideLayout24.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 Id="rId9"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4.xml"/><Relationship Id="rId7" Type="http://schemas.openxmlformats.org/officeDocument/2006/relationships/oleObject" Target="../embeddings/oleObject15.bin"/><Relationship Id="rId12" Type="http://schemas.openxmlformats.org/officeDocument/2006/relationships/oleObject" Target="../embeddings/oleObject20.bin"/><Relationship Id="rId2" Type="http://schemas.openxmlformats.org/officeDocument/2006/relationships/slideLayout" Target="../slideLayouts/slideLayout24.xml"/><Relationship Id="rId1" Type="http://schemas.openxmlformats.org/officeDocument/2006/relationships/vmlDrawing" Target="../drawings/vmlDrawing3.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oleObject" Target="../embeddings/oleObject13.bin"/><Relationship Id="rId10" Type="http://schemas.openxmlformats.org/officeDocument/2006/relationships/oleObject" Target="../embeddings/oleObject18.bin"/><Relationship Id="rId4" Type="http://schemas.openxmlformats.org/officeDocument/2006/relationships/oleObject" Target="../embeddings/oleObject12.bin"/><Relationship Id="rId9" Type="http://schemas.openxmlformats.org/officeDocument/2006/relationships/oleObject" Target="../embeddings/oleObject17.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oleObject" Target="../embeddings/oleObject30.bin"/><Relationship Id="rId3" Type="http://schemas.openxmlformats.org/officeDocument/2006/relationships/notesSlide" Target="../notesSlides/notesSlide7.xml"/><Relationship Id="rId7" Type="http://schemas.openxmlformats.org/officeDocument/2006/relationships/oleObject" Target="../embeddings/oleObject24.bin"/><Relationship Id="rId12" Type="http://schemas.openxmlformats.org/officeDocument/2006/relationships/oleObject" Target="../embeddings/oleObject29.bin"/><Relationship Id="rId2" Type="http://schemas.openxmlformats.org/officeDocument/2006/relationships/slideLayout" Target="../slideLayouts/slideLayout24.xml"/><Relationship Id="rId1" Type="http://schemas.openxmlformats.org/officeDocument/2006/relationships/vmlDrawing" Target="../drawings/vmlDrawing4.vml"/><Relationship Id="rId6" Type="http://schemas.openxmlformats.org/officeDocument/2006/relationships/oleObject" Target="../embeddings/oleObject23.bin"/><Relationship Id="rId11" Type="http://schemas.openxmlformats.org/officeDocument/2006/relationships/oleObject" Target="../embeddings/oleObject28.bin"/><Relationship Id="rId5" Type="http://schemas.openxmlformats.org/officeDocument/2006/relationships/oleObject" Target="../embeddings/oleObject22.bin"/><Relationship Id="rId10" Type="http://schemas.openxmlformats.org/officeDocument/2006/relationships/oleObject" Target="../embeddings/oleObject27.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oleObject" Target="../embeddings/oleObject40.bin"/><Relationship Id="rId3" Type="http://schemas.openxmlformats.org/officeDocument/2006/relationships/notesSlide" Target="../notesSlides/notesSlide8.xml"/><Relationship Id="rId7" Type="http://schemas.openxmlformats.org/officeDocument/2006/relationships/oleObject" Target="../embeddings/oleObject34.bin"/><Relationship Id="rId12" Type="http://schemas.openxmlformats.org/officeDocument/2006/relationships/oleObject" Target="../embeddings/oleObject39.bin"/><Relationship Id="rId2" Type="http://schemas.openxmlformats.org/officeDocument/2006/relationships/slideLayout" Target="../slideLayouts/slideLayout24.xml"/><Relationship Id="rId1" Type="http://schemas.openxmlformats.org/officeDocument/2006/relationships/vmlDrawing" Target="../drawings/vmlDrawing5.vml"/><Relationship Id="rId6" Type="http://schemas.openxmlformats.org/officeDocument/2006/relationships/oleObject" Target="../embeddings/oleObject33.bin"/><Relationship Id="rId11" Type="http://schemas.openxmlformats.org/officeDocument/2006/relationships/oleObject" Target="../embeddings/oleObject38.bin"/><Relationship Id="rId5" Type="http://schemas.openxmlformats.org/officeDocument/2006/relationships/oleObject" Target="../embeddings/oleObject32.bin"/><Relationship Id="rId15" Type="http://schemas.openxmlformats.org/officeDocument/2006/relationships/oleObject" Target="../embeddings/oleObject42.bin"/><Relationship Id="rId10" Type="http://schemas.openxmlformats.org/officeDocument/2006/relationships/oleObject" Target="../embeddings/oleObject37.bin"/><Relationship Id="rId4" Type="http://schemas.openxmlformats.org/officeDocument/2006/relationships/oleObject" Target="../embeddings/oleObject31.bin"/><Relationship Id="rId9" Type="http://schemas.openxmlformats.org/officeDocument/2006/relationships/oleObject" Target="../embeddings/oleObject36.bin"/><Relationship Id="rId14" Type="http://schemas.openxmlformats.org/officeDocument/2006/relationships/oleObject" Target="../embeddings/oleObject4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2708920"/>
            <a:ext cx="7772400" cy="1219200"/>
          </a:xfrm>
        </p:spPr>
        <p:txBody>
          <a:bodyPr/>
          <a:lstStyle/>
          <a:p>
            <a:r>
              <a:rPr lang="en-US" dirty="0" smtClean="0">
                <a:solidFill>
                  <a:schemeClr val="tx1"/>
                </a:solidFill>
              </a:rPr>
              <a:t>UJI HIPOTESIS</a:t>
            </a:r>
            <a:endParaRPr lang="en-US" dirty="0">
              <a:solidFill>
                <a:schemeClr val="tx1"/>
              </a:solidFill>
            </a:endParaRPr>
          </a:p>
        </p:txBody>
      </p:sp>
      <p:sp>
        <p:nvSpPr>
          <p:cNvPr id="3" name="Subtitle 2"/>
          <p:cNvSpPr>
            <a:spLocks noGrp="1"/>
          </p:cNvSpPr>
          <p:nvPr>
            <p:ph type="subTitle" sz="quarter" idx="1"/>
          </p:nvPr>
        </p:nvSpPr>
        <p:spPr>
          <a:xfrm>
            <a:off x="1371600" y="3861048"/>
            <a:ext cx="6400800" cy="609600"/>
          </a:xfrm>
        </p:spPr>
        <p:txBody>
          <a:bodyPr/>
          <a:lstStyle/>
          <a:p>
            <a:r>
              <a:rPr lang="id-ID" dirty="0" smtClean="0">
                <a:solidFill>
                  <a:schemeClr val="tx1"/>
                </a:solidFill>
              </a:rPr>
              <a:t>Uji Rata-rata, Proporsi dan Simpangan Baku</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49250"/>
            <a:ext cx="7304856" cy="885825"/>
          </a:xfrm>
        </p:spPr>
        <p:txBody>
          <a:bodyPr/>
          <a:lstStyle/>
          <a:p>
            <a:r>
              <a:rPr lang="en-US" dirty="0" smtClean="0"/>
              <a:t>UJI KESAMAAN DUA PROPORSI</a:t>
            </a:r>
            <a:endParaRPr lang="en-US" dirty="0"/>
          </a:p>
        </p:txBody>
      </p:sp>
      <p:sp>
        <p:nvSpPr>
          <p:cNvPr id="2" name="Content Placeholder 1"/>
          <p:cNvSpPr>
            <a:spLocks noGrp="1"/>
          </p:cNvSpPr>
          <p:nvPr>
            <p:ph idx="1"/>
          </p:nvPr>
        </p:nvSpPr>
        <p:spPr/>
        <p:txBody>
          <a:bodyPr>
            <a:noAutofit/>
          </a:bodyPr>
          <a:lstStyle/>
          <a:p>
            <a:r>
              <a:rPr lang="en-US" sz="2400" dirty="0" smtClean="0"/>
              <a:t>UJI DUA PIHAK</a:t>
            </a:r>
          </a:p>
          <a:p>
            <a:pPr>
              <a:lnSpc>
                <a:spcPct val="150000"/>
              </a:lnSpc>
            </a:pPr>
            <a:r>
              <a:rPr lang="en-US" sz="2400" dirty="0" smtClean="0"/>
              <a:t>RUMUSAN HIPOTESIS :</a:t>
            </a:r>
          </a:p>
          <a:p>
            <a:pPr>
              <a:lnSpc>
                <a:spcPct val="150000"/>
              </a:lnSpc>
            </a:pPr>
            <a:endParaRPr lang="en-US" sz="2400" dirty="0" smtClean="0"/>
          </a:p>
          <a:p>
            <a:pPr>
              <a:lnSpc>
                <a:spcPct val="150000"/>
              </a:lnSpc>
            </a:pPr>
            <a:r>
              <a:rPr lang="en-US" sz="2400" dirty="0" err="1" smtClean="0"/>
              <a:t>Statistik</a:t>
            </a:r>
            <a:r>
              <a:rPr lang="en-US" sz="2400" dirty="0" smtClean="0"/>
              <a:t> </a:t>
            </a:r>
            <a:r>
              <a:rPr lang="en-US" sz="2400" dirty="0" err="1" smtClean="0"/>
              <a:t>uji</a:t>
            </a:r>
            <a:r>
              <a:rPr lang="en-US" sz="2400" dirty="0" smtClean="0"/>
              <a:t>  : </a:t>
            </a:r>
          </a:p>
          <a:p>
            <a:pPr>
              <a:lnSpc>
                <a:spcPct val="150000"/>
              </a:lnSpc>
            </a:pPr>
            <a:endParaRPr lang="en-US" sz="2400" dirty="0" smtClean="0"/>
          </a:p>
          <a:p>
            <a:r>
              <a:rPr lang="en-US" sz="2400" dirty="0" err="1" smtClean="0"/>
              <a:t>Dengan</a:t>
            </a:r>
            <a:endParaRPr lang="en-US" sz="2400" dirty="0" smtClean="0"/>
          </a:p>
          <a:p>
            <a:r>
              <a:rPr lang="en-US" sz="2400" dirty="0" err="1" smtClean="0"/>
              <a:t>Kriteria</a:t>
            </a:r>
            <a:r>
              <a:rPr lang="en-US" sz="2400" dirty="0" smtClean="0"/>
              <a:t> </a:t>
            </a:r>
            <a:r>
              <a:rPr lang="en-US" sz="2400" dirty="0" err="1" smtClean="0"/>
              <a:t>Uji</a:t>
            </a:r>
            <a:r>
              <a:rPr lang="en-US" sz="2400" dirty="0" smtClean="0"/>
              <a:t>:</a:t>
            </a:r>
          </a:p>
          <a:p>
            <a:r>
              <a:rPr lang="en-US" sz="2400" dirty="0" err="1" smtClean="0"/>
              <a:t>Terima</a:t>
            </a:r>
            <a:r>
              <a:rPr lang="en-US" sz="2400" dirty="0" smtClean="0"/>
              <a:t>      </a:t>
            </a:r>
            <a:r>
              <a:rPr lang="en-US" sz="2400" dirty="0" err="1" smtClean="0"/>
              <a:t>jika</a:t>
            </a:r>
            <a:r>
              <a:rPr lang="en-US" sz="2400" dirty="0" smtClean="0"/>
              <a:t> </a:t>
            </a:r>
          </a:p>
          <a:p>
            <a:pPr>
              <a:lnSpc>
                <a:spcPct val="150000"/>
              </a:lnSpc>
              <a:buNone/>
            </a:pPr>
            <a:r>
              <a:rPr lang="en-US" sz="2400" dirty="0" smtClean="0"/>
              <a:t> </a:t>
            </a:r>
          </a:p>
        </p:txBody>
      </p:sp>
      <p:graphicFrame>
        <p:nvGraphicFramePr>
          <p:cNvPr id="40962" name="Object 2"/>
          <p:cNvGraphicFramePr>
            <a:graphicFrameLocks noChangeAspect="1"/>
          </p:cNvGraphicFramePr>
          <p:nvPr/>
        </p:nvGraphicFramePr>
        <p:xfrm>
          <a:off x="4460875" y="1773238"/>
          <a:ext cx="1592263" cy="971550"/>
        </p:xfrm>
        <a:graphic>
          <a:graphicData uri="http://schemas.openxmlformats.org/presentationml/2006/ole">
            <p:oleObj spid="_x0000_s246786" name="Equation" r:id="rId4" imgW="749160" imgH="457200" progId="Equation.DSMT4">
              <p:embed/>
            </p:oleObj>
          </a:graphicData>
        </a:graphic>
      </p:graphicFrame>
      <p:graphicFrame>
        <p:nvGraphicFramePr>
          <p:cNvPr id="40963" name="Object 3"/>
          <p:cNvGraphicFramePr>
            <a:graphicFrameLocks noChangeAspect="1"/>
          </p:cNvGraphicFramePr>
          <p:nvPr/>
        </p:nvGraphicFramePr>
        <p:xfrm>
          <a:off x="2981325" y="2916237"/>
          <a:ext cx="2598787" cy="1387287"/>
        </p:xfrm>
        <a:graphic>
          <a:graphicData uri="http://schemas.openxmlformats.org/presentationml/2006/ole">
            <p:oleObj spid="_x0000_s246787" name="Equation" r:id="rId5" imgW="1333440" imgH="711000" progId="Equation.3">
              <p:embed/>
            </p:oleObj>
          </a:graphicData>
        </a:graphic>
      </p:graphicFrame>
      <p:graphicFrame>
        <p:nvGraphicFramePr>
          <p:cNvPr id="6" name="Object 5"/>
          <p:cNvGraphicFramePr>
            <a:graphicFrameLocks noChangeAspect="1"/>
          </p:cNvGraphicFramePr>
          <p:nvPr/>
        </p:nvGraphicFramePr>
        <p:xfrm>
          <a:off x="6084168" y="3212975"/>
          <a:ext cx="1512168" cy="901995"/>
        </p:xfrm>
        <a:graphic>
          <a:graphicData uri="http://schemas.openxmlformats.org/presentationml/2006/ole">
            <p:oleObj spid="_x0000_s246788" name="Equation" r:id="rId6" imgW="723600" imgH="431640" progId="Equation.3">
              <p:embed/>
            </p:oleObj>
          </a:graphicData>
        </a:graphic>
      </p:graphicFrame>
      <p:graphicFrame>
        <p:nvGraphicFramePr>
          <p:cNvPr id="40965" name="Object 4"/>
          <p:cNvGraphicFramePr>
            <a:graphicFrameLocks noChangeAspect="1"/>
          </p:cNvGraphicFramePr>
          <p:nvPr/>
        </p:nvGraphicFramePr>
        <p:xfrm>
          <a:off x="1835696" y="5256590"/>
          <a:ext cx="422052" cy="472698"/>
        </p:xfrm>
        <a:graphic>
          <a:graphicData uri="http://schemas.openxmlformats.org/presentationml/2006/ole">
            <p:oleObj spid="_x0000_s246789" name="Equation" r:id="rId7" imgW="203040" imgH="228600" progId="Equation.DSMT4">
              <p:embed/>
            </p:oleObj>
          </a:graphicData>
        </a:graphic>
      </p:graphicFrame>
      <p:graphicFrame>
        <p:nvGraphicFramePr>
          <p:cNvPr id="40966" name="Object 6"/>
          <p:cNvGraphicFramePr>
            <a:graphicFrameLocks noChangeAspect="1"/>
          </p:cNvGraphicFramePr>
          <p:nvPr/>
        </p:nvGraphicFramePr>
        <p:xfrm>
          <a:off x="3131840" y="5229200"/>
          <a:ext cx="3459162" cy="501650"/>
        </p:xfrm>
        <a:graphic>
          <a:graphicData uri="http://schemas.openxmlformats.org/presentationml/2006/ole">
            <p:oleObj spid="_x0000_s246790" name="Equation" r:id="rId8" imgW="1663560" imgH="24120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702491"/>
          </a:xfrm>
        </p:spPr>
        <p:txBody>
          <a:bodyPr>
            <a:normAutofit/>
          </a:bodyPr>
          <a:lstStyle/>
          <a:p>
            <a:r>
              <a:rPr lang="en-US" sz="2000" dirty="0" smtClean="0"/>
              <a:t>UJI SATU PIHAK</a:t>
            </a:r>
          </a:p>
          <a:p>
            <a:pPr>
              <a:lnSpc>
                <a:spcPct val="150000"/>
              </a:lnSpc>
            </a:pPr>
            <a:r>
              <a:rPr lang="en-US" sz="2000" dirty="0" smtClean="0"/>
              <a:t>RUMUSAN HIPOTESIS :                       </a:t>
            </a:r>
            <a:r>
              <a:rPr lang="en-US" sz="2000" dirty="0" err="1" smtClean="0"/>
              <a:t>atau</a:t>
            </a:r>
            <a:endParaRPr lang="en-US" sz="2000" dirty="0" smtClean="0"/>
          </a:p>
          <a:p>
            <a:pPr>
              <a:lnSpc>
                <a:spcPct val="150000"/>
              </a:lnSpc>
            </a:pPr>
            <a:r>
              <a:rPr lang="en-US" sz="2000" dirty="0" err="1" smtClean="0"/>
              <a:t>Statistik</a:t>
            </a:r>
            <a:r>
              <a:rPr lang="en-US" sz="2000" dirty="0" smtClean="0"/>
              <a:t> </a:t>
            </a:r>
            <a:r>
              <a:rPr lang="en-US" sz="2000" dirty="0" err="1" smtClean="0"/>
              <a:t>uji</a:t>
            </a:r>
            <a:r>
              <a:rPr lang="en-US" sz="2000" dirty="0" smtClean="0"/>
              <a:t> :</a:t>
            </a:r>
          </a:p>
          <a:p>
            <a:pPr>
              <a:lnSpc>
                <a:spcPct val="150000"/>
              </a:lnSpc>
            </a:pPr>
            <a:endParaRPr lang="en-US" sz="2000" dirty="0" smtClean="0"/>
          </a:p>
          <a:p>
            <a:pPr>
              <a:lnSpc>
                <a:spcPct val="150000"/>
              </a:lnSpc>
            </a:pPr>
            <a:endParaRPr lang="en-US" sz="2000" dirty="0" smtClean="0"/>
          </a:p>
          <a:p>
            <a:r>
              <a:rPr lang="en-US" sz="2000" dirty="0" err="1" smtClean="0"/>
              <a:t>Kriteria</a:t>
            </a:r>
            <a:r>
              <a:rPr lang="en-US" sz="2000" dirty="0" smtClean="0"/>
              <a:t> </a:t>
            </a:r>
            <a:r>
              <a:rPr lang="en-US" sz="2000" dirty="0" err="1" smtClean="0"/>
              <a:t>Uji</a:t>
            </a:r>
            <a:r>
              <a:rPr lang="en-US" sz="2000" dirty="0" smtClean="0"/>
              <a:t> :</a:t>
            </a:r>
          </a:p>
          <a:p>
            <a:pPr lvl="1">
              <a:lnSpc>
                <a:spcPct val="150000"/>
              </a:lnSpc>
              <a:buFont typeface="Arial" pitchFamily="34" charset="0"/>
              <a:buChar char="•"/>
            </a:pPr>
            <a:r>
              <a:rPr lang="en-US" sz="2000" dirty="0" err="1" smtClean="0"/>
              <a:t>Untuk</a:t>
            </a:r>
            <a:r>
              <a:rPr lang="en-US" sz="2000" dirty="0" smtClean="0"/>
              <a:t> :                  </a:t>
            </a:r>
          </a:p>
          <a:p>
            <a:pPr lvl="1">
              <a:lnSpc>
                <a:spcPct val="150000"/>
              </a:lnSpc>
              <a:buFont typeface="Arial" pitchFamily="34" charset="0"/>
              <a:buChar char="•"/>
            </a:pPr>
            <a:r>
              <a:rPr lang="en-US" sz="2000" dirty="0" smtClean="0"/>
              <a:t>T</a:t>
            </a:r>
            <a:r>
              <a:rPr lang="id-ID" sz="2000" dirty="0" smtClean="0"/>
              <a:t>erima</a:t>
            </a:r>
            <a:r>
              <a:rPr lang="en-US" sz="2000" dirty="0" smtClean="0"/>
              <a:t>        </a:t>
            </a:r>
            <a:r>
              <a:rPr lang="en-US" sz="2000" dirty="0" err="1" smtClean="0"/>
              <a:t>jika</a:t>
            </a:r>
            <a:r>
              <a:rPr lang="en-US" sz="2000" dirty="0" smtClean="0"/>
              <a:t> </a:t>
            </a:r>
          </a:p>
          <a:p>
            <a:pPr lvl="1">
              <a:lnSpc>
                <a:spcPct val="150000"/>
              </a:lnSpc>
              <a:buFont typeface="Arial" pitchFamily="34" charset="0"/>
              <a:buChar char="•"/>
            </a:pPr>
            <a:r>
              <a:rPr lang="en-US" sz="2000" dirty="0" err="1" smtClean="0"/>
              <a:t>Untuk</a:t>
            </a:r>
            <a:r>
              <a:rPr lang="en-US" sz="2000" dirty="0" smtClean="0"/>
              <a:t> :  </a:t>
            </a:r>
          </a:p>
          <a:p>
            <a:pPr lvl="1">
              <a:lnSpc>
                <a:spcPct val="150000"/>
              </a:lnSpc>
              <a:buFont typeface="Arial" pitchFamily="34" charset="0"/>
              <a:buChar char="•"/>
            </a:pPr>
            <a:r>
              <a:rPr lang="en-US" sz="2000" dirty="0" smtClean="0"/>
              <a:t>T</a:t>
            </a:r>
            <a:r>
              <a:rPr lang="id-ID" sz="2000" dirty="0" smtClean="0"/>
              <a:t>erima</a:t>
            </a:r>
            <a:r>
              <a:rPr lang="en-US" sz="2000" dirty="0" smtClean="0"/>
              <a:t>      </a:t>
            </a:r>
            <a:r>
              <a:rPr lang="id-ID" sz="2000" dirty="0" smtClean="0"/>
              <a:t>  </a:t>
            </a:r>
            <a:r>
              <a:rPr lang="en-US" sz="2000" dirty="0" err="1" smtClean="0"/>
              <a:t>jika</a:t>
            </a:r>
            <a:r>
              <a:rPr lang="en-US" sz="2000" dirty="0" smtClean="0"/>
              <a:t>  </a:t>
            </a:r>
          </a:p>
          <a:p>
            <a:endParaRPr lang="en-US" sz="2000" dirty="0"/>
          </a:p>
        </p:txBody>
      </p:sp>
      <p:graphicFrame>
        <p:nvGraphicFramePr>
          <p:cNvPr id="43010" name="Object 2"/>
          <p:cNvGraphicFramePr>
            <a:graphicFrameLocks noChangeAspect="1"/>
          </p:cNvGraphicFramePr>
          <p:nvPr/>
        </p:nvGraphicFramePr>
        <p:xfrm>
          <a:off x="3963988" y="1412875"/>
          <a:ext cx="1290637" cy="787400"/>
        </p:xfrm>
        <a:graphic>
          <a:graphicData uri="http://schemas.openxmlformats.org/presentationml/2006/ole">
            <p:oleObj spid="_x0000_s247810" name="Equation" r:id="rId4" imgW="749160" imgH="457200" progId="Equation.DSMT4">
              <p:embed/>
            </p:oleObj>
          </a:graphicData>
        </a:graphic>
      </p:graphicFrame>
      <p:graphicFrame>
        <p:nvGraphicFramePr>
          <p:cNvPr id="5" name="Object 2"/>
          <p:cNvGraphicFramePr>
            <a:graphicFrameLocks noChangeAspect="1"/>
          </p:cNvGraphicFramePr>
          <p:nvPr/>
        </p:nvGraphicFramePr>
        <p:xfrm>
          <a:off x="6051550" y="1412875"/>
          <a:ext cx="1292225" cy="787400"/>
        </p:xfrm>
        <a:graphic>
          <a:graphicData uri="http://schemas.openxmlformats.org/presentationml/2006/ole">
            <p:oleObj spid="_x0000_s247811" name="Equation" r:id="rId5" imgW="749160" imgH="457200" progId="Equation.DSMT4">
              <p:embed/>
            </p:oleObj>
          </a:graphicData>
        </a:graphic>
      </p:graphicFrame>
      <p:graphicFrame>
        <p:nvGraphicFramePr>
          <p:cNvPr id="43012" name="Object 4"/>
          <p:cNvGraphicFramePr>
            <a:graphicFrameLocks noChangeAspect="1"/>
          </p:cNvGraphicFramePr>
          <p:nvPr/>
        </p:nvGraphicFramePr>
        <p:xfrm>
          <a:off x="3923928" y="2420888"/>
          <a:ext cx="2160240" cy="1153171"/>
        </p:xfrm>
        <a:graphic>
          <a:graphicData uri="http://schemas.openxmlformats.org/presentationml/2006/ole">
            <p:oleObj spid="_x0000_s247812" name="Equation" r:id="rId6" imgW="1333440" imgH="711000" progId="Equation.3">
              <p:embed/>
            </p:oleObj>
          </a:graphicData>
        </a:graphic>
      </p:graphicFrame>
      <p:graphicFrame>
        <p:nvGraphicFramePr>
          <p:cNvPr id="7" name="Object 2"/>
          <p:cNvGraphicFramePr>
            <a:graphicFrameLocks noChangeAspect="1"/>
          </p:cNvGraphicFramePr>
          <p:nvPr/>
        </p:nvGraphicFramePr>
        <p:xfrm>
          <a:off x="2267744" y="4259436"/>
          <a:ext cx="1203325" cy="393700"/>
        </p:xfrm>
        <a:graphic>
          <a:graphicData uri="http://schemas.openxmlformats.org/presentationml/2006/ole">
            <p:oleObj spid="_x0000_s247813" name="Equation" r:id="rId7" imgW="698400" imgH="228600" progId="Equation.3">
              <p:embed/>
            </p:oleObj>
          </a:graphicData>
        </a:graphic>
      </p:graphicFrame>
      <p:graphicFrame>
        <p:nvGraphicFramePr>
          <p:cNvPr id="43014" name="Object 4"/>
          <p:cNvGraphicFramePr>
            <a:graphicFrameLocks noChangeAspect="1"/>
          </p:cNvGraphicFramePr>
          <p:nvPr/>
        </p:nvGraphicFramePr>
        <p:xfrm>
          <a:off x="2228850" y="4797425"/>
          <a:ext cx="315913" cy="355600"/>
        </p:xfrm>
        <a:graphic>
          <a:graphicData uri="http://schemas.openxmlformats.org/presentationml/2006/ole">
            <p:oleObj spid="_x0000_s247814" name="Equation" r:id="rId8" imgW="203040" imgH="228600" progId="Equation.DSMT4">
              <p:embed/>
            </p:oleObj>
          </a:graphicData>
        </a:graphic>
      </p:graphicFrame>
      <p:graphicFrame>
        <p:nvGraphicFramePr>
          <p:cNvPr id="43015" name="Object 7"/>
          <p:cNvGraphicFramePr>
            <a:graphicFrameLocks noChangeAspect="1"/>
          </p:cNvGraphicFramePr>
          <p:nvPr/>
        </p:nvGraphicFramePr>
        <p:xfrm>
          <a:off x="3069531" y="4725144"/>
          <a:ext cx="1214437" cy="501650"/>
        </p:xfrm>
        <a:graphic>
          <a:graphicData uri="http://schemas.openxmlformats.org/presentationml/2006/ole">
            <p:oleObj spid="_x0000_s247815" name="Equation" r:id="rId9" imgW="583920" imgH="241200" progId="Equation.3">
              <p:embed/>
            </p:oleObj>
          </a:graphicData>
        </a:graphic>
      </p:graphicFrame>
      <p:graphicFrame>
        <p:nvGraphicFramePr>
          <p:cNvPr id="10" name="Object 2"/>
          <p:cNvGraphicFramePr>
            <a:graphicFrameLocks noChangeAspect="1"/>
          </p:cNvGraphicFramePr>
          <p:nvPr/>
        </p:nvGraphicFramePr>
        <p:xfrm>
          <a:off x="2267744" y="5301208"/>
          <a:ext cx="1203325" cy="393700"/>
        </p:xfrm>
        <a:graphic>
          <a:graphicData uri="http://schemas.openxmlformats.org/presentationml/2006/ole">
            <p:oleObj spid="_x0000_s247816" name="Equation" r:id="rId10" imgW="698400" imgH="228600" progId="Equation.3">
              <p:embed/>
            </p:oleObj>
          </a:graphicData>
        </a:graphic>
      </p:graphicFrame>
      <p:graphicFrame>
        <p:nvGraphicFramePr>
          <p:cNvPr id="11" name="Object 4"/>
          <p:cNvGraphicFramePr>
            <a:graphicFrameLocks noChangeAspect="1"/>
          </p:cNvGraphicFramePr>
          <p:nvPr/>
        </p:nvGraphicFramePr>
        <p:xfrm>
          <a:off x="2195736" y="5805488"/>
          <a:ext cx="317500" cy="355600"/>
        </p:xfrm>
        <a:graphic>
          <a:graphicData uri="http://schemas.openxmlformats.org/presentationml/2006/ole">
            <p:oleObj spid="_x0000_s247817" name="Equation" r:id="rId11" imgW="203040" imgH="228600" progId="Equation.DSMT4">
              <p:embed/>
            </p:oleObj>
          </a:graphicData>
        </a:graphic>
      </p:graphicFrame>
      <p:graphicFrame>
        <p:nvGraphicFramePr>
          <p:cNvPr id="12" name="Object 7"/>
          <p:cNvGraphicFramePr>
            <a:graphicFrameLocks noChangeAspect="1"/>
          </p:cNvGraphicFramePr>
          <p:nvPr/>
        </p:nvGraphicFramePr>
        <p:xfrm>
          <a:off x="3126804" y="5733256"/>
          <a:ext cx="1373188" cy="501650"/>
        </p:xfrm>
        <a:graphic>
          <a:graphicData uri="http://schemas.openxmlformats.org/presentationml/2006/ole">
            <p:oleObj spid="_x0000_s247818" name="Equation" r:id="rId12" imgW="660240" imgH="241200" progId="Equation.3">
              <p:embed/>
            </p:oleObj>
          </a:graphicData>
        </a:graphic>
      </p:graphicFrame>
      <p:sp>
        <p:nvSpPr>
          <p:cNvPr id="13" name="Title 2"/>
          <p:cNvSpPr>
            <a:spLocks noGrp="1"/>
          </p:cNvSpPr>
          <p:nvPr>
            <p:ph type="title"/>
          </p:nvPr>
        </p:nvSpPr>
        <p:spPr>
          <a:xfrm>
            <a:off x="1371600" y="349250"/>
            <a:ext cx="7304856" cy="885825"/>
          </a:xfrm>
        </p:spPr>
        <p:txBody>
          <a:bodyPr/>
          <a:lstStyle/>
          <a:p>
            <a:r>
              <a:rPr lang="en-US" dirty="0" smtClean="0"/>
              <a:t>UJI KESAMAAN DUA PROPORSI</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a:t>
            </a:r>
            <a:endParaRPr lang="id-ID" dirty="0"/>
          </a:p>
        </p:txBody>
      </p:sp>
      <p:sp>
        <p:nvSpPr>
          <p:cNvPr id="3" name="Content Placeholder 2"/>
          <p:cNvSpPr>
            <a:spLocks noGrp="1"/>
          </p:cNvSpPr>
          <p:nvPr>
            <p:ph idx="1"/>
          </p:nvPr>
        </p:nvSpPr>
        <p:spPr/>
        <p:txBody>
          <a:bodyPr/>
          <a:lstStyle/>
          <a:p>
            <a:r>
              <a:rPr lang="id-ID" dirty="0" smtClean="0"/>
              <a:t>Disuatu daerah 158 dari 496 para wajib pajak ternyata lalai untuk melunasi pajaknya. Didaerah lain kelalaian ini terdapat sebanyak 147 dari 509. Dengan taraf nyata 0,01.Selidikilah apakah derajat kelalaian pelunasan pajak kedua daerah tersebut berbeda secara nyata atau tidak? </a:t>
            </a:r>
            <a:endParaRPr lang="id-ID" dirty="0"/>
          </a:p>
        </p:txBody>
      </p:sp>
      <p:sp>
        <p:nvSpPr>
          <p:cNvPr id="4" name="Slide Number Placeholder 3"/>
          <p:cNvSpPr>
            <a:spLocks noGrp="1"/>
          </p:cNvSpPr>
          <p:nvPr>
            <p:ph type="sldNum" sz="quarter" idx="11"/>
          </p:nvPr>
        </p:nvSpPr>
        <p:spPr/>
        <p:txBody>
          <a:bodyPr/>
          <a:lstStyle/>
          <a:p>
            <a:fld id="{EB97674B-6DD2-4024-AD03-1C4347246891}"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a:t>
            </a:r>
            <a:endParaRPr lang="id-ID" dirty="0"/>
          </a:p>
        </p:txBody>
      </p:sp>
      <p:sp>
        <p:nvSpPr>
          <p:cNvPr id="3" name="Content Placeholder 2"/>
          <p:cNvSpPr>
            <a:spLocks noGrp="1"/>
          </p:cNvSpPr>
          <p:nvPr>
            <p:ph idx="1"/>
          </p:nvPr>
        </p:nvSpPr>
        <p:spPr/>
        <p:txBody>
          <a:bodyPr/>
          <a:lstStyle/>
          <a:p>
            <a:r>
              <a:rPr lang="id-ID" sz="2800" dirty="0" smtClean="0"/>
              <a:t>Terdapat dua kelompok yaitu A dan B masing-masing terdiri dari 100 orang pasien yang menderita semacam penyakit. Kelompok A diberikan serum tertentu tetapi tidak pada kelompok B. Kelompok B disebut kelompok kontrol. Setelah jangka waktu tertentu 80 orang dari kelompok A sembuh dan 68 dari kelompok B sembuh. Apakah hasil ini dapat menunjukkan bahwa pemberian serum dapat membantu menyembuhkan penyakit (taraf nyata 0.01) </a:t>
            </a:r>
            <a:endParaRPr lang="id-ID" sz="2800" dirty="0"/>
          </a:p>
        </p:txBody>
      </p:sp>
      <p:sp>
        <p:nvSpPr>
          <p:cNvPr id="4" name="Slide Number Placeholder 3"/>
          <p:cNvSpPr>
            <a:spLocks noGrp="1"/>
          </p:cNvSpPr>
          <p:nvPr>
            <p:ph type="sldNum" sz="quarter" idx="11"/>
          </p:nvPr>
        </p:nvSpPr>
        <p:spPr/>
        <p:txBody>
          <a:bodyPr/>
          <a:lstStyle/>
          <a:p>
            <a:fld id="{EB97674B-6DD2-4024-AD03-1C4347246891}"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p:txBody>
          <a:bodyPr/>
          <a:lstStyle/>
          <a:p>
            <a:r>
              <a:rPr lang="en-US" dirty="0" smtClean="0"/>
              <a:t>CONTOH SOAL</a:t>
            </a:r>
            <a:endParaRPr lang="en-US" dirty="0"/>
          </a:p>
        </p:txBody>
      </p:sp>
      <p:sp>
        <p:nvSpPr>
          <p:cNvPr id="3" name="Content Placeholder 2"/>
          <p:cNvSpPr>
            <a:spLocks noGrp="1"/>
          </p:cNvSpPr>
          <p:nvPr>
            <p:ph idx="1"/>
          </p:nvPr>
        </p:nvSpPr>
        <p:spPr/>
        <p:txBody>
          <a:bodyPr/>
          <a:lstStyle/>
          <a:p>
            <a:r>
              <a:rPr lang="en-US" sz="2800" dirty="0" err="1" smtClean="0"/>
              <a:t>Untuk</a:t>
            </a:r>
            <a:r>
              <a:rPr lang="en-US" sz="2800" dirty="0" smtClean="0"/>
              <a:t> </a:t>
            </a:r>
            <a:r>
              <a:rPr lang="en-US" sz="2800" dirty="0" err="1" smtClean="0"/>
              <a:t>menguji</a:t>
            </a:r>
            <a:r>
              <a:rPr lang="en-US" sz="2800" dirty="0" smtClean="0"/>
              <a:t> </a:t>
            </a:r>
            <a:r>
              <a:rPr lang="en-US" sz="2800" dirty="0" err="1" smtClean="0"/>
              <a:t>pengaruh</a:t>
            </a:r>
            <a:r>
              <a:rPr lang="en-US" sz="2800" dirty="0" smtClean="0"/>
              <a:t> </a:t>
            </a:r>
            <a:r>
              <a:rPr lang="en-US" sz="2800" dirty="0" err="1" smtClean="0"/>
              <a:t>pupuk</a:t>
            </a:r>
            <a:r>
              <a:rPr lang="en-US" sz="2800" dirty="0" smtClean="0"/>
              <a:t> </a:t>
            </a:r>
            <a:r>
              <a:rPr lang="en-US" sz="2800" dirty="0" err="1" smtClean="0"/>
              <a:t>baru</a:t>
            </a:r>
            <a:r>
              <a:rPr lang="en-US" sz="2800" dirty="0" smtClean="0"/>
              <a:t> </a:t>
            </a:r>
            <a:r>
              <a:rPr lang="en-US" sz="2800" dirty="0" err="1" smtClean="0"/>
              <a:t>terhadap</a:t>
            </a:r>
            <a:r>
              <a:rPr lang="en-US" sz="2800" dirty="0" smtClean="0"/>
              <a:t> </a:t>
            </a:r>
            <a:r>
              <a:rPr lang="en-US" sz="2800" dirty="0" err="1" smtClean="0"/>
              <a:t>hasil</a:t>
            </a:r>
            <a:r>
              <a:rPr lang="en-US" sz="2800" dirty="0" smtClean="0"/>
              <a:t> </a:t>
            </a:r>
            <a:r>
              <a:rPr lang="en-US" sz="2800" dirty="0" err="1" smtClean="0"/>
              <a:t>kacang</a:t>
            </a:r>
            <a:r>
              <a:rPr lang="en-US" sz="2800" dirty="0" smtClean="0"/>
              <a:t> </a:t>
            </a:r>
            <a:r>
              <a:rPr lang="en-US" sz="2800" dirty="0" err="1" smtClean="0"/>
              <a:t>tanah</a:t>
            </a:r>
            <a:r>
              <a:rPr lang="en-US" sz="2800" dirty="0" smtClean="0"/>
              <a:t>, </a:t>
            </a:r>
            <a:r>
              <a:rPr lang="en-US" sz="2800" dirty="0" err="1" smtClean="0"/>
              <a:t>sebidang</a:t>
            </a:r>
            <a:r>
              <a:rPr lang="en-US" sz="2800" dirty="0" smtClean="0"/>
              <a:t> </a:t>
            </a:r>
            <a:r>
              <a:rPr lang="en-US" sz="2800" dirty="0" err="1" smtClean="0"/>
              <a:t>tanah</a:t>
            </a:r>
            <a:r>
              <a:rPr lang="en-US" sz="2800" dirty="0" smtClean="0"/>
              <a:t> </a:t>
            </a:r>
            <a:r>
              <a:rPr lang="en-US" sz="2800" dirty="0" err="1" smtClean="0"/>
              <a:t>dibagi</a:t>
            </a:r>
            <a:r>
              <a:rPr lang="en-US" sz="2800" dirty="0" smtClean="0"/>
              <a:t> </a:t>
            </a:r>
            <a:r>
              <a:rPr lang="en-US" sz="2800" dirty="0" err="1" smtClean="0"/>
              <a:t>menjadi</a:t>
            </a:r>
            <a:r>
              <a:rPr lang="en-US" sz="2800" dirty="0" smtClean="0"/>
              <a:t> 80 </a:t>
            </a:r>
            <a:r>
              <a:rPr lang="en-US" sz="2800" dirty="0" err="1" smtClean="0"/>
              <a:t>kotak</a:t>
            </a:r>
            <a:r>
              <a:rPr lang="en-US" sz="2800" dirty="0" smtClean="0"/>
              <a:t> </a:t>
            </a:r>
            <a:r>
              <a:rPr lang="en-US" sz="2800" dirty="0" err="1" smtClean="0"/>
              <a:t>kecil</a:t>
            </a:r>
            <a:r>
              <a:rPr lang="en-US" sz="2800" dirty="0" smtClean="0"/>
              <a:t> yang </a:t>
            </a:r>
            <a:r>
              <a:rPr lang="en-US" sz="2800" dirty="0" err="1" smtClean="0"/>
              <a:t>sama</a:t>
            </a:r>
            <a:r>
              <a:rPr lang="en-US" sz="2800" dirty="0" smtClean="0"/>
              <a:t> </a:t>
            </a:r>
            <a:r>
              <a:rPr lang="en-US" sz="2800" dirty="0" err="1" smtClean="0"/>
              <a:t>luasnya</a:t>
            </a:r>
            <a:r>
              <a:rPr lang="en-US" sz="2800" dirty="0" smtClean="0"/>
              <a:t>. </a:t>
            </a:r>
            <a:r>
              <a:rPr lang="en-US" sz="2800" dirty="0" err="1" smtClean="0"/>
              <a:t>Pupuk</a:t>
            </a:r>
            <a:r>
              <a:rPr lang="en-US" sz="2800" dirty="0" smtClean="0"/>
              <a:t> </a:t>
            </a:r>
            <a:r>
              <a:rPr lang="en-US" sz="2800" dirty="0" err="1" smtClean="0"/>
              <a:t>baru</a:t>
            </a:r>
            <a:r>
              <a:rPr lang="en-US" sz="2800" dirty="0" smtClean="0"/>
              <a:t> </a:t>
            </a:r>
            <a:r>
              <a:rPr lang="en-US" sz="2800" dirty="0" err="1" smtClean="0"/>
              <a:t>digunakan</a:t>
            </a:r>
            <a:r>
              <a:rPr lang="en-US" sz="2800" dirty="0" smtClean="0"/>
              <a:t> </a:t>
            </a:r>
            <a:r>
              <a:rPr lang="en-US" sz="2800" dirty="0" err="1" smtClean="0"/>
              <a:t>pada</a:t>
            </a:r>
            <a:r>
              <a:rPr lang="en-US" sz="2800" dirty="0" smtClean="0"/>
              <a:t> 40 </a:t>
            </a:r>
            <a:r>
              <a:rPr lang="en-US" sz="2800" dirty="0" err="1" smtClean="0"/>
              <a:t>kotak</a:t>
            </a:r>
            <a:r>
              <a:rPr lang="en-US" sz="2800" dirty="0" smtClean="0"/>
              <a:t> </a:t>
            </a:r>
            <a:r>
              <a:rPr lang="en-US" sz="2800" dirty="0" err="1" smtClean="0"/>
              <a:t>sisanya</a:t>
            </a:r>
            <a:r>
              <a:rPr lang="en-US" sz="2800" dirty="0" smtClean="0"/>
              <a:t> </a:t>
            </a:r>
            <a:r>
              <a:rPr lang="en-US" sz="2800" dirty="0" err="1" smtClean="0"/>
              <a:t>digunakan</a:t>
            </a:r>
            <a:r>
              <a:rPr lang="en-US" sz="2800" dirty="0" smtClean="0"/>
              <a:t> </a:t>
            </a:r>
            <a:r>
              <a:rPr lang="en-US" sz="2800" dirty="0" err="1" smtClean="0"/>
              <a:t>untuk</a:t>
            </a:r>
            <a:r>
              <a:rPr lang="en-US" sz="2800" dirty="0" smtClean="0"/>
              <a:t> </a:t>
            </a:r>
            <a:r>
              <a:rPr lang="en-US" sz="2800" dirty="0" err="1" smtClean="0"/>
              <a:t>pupuk</a:t>
            </a:r>
            <a:r>
              <a:rPr lang="en-US" sz="2800" dirty="0" smtClean="0"/>
              <a:t> lama. Rata2 </a:t>
            </a:r>
            <a:r>
              <a:rPr lang="en-US" sz="2800" dirty="0" err="1" smtClean="0"/>
              <a:t>hasil</a:t>
            </a:r>
            <a:r>
              <a:rPr lang="en-US" sz="2800" dirty="0" smtClean="0"/>
              <a:t> </a:t>
            </a:r>
            <a:r>
              <a:rPr lang="en-US" sz="2800" dirty="0" err="1" smtClean="0"/>
              <a:t>menggunakan</a:t>
            </a:r>
            <a:r>
              <a:rPr lang="en-US" sz="2800" dirty="0" smtClean="0"/>
              <a:t> </a:t>
            </a:r>
            <a:r>
              <a:rPr lang="en-US" sz="2800" dirty="0" err="1" smtClean="0"/>
              <a:t>pupuk</a:t>
            </a:r>
            <a:r>
              <a:rPr lang="en-US" sz="2800" dirty="0" smtClean="0"/>
              <a:t> </a:t>
            </a:r>
            <a:r>
              <a:rPr lang="en-US" sz="2800" dirty="0" err="1" smtClean="0"/>
              <a:t>baru</a:t>
            </a:r>
            <a:r>
              <a:rPr lang="en-US" sz="2800" dirty="0" smtClean="0"/>
              <a:t> </a:t>
            </a:r>
            <a:r>
              <a:rPr lang="en-US" sz="2800" dirty="0" err="1" smtClean="0"/>
              <a:t>mencapai</a:t>
            </a:r>
            <a:r>
              <a:rPr lang="en-US" sz="2800" dirty="0" smtClean="0"/>
              <a:t> 28,4 kg </a:t>
            </a:r>
            <a:r>
              <a:rPr lang="en-US" sz="2800" dirty="0" err="1" smtClean="0"/>
              <a:t>tiap</a:t>
            </a:r>
            <a:r>
              <a:rPr lang="en-US" sz="2800" dirty="0" smtClean="0"/>
              <a:t> </a:t>
            </a:r>
            <a:r>
              <a:rPr lang="en-US" sz="2800" dirty="0" err="1" smtClean="0"/>
              <a:t>kotak</a:t>
            </a:r>
            <a:r>
              <a:rPr lang="en-US" sz="2800" dirty="0" smtClean="0"/>
              <a:t> </a:t>
            </a:r>
            <a:r>
              <a:rPr lang="en-US" sz="2800" dirty="0" err="1" smtClean="0"/>
              <a:t>dengan</a:t>
            </a:r>
            <a:r>
              <a:rPr lang="en-US" sz="2800" dirty="0" smtClean="0"/>
              <a:t> </a:t>
            </a:r>
            <a:r>
              <a:rPr lang="en-US" sz="2800" dirty="0" err="1" smtClean="0"/>
              <a:t>simpangan</a:t>
            </a:r>
            <a:r>
              <a:rPr lang="en-US" sz="2800" dirty="0" smtClean="0"/>
              <a:t> </a:t>
            </a:r>
            <a:r>
              <a:rPr lang="en-US" sz="2800" dirty="0" err="1" smtClean="0"/>
              <a:t>baku</a:t>
            </a:r>
            <a:r>
              <a:rPr lang="en-US" sz="2800" dirty="0" smtClean="0"/>
              <a:t> 0.87kg.</a:t>
            </a:r>
          </a:p>
          <a:p>
            <a:pPr>
              <a:buNone/>
            </a:pPr>
            <a:r>
              <a:rPr lang="en-US" sz="2800" dirty="0" smtClean="0"/>
              <a:t>	</a:t>
            </a:r>
            <a:r>
              <a:rPr lang="en-US" sz="2800" dirty="0" err="1" smtClean="0"/>
              <a:t>Dengan</a:t>
            </a:r>
            <a:r>
              <a:rPr lang="en-US" sz="2800" dirty="0" smtClean="0"/>
              <a:t> </a:t>
            </a:r>
            <a:r>
              <a:rPr lang="en-US" sz="2800" dirty="0" err="1" smtClean="0"/>
              <a:t>pupuk</a:t>
            </a:r>
            <a:r>
              <a:rPr lang="en-US" sz="2800" dirty="0" smtClean="0"/>
              <a:t> lama rata2 </a:t>
            </a:r>
            <a:r>
              <a:rPr lang="en-US" sz="2800" dirty="0" err="1" smtClean="0"/>
              <a:t>mencapai</a:t>
            </a:r>
            <a:r>
              <a:rPr lang="en-US" sz="2800" dirty="0" smtClean="0"/>
              <a:t> 27,2 </a:t>
            </a:r>
            <a:r>
              <a:rPr lang="en-US" sz="2800" dirty="0" err="1" smtClean="0"/>
              <a:t>dan</a:t>
            </a:r>
            <a:r>
              <a:rPr lang="en-US" sz="2800" dirty="0" smtClean="0"/>
              <a:t> </a:t>
            </a:r>
            <a:r>
              <a:rPr lang="en-US" sz="2800" dirty="0" err="1" smtClean="0"/>
              <a:t>simpangan</a:t>
            </a:r>
            <a:r>
              <a:rPr lang="en-US" sz="2800" dirty="0" smtClean="0"/>
              <a:t> </a:t>
            </a:r>
            <a:r>
              <a:rPr lang="en-US" sz="2800" dirty="0" err="1" smtClean="0"/>
              <a:t>baku</a:t>
            </a:r>
            <a:r>
              <a:rPr lang="en-US" sz="2800" dirty="0" smtClean="0"/>
              <a:t> </a:t>
            </a:r>
            <a:r>
              <a:rPr lang="en-US" sz="2800" dirty="0" smtClean="0"/>
              <a:t>0,62</a:t>
            </a:r>
            <a:r>
              <a:rPr lang="id-ID" sz="2800" dirty="0" smtClean="0"/>
              <a:t> </a:t>
            </a:r>
            <a:r>
              <a:rPr lang="en-US" sz="2800" dirty="0" smtClean="0"/>
              <a:t>kg</a:t>
            </a:r>
            <a:r>
              <a:rPr lang="en-US" sz="2800" dirty="0" smtClean="0"/>
              <a:t>.  </a:t>
            </a:r>
            <a:r>
              <a:rPr lang="en-US" sz="2800" dirty="0" err="1" smtClean="0"/>
              <a:t>Dapatkah</a:t>
            </a:r>
            <a:r>
              <a:rPr lang="en-US" sz="2800" dirty="0" smtClean="0"/>
              <a:t> </a:t>
            </a:r>
            <a:r>
              <a:rPr lang="en-US" sz="2800" dirty="0" err="1" smtClean="0"/>
              <a:t>disimpulkan</a:t>
            </a:r>
            <a:r>
              <a:rPr lang="en-US" sz="2800" dirty="0" smtClean="0"/>
              <a:t> </a:t>
            </a:r>
            <a:r>
              <a:rPr lang="en-US" sz="2800" dirty="0" err="1" smtClean="0"/>
              <a:t>bahwa</a:t>
            </a:r>
            <a:r>
              <a:rPr lang="en-US" sz="2800" dirty="0" smtClean="0"/>
              <a:t> </a:t>
            </a:r>
            <a:r>
              <a:rPr lang="en-US" sz="2800" dirty="0" err="1" smtClean="0"/>
              <a:t>pupuk</a:t>
            </a:r>
            <a:r>
              <a:rPr lang="en-US" sz="2800" dirty="0" smtClean="0"/>
              <a:t> </a:t>
            </a:r>
            <a:r>
              <a:rPr lang="en-US" sz="2800" dirty="0" err="1" smtClean="0"/>
              <a:t>baru</a:t>
            </a:r>
            <a:r>
              <a:rPr lang="en-US" sz="2800" dirty="0" smtClean="0"/>
              <a:t> </a:t>
            </a:r>
            <a:r>
              <a:rPr lang="en-US" sz="2800" dirty="0" err="1" smtClean="0"/>
              <a:t>lebih</a:t>
            </a:r>
            <a:r>
              <a:rPr lang="en-US" sz="2800" dirty="0" smtClean="0"/>
              <a:t> </a:t>
            </a:r>
            <a:r>
              <a:rPr lang="en-US" sz="2800" dirty="0" err="1" smtClean="0"/>
              <a:t>baik</a:t>
            </a:r>
            <a:r>
              <a:rPr lang="en-US" sz="2800" dirty="0" smtClean="0"/>
              <a:t> </a:t>
            </a:r>
            <a:r>
              <a:rPr lang="en-US" sz="2800" dirty="0" err="1" smtClean="0"/>
              <a:t>dari</a:t>
            </a:r>
            <a:r>
              <a:rPr lang="en-US" sz="2800" dirty="0" smtClean="0"/>
              <a:t> </a:t>
            </a:r>
            <a:r>
              <a:rPr lang="en-US" sz="2800" dirty="0" err="1" smtClean="0"/>
              <a:t>pupuk</a:t>
            </a:r>
            <a:r>
              <a:rPr lang="en-US" sz="2800" dirty="0" smtClean="0"/>
              <a:t> lama? </a:t>
            </a:r>
            <a:r>
              <a:rPr lang="en-US" sz="2800" dirty="0" err="1" smtClean="0"/>
              <a:t>Dengan</a:t>
            </a:r>
            <a:r>
              <a:rPr lang="en-US" sz="2800" dirty="0" smtClean="0"/>
              <a:t> </a:t>
            </a:r>
            <a:r>
              <a:rPr lang="en-US" sz="2800" dirty="0" err="1" smtClean="0"/>
              <a:t>taraf</a:t>
            </a:r>
            <a:r>
              <a:rPr lang="en-US" sz="2800" dirty="0" smtClean="0"/>
              <a:t> </a:t>
            </a:r>
            <a:r>
              <a:rPr lang="en-US" sz="2800" dirty="0" err="1" smtClean="0"/>
              <a:t>nyata</a:t>
            </a:r>
            <a:r>
              <a:rPr lang="en-US" sz="2800" dirty="0" smtClean="0"/>
              <a:t> 5%</a:t>
            </a:r>
          </a:p>
          <a:p>
            <a:endParaRPr lang="id-ID" sz="2800" dirty="0"/>
          </a:p>
        </p:txBody>
      </p:sp>
      <p:sp>
        <p:nvSpPr>
          <p:cNvPr id="4" name="Slide Number Placeholder 3"/>
          <p:cNvSpPr>
            <a:spLocks noGrp="1"/>
          </p:cNvSpPr>
          <p:nvPr>
            <p:ph type="sldNum" sz="quarter" idx="11"/>
          </p:nvPr>
        </p:nvSpPr>
        <p:spPr/>
        <p:txBody>
          <a:bodyPr/>
          <a:lstStyle/>
          <a:p>
            <a:fld id="{8D7EC20C-C17E-4DB8-86EC-1DE4F7128047}" type="slidenum">
              <a:rPr lang="en-US" smtClean="0"/>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5616" y="349250"/>
            <a:ext cx="7632848" cy="885825"/>
          </a:xfrm>
        </p:spPr>
        <p:txBody>
          <a:bodyPr>
            <a:noAutofit/>
          </a:bodyPr>
          <a:lstStyle/>
          <a:p>
            <a:r>
              <a:rPr lang="en-US" sz="3600" dirty="0" smtClean="0"/>
              <a:t>UJI KESAMAAN DUA RATA-RATA</a:t>
            </a:r>
            <a:endParaRPr lang="en-US" sz="3600" dirty="0"/>
          </a:p>
        </p:txBody>
      </p:sp>
      <p:sp>
        <p:nvSpPr>
          <p:cNvPr id="2" name="Content Placeholder 1"/>
          <p:cNvSpPr>
            <a:spLocks noGrp="1"/>
          </p:cNvSpPr>
          <p:nvPr>
            <p:ph idx="1"/>
          </p:nvPr>
        </p:nvSpPr>
        <p:spPr>
          <a:xfrm>
            <a:off x="450850" y="1412776"/>
            <a:ext cx="8229600" cy="4876800"/>
          </a:xfrm>
        </p:spPr>
        <p:txBody>
          <a:bodyPr/>
          <a:lstStyle/>
          <a:p>
            <a:r>
              <a:rPr lang="en-US" sz="2400" dirty="0" smtClean="0"/>
              <a:t>UJI DUA PIHAK</a:t>
            </a:r>
          </a:p>
          <a:p>
            <a:pPr>
              <a:buFont typeface="Arial" pitchFamily="34" charset="0"/>
              <a:buChar char="•"/>
            </a:pPr>
            <a:r>
              <a:rPr lang="en-US" sz="2400" dirty="0" err="1" smtClean="0"/>
              <a:t>Rumusan</a:t>
            </a:r>
            <a:r>
              <a:rPr lang="en-US" sz="2400" dirty="0" smtClean="0"/>
              <a:t> </a:t>
            </a:r>
            <a:r>
              <a:rPr lang="en-US" sz="2400" dirty="0" err="1" smtClean="0"/>
              <a:t>hipotesis</a:t>
            </a:r>
            <a:endParaRPr lang="en-US" sz="2400" dirty="0" smtClean="0"/>
          </a:p>
          <a:p>
            <a:pPr>
              <a:buNone/>
            </a:pPr>
            <a:endParaRPr lang="en-US" sz="2400" dirty="0" smtClean="0"/>
          </a:p>
          <a:p>
            <a:pPr>
              <a:buFont typeface="Arial" pitchFamily="34" charset="0"/>
              <a:buChar char="•"/>
            </a:pPr>
            <a:r>
              <a:rPr lang="en-US" sz="2400" dirty="0" smtClean="0"/>
              <a:t> </a:t>
            </a:r>
            <a:r>
              <a:rPr lang="id-ID" sz="2400" dirty="0" err="1" smtClean="0"/>
              <a:t>J</a:t>
            </a:r>
            <a:r>
              <a:rPr lang="en-US" sz="2400" dirty="0" err="1" smtClean="0"/>
              <a:t>ika</a:t>
            </a:r>
            <a:r>
              <a:rPr lang="en-US" sz="2400" dirty="0" smtClean="0"/>
              <a:t>              </a:t>
            </a:r>
            <a:r>
              <a:rPr lang="en-US" sz="2400" dirty="0" err="1" smtClean="0"/>
              <a:t>dan</a:t>
            </a:r>
            <a:r>
              <a:rPr lang="en-US" sz="2400" dirty="0" smtClean="0"/>
              <a:t> </a:t>
            </a:r>
            <a:r>
              <a:rPr lang="el-GR" sz="2400" dirty="0" smtClean="0"/>
              <a:t>σ</a:t>
            </a:r>
            <a:r>
              <a:rPr lang="en-US" sz="2400" dirty="0" smtClean="0"/>
              <a:t> </a:t>
            </a:r>
            <a:r>
              <a:rPr lang="en-US" sz="2400" dirty="0" err="1" smtClean="0"/>
              <a:t>diketahui</a:t>
            </a:r>
            <a:endParaRPr lang="en-US" sz="2400" dirty="0" smtClean="0"/>
          </a:p>
          <a:p>
            <a:pPr lvl="1">
              <a:buFont typeface="Arial" pitchFamily="34" charset="0"/>
              <a:buChar char="•"/>
            </a:pPr>
            <a:endParaRPr lang="en-US" sz="2400" dirty="0" smtClean="0"/>
          </a:p>
          <a:p>
            <a:pPr lvl="1">
              <a:buFont typeface="Arial" pitchFamily="34" charset="0"/>
              <a:buChar char="•"/>
            </a:pPr>
            <a:r>
              <a:rPr lang="en-US" sz="2400" dirty="0" err="1" smtClean="0"/>
              <a:t>Statistik</a:t>
            </a:r>
            <a:r>
              <a:rPr lang="en-US" sz="2400" dirty="0" smtClean="0"/>
              <a:t> </a:t>
            </a:r>
            <a:r>
              <a:rPr lang="en-US" sz="2400" dirty="0" err="1" smtClean="0"/>
              <a:t>uji</a:t>
            </a:r>
            <a:r>
              <a:rPr lang="en-US" sz="2400" dirty="0" smtClean="0"/>
              <a:t> :</a:t>
            </a:r>
          </a:p>
          <a:p>
            <a:pPr lvl="1">
              <a:buFont typeface="Arial" pitchFamily="34" charset="0"/>
              <a:buChar char="•"/>
            </a:pPr>
            <a:endParaRPr lang="en-US" sz="2400" dirty="0" smtClean="0"/>
          </a:p>
          <a:p>
            <a:pPr lvl="1">
              <a:buFont typeface="Arial" pitchFamily="34" charset="0"/>
              <a:buChar char="•"/>
            </a:pPr>
            <a:endParaRPr lang="en-US" sz="2400" dirty="0" smtClean="0"/>
          </a:p>
          <a:p>
            <a:pPr lvl="1">
              <a:buFont typeface="Arial" pitchFamily="34" charset="0"/>
              <a:buChar char="•"/>
            </a:pPr>
            <a:r>
              <a:rPr lang="en-US" sz="2400" dirty="0" err="1" smtClean="0"/>
              <a:t>Kriteria</a:t>
            </a:r>
            <a:r>
              <a:rPr lang="en-US" sz="2400" dirty="0" smtClean="0"/>
              <a:t> </a:t>
            </a:r>
            <a:r>
              <a:rPr lang="en-US" sz="2400" dirty="0" err="1" smtClean="0"/>
              <a:t>uji</a:t>
            </a:r>
            <a:r>
              <a:rPr lang="en-US" sz="2400" dirty="0" smtClean="0"/>
              <a:t>:</a:t>
            </a:r>
          </a:p>
          <a:p>
            <a:pPr lvl="1">
              <a:buNone/>
            </a:pPr>
            <a:r>
              <a:rPr lang="en-US" sz="2400" dirty="0" smtClean="0"/>
              <a:t>	</a:t>
            </a:r>
            <a:r>
              <a:rPr lang="en-US" sz="2400" dirty="0" err="1" smtClean="0"/>
              <a:t>terima</a:t>
            </a:r>
            <a:r>
              <a:rPr lang="en-US" sz="2400" dirty="0" smtClean="0"/>
              <a:t>       </a:t>
            </a:r>
            <a:r>
              <a:rPr lang="en-US" sz="2400" dirty="0" err="1" smtClean="0"/>
              <a:t>jika</a:t>
            </a:r>
            <a:r>
              <a:rPr lang="en-US" sz="2400" dirty="0" smtClean="0"/>
              <a:t>   </a:t>
            </a:r>
          </a:p>
          <a:p>
            <a:pPr>
              <a:buFont typeface="Arial" pitchFamily="34" charset="0"/>
              <a:buChar char="•"/>
            </a:pPr>
            <a:endParaRPr lang="en-US" sz="2400" dirty="0"/>
          </a:p>
        </p:txBody>
      </p:sp>
      <p:graphicFrame>
        <p:nvGraphicFramePr>
          <p:cNvPr id="30722" name="Object 2"/>
          <p:cNvGraphicFramePr>
            <a:graphicFrameLocks noChangeAspect="1"/>
          </p:cNvGraphicFramePr>
          <p:nvPr/>
        </p:nvGraphicFramePr>
        <p:xfrm>
          <a:off x="3707904" y="1844824"/>
          <a:ext cx="1368152" cy="819569"/>
        </p:xfrm>
        <a:graphic>
          <a:graphicData uri="http://schemas.openxmlformats.org/presentationml/2006/ole">
            <p:oleObj spid="_x0000_s241666" name="Equation" r:id="rId4" imgW="761760" imgH="457200" progId="Equation.3">
              <p:embed/>
            </p:oleObj>
          </a:graphicData>
        </a:graphic>
      </p:graphicFrame>
      <p:graphicFrame>
        <p:nvGraphicFramePr>
          <p:cNvPr id="5" name="Object 4"/>
          <p:cNvGraphicFramePr>
            <a:graphicFrameLocks noChangeAspect="1"/>
          </p:cNvGraphicFramePr>
          <p:nvPr/>
        </p:nvGraphicFramePr>
        <p:xfrm>
          <a:off x="1619672" y="2708920"/>
          <a:ext cx="1008112" cy="504056"/>
        </p:xfrm>
        <a:graphic>
          <a:graphicData uri="http://schemas.openxmlformats.org/presentationml/2006/ole">
            <p:oleObj spid="_x0000_s241667" name="Equation" r:id="rId5" imgW="533160" imgH="266400" progId="Equation.DSMT4">
              <p:embed/>
            </p:oleObj>
          </a:graphicData>
        </a:graphic>
      </p:graphicFrame>
      <p:graphicFrame>
        <p:nvGraphicFramePr>
          <p:cNvPr id="6" name="Object 5"/>
          <p:cNvGraphicFramePr>
            <a:graphicFrameLocks noChangeAspect="1"/>
          </p:cNvGraphicFramePr>
          <p:nvPr/>
        </p:nvGraphicFramePr>
        <p:xfrm>
          <a:off x="3419872" y="3284984"/>
          <a:ext cx="1728192" cy="1296144"/>
        </p:xfrm>
        <a:graphic>
          <a:graphicData uri="http://schemas.openxmlformats.org/presentationml/2006/ole">
            <p:oleObj spid="_x0000_s241668" name="Equation" r:id="rId6" imgW="1015920" imgH="761760" progId="Equation.3">
              <p:embed/>
            </p:oleObj>
          </a:graphicData>
        </a:graphic>
      </p:graphicFrame>
      <p:graphicFrame>
        <p:nvGraphicFramePr>
          <p:cNvPr id="30725" name="Object 5"/>
          <p:cNvGraphicFramePr>
            <a:graphicFrameLocks noChangeAspect="1"/>
          </p:cNvGraphicFramePr>
          <p:nvPr/>
        </p:nvGraphicFramePr>
        <p:xfrm>
          <a:off x="2208213" y="5445125"/>
          <a:ext cx="384175" cy="431800"/>
        </p:xfrm>
        <a:graphic>
          <a:graphicData uri="http://schemas.openxmlformats.org/presentationml/2006/ole">
            <p:oleObj spid="_x0000_s241669" name="Equation" r:id="rId7" imgW="203040" imgH="228600" progId="Equation.DSMT4">
              <p:embed/>
            </p:oleObj>
          </a:graphicData>
        </a:graphic>
      </p:graphicFrame>
      <p:graphicFrame>
        <p:nvGraphicFramePr>
          <p:cNvPr id="30726" name="Object 6"/>
          <p:cNvGraphicFramePr>
            <a:graphicFrameLocks noChangeAspect="1"/>
          </p:cNvGraphicFramePr>
          <p:nvPr/>
        </p:nvGraphicFramePr>
        <p:xfrm>
          <a:off x="3491880" y="5301208"/>
          <a:ext cx="3708400" cy="538162"/>
        </p:xfrm>
        <a:graphic>
          <a:graphicData uri="http://schemas.openxmlformats.org/presentationml/2006/ole">
            <p:oleObj spid="_x0000_s241670" name="Equation" r:id="rId8" imgW="1663560" imgH="241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22"/>
                                        </p:tgtEl>
                                        <p:attrNameLst>
                                          <p:attrName>style.visibility</p:attrName>
                                        </p:attrNameLst>
                                      </p:cBhvr>
                                      <p:to>
                                        <p:strVal val="visible"/>
                                      </p:to>
                                    </p:set>
                                    <p:animEffect transition="in" filter="blinds(horizontal)">
                                      <p:cBhvr>
                                        <p:cTn id="17" dur="500"/>
                                        <p:tgtEl>
                                          <p:spTgt spid="307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blinds(horizontal)">
                                      <p:cBhvr>
                                        <p:cTn id="30" dur="5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linds(horizontal)">
                                      <p:cBhvr>
                                        <p:cTn id="35" dur="500"/>
                                        <p:tgtEl>
                                          <p:spTgt spid="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Effect transition="in" filter="blinds(horizontal)">
                                      <p:cBhvr>
                                        <p:cTn id="38" dur="500"/>
                                        <p:tgtEl>
                                          <p:spTgt spid="2">
                                            <p:txEl>
                                              <p:pRg st="8" end="8"/>
                                            </p:txEl>
                                          </p:spTgt>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blinds(horizontal)">
                                      <p:cBhvr>
                                        <p:cTn id="41" dur="500"/>
                                        <p:tgtEl>
                                          <p:spTgt spid="2">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0725"/>
                                        </p:tgtEl>
                                        <p:attrNameLst>
                                          <p:attrName>style.visibility</p:attrName>
                                        </p:attrNameLst>
                                      </p:cBhvr>
                                      <p:to>
                                        <p:strVal val="visible"/>
                                      </p:to>
                                    </p:set>
                                    <p:animEffect transition="in" filter="blinds(horizontal)">
                                      <p:cBhvr>
                                        <p:cTn id="46" dur="500"/>
                                        <p:tgtEl>
                                          <p:spTgt spid="30725"/>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30726"/>
                                        </p:tgtEl>
                                        <p:attrNameLst>
                                          <p:attrName>style.visibility</p:attrName>
                                        </p:attrNameLst>
                                      </p:cBhvr>
                                      <p:to>
                                        <p:strVal val="visible"/>
                                      </p:to>
                                    </p:set>
                                    <p:animEffect transition="in" filter="blinds(horizontal)">
                                      <p:cBhvr>
                                        <p:cTn id="51"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p:cNvSpPr>
          <p:nvPr>
            <p:ph type="title"/>
          </p:nvPr>
        </p:nvSpPr>
        <p:spPr>
          <a:xfrm>
            <a:off x="1115616" y="349250"/>
            <a:ext cx="7632848" cy="885825"/>
          </a:xfrm>
        </p:spPr>
        <p:txBody>
          <a:bodyPr>
            <a:noAutofit/>
          </a:bodyPr>
          <a:lstStyle/>
          <a:p>
            <a:r>
              <a:rPr lang="en-US" sz="3600" dirty="0" smtClean="0"/>
              <a:t>UJI KESAMAAN DUA RATA-RATA</a:t>
            </a:r>
            <a:endParaRPr lang="en-US" sz="3600" dirty="0"/>
          </a:p>
        </p:txBody>
      </p:sp>
      <p:sp>
        <p:nvSpPr>
          <p:cNvPr id="2" name="Content Placeholder 1"/>
          <p:cNvSpPr>
            <a:spLocks noGrp="1"/>
          </p:cNvSpPr>
          <p:nvPr>
            <p:ph idx="1"/>
          </p:nvPr>
        </p:nvSpPr>
        <p:spPr>
          <a:xfrm>
            <a:off x="467544" y="1384109"/>
            <a:ext cx="8229600" cy="5473891"/>
          </a:xfrm>
        </p:spPr>
        <p:txBody>
          <a:bodyPr>
            <a:normAutofit/>
          </a:bodyPr>
          <a:lstStyle/>
          <a:p>
            <a:r>
              <a:rPr lang="en-US" sz="2400" dirty="0" err="1" smtClean="0"/>
              <a:t>Jika</a:t>
            </a:r>
            <a:r>
              <a:rPr lang="en-US" sz="2400" dirty="0" smtClean="0"/>
              <a:t>             </a:t>
            </a:r>
            <a:r>
              <a:rPr lang="en-US" sz="2400" dirty="0" err="1" smtClean="0"/>
              <a:t>dan</a:t>
            </a:r>
            <a:r>
              <a:rPr lang="en-US" sz="2400" dirty="0" smtClean="0"/>
              <a:t> </a:t>
            </a:r>
            <a:r>
              <a:rPr lang="el-GR" sz="2400" dirty="0" smtClean="0"/>
              <a:t>σ</a:t>
            </a:r>
            <a:r>
              <a:rPr lang="en-US" sz="2400" dirty="0" smtClean="0"/>
              <a:t> </a:t>
            </a:r>
            <a:r>
              <a:rPr lang="en-US" sz="2400" dirty="0" err="1" smtClean="0"/>
              <a:t>tidak</a:t>
            </a:r>
            <a:r>
              <a:rPr lang="en-US" sz="2400" dirty="0" smtClean="0"/>
              <a:t> </a:t>
            </a:r>
            <a:r>
              <a:rPr lang="en-US" sz="2400" dirty="0" err="1" smtClean="0"/>
              <a:t>diketahui</a:t>
            </a:r>
            <a:endParaRPr lang="en-US" sz="2400" dirty="0" smtClean="0"/>
          </a:p>
          <a:p>
            <a:pPr lvl="1">
              <a:buFont typeface="Arial" pitchFamily="34" charset="0"/>
              <a:buChar char="•"/>
            </a:pPr>
            <a:r>
              <a:rPr lang="en-US" sz="2400" dirty="0" err="1" smtClean="0"/>
              <a:t>Statistik</a:t>
            </a:r>
            <a:r>
              <a:rPr lang="en-US" sz="2400" dirty="0" smtClean="0"/>
              <a:t> </a:t>
            </a:r>
            <a:r>
              <a:rPr lang="en-US" sz="2400" dirty="0" err="1" smtClean="0"/>
              <a:t>uji</a:t>
            </a:r>
            <a:r>
              <a:rPr lang="en-US" sz="2400" dirty="0" smtClean="0"/>
              <a:t> : </a:t>
            </a:r>
          </a:p>
          <a:p>
            <a:pPr lvl="1">
              <a:buFont typeface="Arial" pitchFamily="34" charset="0"/>
              <a:buChar char="•"/>
            </a:pPr>
            <a:endParaRPr lang="en-US" sz="2400" dirty="0" smtClean="0"/>
          </a:p>
          <a:p>
            <a:pPr lvl="1">
              <a:buFont typeface="Arial" pitchFamily="34" charset="0"/>
              <a:buChar char="•"/>
            </a:pPr>
            <a:endParaRPr lang="en-US" sz="2400" dirty="0" smtClean="0"/>
          </a:p>
          <a:p>
            <a:pPr lvl="1">
              <a:buFont typeface="Arial" pitchFamily="34" charset="0"/>
              <a:buChar char="•"/>
            </a:pPr>
            <a:r>
              <a:rPr lang="en-US" sz="2400" dirty="0" err="1" smtClean="0"/>
              <a:t>Dengan</a:t>
            </a:r>
            <a:endParaRPr lang="en-US" sz="2400" dirty="0" smtClean="0"/>
          </a:p>
          <a:p>
            <a:pPr lvl="1">
              <a:buFont typeface="Arial" pitchFamily="34" charset="0"/>
              <a:buChar char="•"/>
            </a:pPr>
            <a:endParaRPr lang="en-US" sz="2400" dirty="0" smtClean="0"/>
          </a:p>
          <a:p>
            <a:pPr lvl="1">
              <a:buFont typeface="Arial" pitchFamily="34" charset="0"/>
              <a:buChar char="•"/>
            </a:pPr>
            <a:endParaRPr lang="en-US" sz="2400" dirty="0" smtClean="0"/>
          </a:p>
          <a:p>
            <a:pPr lvl="1">
              <a:buFont typeface="Arial" pitchFamily="34" charset="0"/>
              <a:buChar char="•"/>
            </a:pPr>
            <a:endParaRPr lang="en-US" sz="2400" dirty="0" smtClean="0"/>
          </a:p>
          <a:p>
            <a:pPr lvl="1">
              <a:buFont typeface="Arial" pitchFamily="34" charset="0"/>
              <a:buChar char="•"/>
            </a:pPr>
            <a:r>
              <a:rPr lang="en-US" sz="2400" dirty="0" err="1" smtClean="0"/>
              <a:t>Kriteria</a:t>
            </a:r>
            <a:r>
              <a:rPr lang="en-US" sz="2400" dirty="0" smtClean="0"/>
              <a:t> </a:t>
            </a:r>
            <a:r>
              <a:rPr lang="en-US" sz="2400" dirty="0" err="1" smtClean="0"/>
              <a:t>uji</a:t>
            </a:r>
            <a:r>
              <a:rPr lang="en-US" sz="2400" dirty="0" smtClean="0"/>
              <a:t> :</a:t>
            </a:r>
          </a:p>
          <a:p>
            <a:pPr lvl="1">
              <a:buNone/>
            </a:pPr>
            <a:r>
              <a:rPr lang="en-US" sz="2400" dirty="0" smtClean="0"/>
              <a:t>	</a:t>
            </a:r>
            <a:r>
              <a:rPr lang="en-US" sz="2400" dirty="0" err="1" smtClean="0"/>
              <a:t>terima</a:t>
            </a:r>
            <a:r>
              <a:rPr lang="en-US" sz="2400" dirty="0" smtClean="0"/>
              <a:t>       </a:t>
            </a:r>
            <a:r>
              <a:rPr lang="en-US" sz="2400" dirty="0" err="1" smtClean="0"/>
              <a:t>jika</a:t>
            </a:r>
            <a:r>
              <a:rPr lang="en-US" sz="2400" dirty="0" smtClean="0"/>
              <a:t>   </a:t>
            </a:r>
            <a:endParaRPr lang="en-US" sz="2400" dirty="0"/>
          </a:p>
        </p:txBody>
      </p:sp>
      <p:graphicFrame>
        <p:nvGraphicFramePr>
          <p:cNvPr id="31746" name="Object 2"/>
          <p:cNvGraphicFramePr>
            <a:graphicFrameLocks noChangeAspect="1"/>
          </p:cNvGraphicFramePr>
          <p:nvPr/>
        </p:nvGraphicFramePr>
        <p:xfrm>
          <a:off x="1475656" y="1412776"/>
          <a:ext cx="1008112" cy="504056"/>
        </p:xfrm>
        <a:graphic>
          <a:graphicData uri="http://schemas.openxmlformats.org/presentationml/2006/ole">
            <p:oleObj spid="_x0000_s242690" name="Equation" r:id="rId4" imgW="533160" imgH="266400" progId="Equation.3">
              <p:embed/>
            </p:oleObj>
          </a:graphicData>
        </a:graphic>
      </p:graphicFrame>
      <p:graphicFrame>
        <p:nvGraphicFramePr>
          <p:cNvPr id="5" name="Object 4"/>
          <p:cNvGraphicFramePr>
            <a:graphicFrameLocks noChangeAspect="1"/>
          </p:cNvGraphicFramePr>
          <p:nvPr/>
        </p:nvGraphicFramePr>
        <p:xfrm>
          <a:off x="4114800" y="3321050"/>
          <a:ext cx="914400" cy="215900"/>
        </p:xfrm>
        <a:graphic>
          <a:graphicData uri="http://schemas.openxmlformats.org/presentationml/2006/ole">
            <p:oleObj spid="_x0000_s242691" name="Equation" r:id="rId5" imgW="914400" imgH="215640" progId="Equation.3">
              <p:embed/>
            </p:oleObj>
          </a:graphicData>
        </a:graphic>
      </p:graphicFrame>
      <p:graphicFrame>
        <p:nvGraphicFramePr>
          <p:cNvPr id="31748" name="Object 4"/>
          <p:cNvGraphicFramePr>
            <a:graphicFrameLocks noChangeAspect="1"/>
          </p:cNvGraphicFramePr>
          <p:nvPr/>
        </p:nvGraphicFramePr>
        <p:xfrm>
          <a:off x="3203848" y="1916832"/>
          <a:ext cx="1776626" cy="1440160"/>
        </p:xfrm>
        <a:graphic>
          <a:graphicData uri="http://schemas.openxmlformats.org/presentationml/2006/ole">
            <p:oleObj spid="_x0000_s242692" name="Equation" r:id="rId6" imgW="939600" imgH="761760" progId="Equation.DSMT4">
              <p:embed/>
            </p:oleObj>
          </a:graphicData>
        </a:graphic>
      </p:graphicFrame>
      <p:graphicFrame>
        <p:nvGraphicFramePr>
          <p:cNvPr id="7" name="Object 6"/>
          <p:cNvGraphicFramePr>
            <a:graphicFrameLocks noChangeAspect="1"/>
          </p:cNvGraphicFramePr>
          <p:nvPr/>
        </p:nvGraphicFramePr>
        <p:xfrm>
          <a:off x="2699791" y="3645024"/>
          <a:ext cx="3094932" cy="1152128"/>
        </p:xfrm>
        <a:graphic>
          <a:graphicData uri="http://schemas.openxmlformats.org/presentationml/2006/ole">
            <p:oleObj spid="_x0000_s242693" name="Equation" r:id="rId7" imgW="1739880" imgH="647640" progId="Equation.3">
              <p:embed/>
            </p:oleObj>
          </a:graphicData>
        </a:graphic>
      </p:graphicFrame>
      <p:graphicFrame>
        <p:nvGraphicFramePr>
          <p:cNvPr id="31750" name="Object 6"/>
          <p:cNvGraphicFramePr>
            <a:graphicFrameLocks noChangeAspect="1"/>
          </p:cNvGraphicFramePr>
          <p:nvPr/>
        </p:nvGraphicFramePr>
        <p:xfrm>
          <a:off x="1835696" y="5877272"/>
          <a:ext cx="5580063" cy="561975"/>
        </p:xfrm>
        <a:graphic>
          <a:graphicData uri="http://schemas.openxmlformats.org/presentationml/2006/ole">
            <p:oleObj spid="_x0000_s242694" name="Equation" r:id="rId8" imgW="2400120" imgH="241200" progId="Equation.DSMT4">
              <p:embed/>
            </p:oleObj>
          </a:graphicData>
        </a:graphic>
      </p:graphicFrame>
      <p:graphicFrame>
        <p:nvGraphicFramePr>
          <p:cNvPr id="31751" name="Object 7"/>
          <p:cNvGraphicFramePr>
            <a:graphicFrameLocks noChangeAspect="1"/>
          </p:cNvGraphicFramePr>
          <p:nvPr/>
        </p:nvGraphicFramePr>
        <p:xfrm>
          <a:off x="2230438" y="5373688"/>
          <a:ext cx="384175" cy="431800"/>
        </p:xfrm>
        <a:graphic>
          <a:graphicData uri="http://schemas.openxmlformats.org/presentationml/2006/ole">
            <p:oleObj spid="_x0000_s242695" name="Equation" r:id="rId9" imgW="20304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6"/>
                                        </p:tgtEl>
                                        <p:attrNameLst>
                                          <p:attrName>style.visibility</p:attrName>
                                        </p:attrNameLst>
                                      </p:cBhvr>
                                      <p:to>
                                        <p:strVal val="visible"/>
                                      </p:to>
                                    </p:set>
                                    <p:animEffect transition="in" filter="blinds(horizontal)">
                                      <p:cBhvr>
                                        <p:cTn id="12" dur="500"/>
                                        <p:tgtEl>
                                          <p:spTgt spid="3174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1748"/>
                                        </p:tgtEl>
                                        <p:attrNameLst>
                                          <p:attrName>style.visibility</p:attrName>
                                        </p:attrNameLst>
                                      </p:cBhvr>
                                      <p:to>
                                        <p:strVal val="visible"/>
                                      </p:to>
                                    </p:set>
                                    <p:animEffect transition="in" filter="blinds(horizontal)">
                                      <p:cBhvr>
                                        <p:cTn id="22" dur="500"/>
                                        <p:tgtEl>
                                          <p:spTgt spid="3174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blinds(horizontal)">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blinds(horizontal)">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1751"/>
                                        </p:tgtEl>
                                        <p:attrNameLst>
                                          <p:attrName>style.visibility</p:attrName>
                                        </p:attrNameLst>
                                      </p:cBhvr>
                                      <p:to>
                                        <p:strVal val="visible"/>
                                      </p:to>
                                    </p:set>
                                    <p:animEffect transition="in" filter="blinds(horizontal)">
                                      <p:cBhvr>
                                        <p:cTn id="47" dur="500"/>
                                        <p:tgtEl>
                                          <p:spTgt spid="3175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1750"/>
                                        </p:tgtEl>
                                        <p:attrNameLst>
                                          <p:attrName>style.visibility</p:attrName>
                                        </p:attrNameLst>
                                      </p:cBhvr>
                                      <p:to>
                                        <p:strVal val="visible"/>
                                      </p:to>
                                    </p:set>
                                    <p:animEffect transition="in" filter="blinds(horizontal)">
                                      <p:cBhvr>
                                        <p:cTn id="52" dur="5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1115616" y="349250"/>
            <a:ext cx="7632848" cy="885825"/>
          </a:xfrm>
        </p:spPr>
        <p:txBody>
          <a:bodyPr>
            <a:noAutofit/>
          </a:bodyPr>
          <a:lstStyle/>
          <a:p>
            <a:r>
              <a:rPr lang="en-US" sz="3600" dirty="0" smtClean="0"/>
              <a:t>UJI KESAMAAN DUA RATA-RATA</a:t>
            </a:r>
            <a:endParaRPr lang="en-US" sz="3600" dirty="0"/>
          </a:p>
        </p:txBody>
      </p:sp>
      <p:sp>
        <p:nvSpPr>
          <p:cNvPr id="2" name="Content Placeholder 1"/>
          <p:cNvSpPr>
            <a:spLocks noGrp="1"/>
          </p:cNvSpPr>
          <p:nvPr>
            <p:ph idx="1"/>
          </p:nvPr>
        </p:nvSpPr>
        <p:spPr>
          <a:xfrm>
            <a:off x="457200" y="1412776"/>
            <a:ext cx="8229600" cy="4594515"/>
          </a:xfrm>
        </p:spPr>
        <p:txBody>
          <a:bodyPr>
            <a:noAutofit/>
          </a:bodyPr>
          <a:lstStyle/>
          <a:p>
            <a:r>
              <a:rPr lang="en-US" sz="2400" dirty="0" smtClean="0"/>
              <a:t>3.  </a:t>
            </a:r>
            <a:r>
              <a:rPr lang="en-US" sz="2400" dirty="0" err="1" smtClean="0"/>
              <a:t>jika</a:t>
            </a:r>
            <a:r>
              <a:rPr lang="en-US" sz="2400" dirty="0" smtClean="0"/>
              <a:t>             </a:t>
            </a:r>
            <a:r>
              <a:rPr lang="en-US" sz="2400" dirty="0" err="1" smtClean="0"/>
              <a:t>dan</a:t>
            </a:r>
            <a:r>
              <a:rPr lang="en-US" sz="2400" dirty="0" smtClean="0"/>
              <a:t> </a:t>
            </a:r>
            <a:r>
              <a:rPr lang="el-GR" sz="2400" dirty="0" smtClean="0"/>
              <a:t>σ</a:t>
            </a:r>
            <a:r>
              <a:rPr lang="en-US" sz="2400" dirty="0" smtClean="0"/>
              <a:t> </a:t>
            </a:r>
            <a:r>
              <a:rPr lang="en-US" sz="2400" dirty="0" err="1" smtClean="0"/>
              <a:t>tidak</a:t>
            </a:r>
            <a:r>
              <a:rPr lang="en-US" sz="2400" dirty="0" smtClean="0"/>
              <a:t> </a:t>
            </a:r>
            <a:r>
              <a:rPr lang="en-US" sz="2400" dirty="0" err="1" smtClean="0"/>
              <a:t>ketahui</a:t>
            </a:r>
            <a:endParaRPr lang="en-US" sz="2400" dirty="0" smtClean="0"/>
          </a:p>
          <a:p>
            <a:pPr lvl="1">
              <a:buFont typeface="Arial" pitchFamily="34" charset="0"/>
              <a:buChar char="•"/>
            </a:pPr>
            <a:r>
              <a:rPr lang="en-US" sz="2400" dirty="0" err="1" smtClean="0"/>
              <a:t>statistik</a:t>
            </a:r>
            <a:r>
              <a:rPr lang="en-US" sz="2400" dirty="0" smtClean="0"/>
              <a:t> </a:t>
            </a:r>
            <a:r>
              <a:rPr lang="en-US" sz="2400" dirty="0" err="1" smtClean="0"/>
              <a:t>uji</a:t>
            </a:r>
            <a:r>
              <a:rPr lang="en-US" sz="2400" dirty="0" smtClean="0"/>
              <a:t> :</a:t>
            </a:r>
          </a:p>
          <a:p>
            <a:pPr lvl="1">
              <a:buFont typeface="Arial" pitchFamily="34" charset="0"/>
              <a:buChar char="•"/>
            </a:pPr>
            <a:endParaRPr lang="en-US" sz="2400" dirty="0" smtClean="0"/>
          </a:p>
          <a:p>
            <a:pPr lvl="1">
              <a:buFont typeface="Arial" pitchFamily="34" charset="0"/>
              <a:buChar char="•"/>
            </a:pPr>
            <a:endParaRPr lang="en-US" sz="2400" dirty="0" smtClean="0"/>
          </a:p>
          <a:p>
            <a:pPr lvl="1">
              <a:buFont typeface="Arial" pitchFamily="34" charset="0"/>
              <a:buChar char="•"/>
            </a:pPr>
            <a:endParaRPr lang="en-US" sz="2400" dirty="0" smtClean="0"/>
          </a:p>
          <a:p>
            <a:pPr lvl="1">
              <a:buFont typeface="Arial" pitchFamily="34" charset="0"/>
              <a:buChar char="•"/>
            </a:pPr>
            <a:r>
              <a:rPr lang="en-US" sz="2400" dirty="0" err="1" smtClean="0"/>
              <a:t>Kriteria</a:t>
            </a:r>
            <a:r>
              <a:rPr lang="en-US" sz="2400" dirty="0" smtClean="0"/>
              <a:t> </a:t>
            </a:r>
            <a:r>
              <a:rPr lang="en-US" sz="2400" dirty="0" err="1" smtClean="0"/>
              <a:t>uji</a:t>
            </a:r>
            <a:r>
              <a:rPr lang="en-US" sz="2400" dirty="0" smtClean="0"/>
              <a:t> :</a:t>
            </a:r>
          </a:p>
          <a:p>
            <a:pPr lvl="1">
              <a:buFont typeface="Arial" pitchFamily="34" charset="0"/>
              <a:buChar char="•"/>
            </a:pPr>
            <a:r>
              <a:rPr lang="en-US" sz="2400" dirty="0" err="1" smtClean="0"/>
              <a:t>Terima</a:t>
            </a:r>
            <a:r>
              <a:rPr lang="en-US" sz="2400" dirty="0" smtClean="0"/>
              <a:t>      </a:t>
            </a:r>
            <a:r>
              <a:rPr lang="en-US" sz="2400" dirty="0" err="1" smtClean="0"/>
              <a:t>jika</a:t>
            </a:r>
            <a:r>
              <a:rPr lang="en-US" sz="2400" dirty="0" smtClean="0"/>
              <a:t> </a:t>
            </a:r>
          </a:p>
          <a:p>
            <a:pPr lvl="1">
              <a:buFont typeface="Arial" pitchFamily="34" charset="0"/>
              <a:buChar char="•"/>
            </a:pPr>
            <a:endParaRPr lang="en-US" sz="2400" dirty="0" smtClean="0"/>
          </a:p>
          <a:p>
            <a:pPr lvl="1">
              <a:buFont typeface="Arial" pitchFamily="34" charset="0"/>
              <a:buChar char="•"/>
            </a:pPr>
            <a:r>
              <a:rPr lang="en-US" sz="2400" dirty="0" err="1" smtClean="0"/>
              <a:t>Dengan</a:t>
            </a:r>
            <a:r>
              <a:rPr lang="en-US" sz="2400" dirty="0" smtClean="0"/>
              <a:t>                </a:t>
            </a:r>
            <a:r>
              <a:rPr lang="id-ID" sz="2400" dirty="0" smtClean="0"/>
              <a:t>    </a:t>
            </a:r>
            <a:r>
              <a:rPr lang="en-US" sz="2400" dirty="0" smtClean="0"/>
              <a:t> </a:t>
            </a:r>
            <a:r>
              <a:rPr lang="id-ID" sz="2400" dirty="0" smtClean="0"/>
              <a:t>     </a:t>
            </a:r>
            <a:r>
              <a:rPr lang="en-US" sz="2400" dirty="0" err="1" smtClean="0"/>
              <a:t>dan</a:t>
            </a:r>
            <a:r>
              <a:rPr lang="en-US" sz="2400" dirty="0" smtClean="0"/>
              <a:t>  </a:t>
            </a:r>
          </a:p>
          <a:p>
            <a:pPr lvl="1">
              <a:buFont typeface="Arial" pitchFamily="34" charset="0"/>
              <a:buChar char="•"/>
            </a:pPr>
            <a:endParaRPr lang="en-US" sz="2400" dirty="0" smtClean="0"/>
          </a:p>
          <a:p>
            <a:pPr lvl="1">
              <a:buFont typeface="Arial" pitchFamily="34" charset="0"/>
              <a:buChar char="•"/>
            </a:pPr>
            <a:r>
              <a:rPr lang="en-US" sz="2400" dirty="0" smtClean="0"/>
              <a:t>  </a:t>
            </a:r>
            <a:r>
              <a:rPr lang="id-ID" sz="2400" dirty="0" smtClean="0"/>
              <a:t>                                     </a:t>
            </a:r>
            <a:r>
              <a:rPr lang="en-US" sz="2400" dirty="0" err="1" smtClean="0"/>
              <a:t>dan</a:t>
            </a:r>
            <a:r>
              <a:rPr lang="en-US" sz="2400" dirty="0" smtClean="0"/>
              <a:t>   </a:t>
            </a:r>
            <a:endParaRPr lang="en-US" sz="2400" dirty="0"/>
          </a:p>
        </p:txBody>
      </p:sp>
      <p:graphicFrame>
        <p:nvGraphicFramePr>
          <p:cNvPr id="32770" name="Object 2"/>
          <p:cNvGraphicFramePr>
            <a:graphicFrameLocks noChangeAspect="1"/>
          </p:cNvGraphicFramePr>
          <p:nvPr/>
        </p:nvGraphicFramePr>
        <p:xfrm>
          <a:off x="1835696" y="1412776"/>
          <a:ext cx="1008112" cy="504056"/>
        </p:xfrm>
        <a:graphic>
          <a:graphicData uri="http://schemas.openxmlformats.org/presentationml/2006/ole">
            <p:oleObj spid="_x0000_s243714" name="Equation" r:id="rId4" imgW="533160" imgH="266400" progId="Equation.3">
              <p:embed/>
            </p:oleObj>
          </a:graphicData>
        </a:graphic>
      </p:graphicFrame>
      <p:graphicFrame>
        <p:nvGraphicFramePr>
          <p:cNvPr id="5" name="Object 4"/>
          <p:cNvGraphicFramePr>
            <a:graphicFrameLocks noChangeAspect="1"/>
          </p:cNvGraphicFramePr>
          <p:nvPr/>
        </p:nvGraphicFramePr>
        <p:xfrm>
          <a:off x="4514850" y="3321050"/>
          <a:ext cx="114300" cy="215900"/>
        </p:xfrm>
        <a:graphic>
          <a:graphicData uri="http://schemas.openxmlformats.org/presentationml/2006/ole">
            <p:oleObj spid="_x0000_s243715" name="Equation" r:id="rId5" imgW="914400" imgH="215640" progId="Equation.3">
              <p:embed/>
            </p:oleObj>
          </a:graphicData>
        </a:graphic>
      </p:graphicFrame>
      <p:graphicFrame>
        <p:nvGraphicFramePr>
          <p:cNvPr id="32772" name="Object 4"/>
          <p:cNvGraphicFramePr>
            <a:graphicFrameLocks noChangeAspect="1"/>
          </p:cNvGraphicFramePr>
          <p:nvPr/>
        </p:nvGraphicFramePr>
        <p:xfrm>
          <a:off x="3131840" y="1916832"/>
          <a:ext cx="1464232" cy="1296144"/>
        </p:xfrm>
        <a:graphic>
          <a:graphicData uri="http://schemas.openxmlformats.org/presentationml/2006/ole">
            <p:oleObj spid="_x0000_s243716" name="Equation" r:id="rId6" imgW="888840" imgH="787320" progId="Equation.3">
              <p:embed/>
            </p:oleObj>
          </a:graphicData>
        </a:graphic>
      </p:graphicFrame>
      <p:graphicFrame>
        <p:nvGraphicFramePr>
          <p:cNvPr id="7" name="Object 6"/>
          <p:cNvGraphicFramePr>
            <a:graphicFrameLocks noChangeAspect="1"/>
          </p:cNvGraphicFramePr>
          <p:nvPr/>
        </p:nvGraphicFramePr>
        <p:xfrm>
          <a:off x="3491880" y="3789363"/>
          <a:ext cx="4271962" cy="825500"/>
        </p:xfrm>
        <a:graphic>
          <a:graphicData uri="http://schemas.openxmlformats.org/presentationml/2006/ole">
            <p:oleObj spid="_x0000_s243717" name="Equation" r:id="rId7" imgW="2234880" imgH="431640" progId="Equation.DSMT4">
              <p:embed/>
            </p:oleObj>
          </a:graphicData>
        </a:graphic>
      </p:graphicFrame>
      <p:graphicFrame>
        <p:nvGraphicFramePr>
          <p:cNvPr id="8" name="Object 7"/>
          <p:cNvGraphicFramePr>
            <a:graphicFrameLocks noChangeAspect="1"/>
          </p:cNvGraphicFramePr>
          <p:nvPr/>
        </p:nvGraphicFramePr>
        <p:xfrm>
          <a:off x="3347864" y="5517232"/>
          <a:ext cx="880098" cy="792088"/>
        </p:xfrm>
        <a:graphic>
          <a:graphicData uri="http://schemas.openxmlformats.org/presentationml/2006/ole">
            <p:oleObj spid="_x0000_s243718" name="Equation" r:id="rId8" imgW="507960" imgH="457200" progId="Equation.3">
              <p:embed/>
            </p:oleObj>
          </a:graphicData>
        </a:graphic>
      </p:graphicFrame>
      <p:graphicFrame>
        <p:nvGraphicFramePr>
          <p:cNvPr id="9" name="Object 8"/>
          <p:cNvGraphicFramePr>
            <a:graphicFrameLocks noChangeAspect="1"/>
          </p:cNvGraphicFramePr>
          <p:nvPr/>
        </p:nvGraphicFramePr>
        <p:xfrm>
          <a:off x="5364088" y="5517232"/>
          <a:ext cx="902199" cy="792088"/>
        </p:xfrm>
        <a:graphic>
          <a:graphicData uri="http://schemas.openxmlformats.org/presentationml/2006/ole">
            <p:oleObj spid="_x0000_s243719" name="Equation" r:id="rId9" imgW="520560" imgH="457200" progId="Equation.DSMT4">
              <p:embed/>
            </p:oleObj>
          </a:graphicData>
        </a:graphic>
      </p:graphicFrame>
      <p:graphicFrame>
        <p:nvGraphicFramePr>
          <p:cNvPr id="32776" name="Content Placeholder 3"/>
          <p:cNvGraphicFramePr>
            <a:graphicFrameLocks noChangeAspect="1"/>
          </p:cNvGraphicFramePr>
          <p:nvPr/>
        </p:nvGraphicFramePr>
        <p:xfrm>
          <a:off x="2555776" y="4941168"/>
          <a:ext cx="1905000" cy="510268"/>
        </p:xfrm>
        <a:graphic>
          <a:graphicData uri="http://schemas.openxmlformats.org/presentationml/2006/ole">
            <p:oleObj spid="_x0000_s243720" name="Equation" r:id="rId10" imgW="901440" imgH="241200" progId="Equation.3">
              <p:embed/>
            </p:oleObj>
          </a:graphicData>
        </a:graphic>
      </p:graphicFrame>
      <p:graphicFrame>
        <p:nvGraphicFramePr>
          <p:cNvPr id="11" name="Content Placeholder 3"/>
          <p:cNvGraphicFramePr>
            <a:graphicFrameLocks noChangeAspect="1"/>
          </p:cNvGraphicFramePr>
          <p:nvPr/>
        </p:nvGraphicFramePr>
        <p:xfrm>
          <a:off x="5436096" y="4869160"/>
          <a:ext cx="1958975" cy="511175"/>
        </p:xfrm>
        <a:graphic>
          <a:graphicData uri="http://schemas.openxmlformats.org/presentationml/2006/ole">
            <p:oleObj spid="_x0000_s243721" name="Equation" r:id="rId11" imgW="927000" imgH="241200" progId="Equation.3">
              <p:embed/>
            </p:oleObj>
          </a:graphicData>
        </a:graphic>
      </p:graphicFrame>
      <p:graphicFrame>
        <p:nvGraphicFramePr>
          <p:cNvPr id="32778" name="Object 10"/>
          <p:cNvGraphicFramePr>
            <a:graphicFrameLocks noChangeAspect="1"/>
          </p:cNvGraphicFramePr>
          <p:nvPr/>
        </p:nvGraphicFramePr>
        <p:xfrm>
          <a:off x="2279650" y="4076700"/>
          <a:ext cx="384175" cy="431800"/>
        </p:xfrm>
        <a:graphic>
          <a:graphicData uri="http://schemas.openxmlformats.org/presentationml/2006/ole">
            <p:oleObj spid="_x0000_s243722" name="Equation" r:id="rId12" imgW="20304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770"/>
                                        </p:tgtEl>
                                        <p:attrNameLst>
                                          <p:attrName>style.visibility</p:attrName>
                                        </p:attrNameLst>
                                      </p:cBhvr>
                                      <p:to>
                                        <p:strVal val="visible"/>
                                      </p:to>
                                    </p:set>
                                    <p:animEffect transition="in" filter="blinds(horizontal)">
                                      <p:cBhvr>
                                        <p:cTn id="12" dur="500"/>
                                        <p:tgtEl>
                                          <p:spTgt spid="3277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2772"/>
                                        </p:tgtEl>
                                        <p:attrNameLst>
                                          <p:attrName>style.visibility</p:attrName>
                                        </p:attrNameLst>
                                      </p:cBhvr>
                                      <p:to>
                                        <p:strVal val="visible"/>
                                      </p:to>
                                    </p:set>
                                    <p:animEffect transition="in" filter="blinds(horizontal)">
                                      <p:cBhvr>
                                        <p:cTn id="22" dur="500"/>
                                        <p:tgtEl>
                                          <p:spTgt spid="3277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linds(horizont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2778"/>
                                        </p:tgtEl>
                                        <p:attrNameLst>
                                          <p:attrName>style.visibility</p:attrName>
                                        </p:attrNameLst>
                                      </p:cBhvr>
                                      <p:to>
                                        <p:strVal val="visible"/>
                                      </p:to>
                                    </p:set>
                                    <p:animEffect transition="in" filter="blinds(horizontal)">
                                      <p:cBhvr>
                                        <p:cTn id="37" dur="500"/>
                                        <p:tgtEl>
                                          <p:spTgt spid="3277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linds(horizontal)">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linds(horizont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2776"/>
                                        </p:tgtEl>
                                        <p:attrNameLst>
                                          <p:attrName>style.visibility</p:attrName>
                                        </p:attrNameLst>
                                      </p:cBhvr>
                                      <p:to>
                                        <p:strVal val="visible"/>
                                      </p:to>
                                    </p:set>
                                    <p:animEffect transition="in" filter="blinds(horizontal)">
                                      <p:cBhvr>
                                        <p:cTn id="52" dur="500"/>
                                        <p:tgtEl>
                                          <p:spTgt spid="3277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blinds(horizontal)">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blinds(horizontal)">
                                      <p:cBhvr>
                                        <p:cTn id="62" dur="5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blinds(horizontal)">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blinds(horizontal)">
                                      <p:cBhvr>
                                        <p:cTn id="7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CONTOH SOAL</a:t>
            </a:r>
            <a:endParaRPr lang="en-US" dirty="0"/>
          </a:p>
        </p:txBody>
      </p:sp>
      <p:sp>
        <p:nvSpPr>
          <p:cNvPr id="2" name="Content Placeholder 1"/>
          <p:cNvSpPr>
            <a:spLocks noGrp="1"/>
          </p:cNvSpPr>
          <p:nvPr>
            <p:ph idx="1"/>
          </p:nvPr>
        </p:nvSpPr>
        <p:spPr>
          <a:xfrm>
            <a:off x="251520" y="1447800"/>
            <a:ext cx="8428930" cy="4876800"/>
          </a:xfrm>
        </p:spPr>
        <p:txBody>
          <a:bodyPr>
            <a:normAutofit/>
          </a:bodyPr>
          <a:lstStyle/>
          <a:p>
            <a:r>
              <a:rPr lang="en-US" sz="2400" dirty="0" err="1" smtClean="0"/>
              <a:t>Dua</a:t>
            </a:r>
            <a:r>
              <a:rPr lang="en-US" sz="2400" dirty="0" smtClean="0"/>
              <a:t> </a:t>
            </a:r>
            <a:r>
              <a:rPr lang="en-US" sz="2400" dirty="0" err="1" smtClean="0"/>
              <a:t>macam</a:t>
            </a:r>
            <a:r>
              <a:rPr lang="en-US" sz="2400" dirty="0" smtClean="0"/>
              <a:t> </a:t>
            </a:r>
            <a:r>
              <a:rPr lang="en-US" sz="2400" dirty="0" err="1" smtClean="0"/>
              <a:t>makanan</a:t>
            </a:r>
            <a:r>
              <a:rPr lang="en-US" sz="2400" dirty="0" smtClean="0"/>
              <a:t> A </a:t>
            </a:r>
            <a:r>
              <a:rPr lang="en-US" sz="2400" dirty="0" err="1" smtClean="0"/>
              <a:t>dan</a:t>
            </a:r>
            <a:r>
              <a:rPr lang="en-US" sz="2400" dirty="0" smtClean="0"/>
              <a:t> B </a:t>
            </a:r>
            <a:r>
              <a:rPr lang="en-US" sz="2400" dirty="0" err="1" smtClean="0"/>
              <a:t>diberikan</a:t>
            </a:r>
            <a:r>
              <a:rPr lang="en-US" sz="2400" dirty="0" smtClean="0"/>
              <a:t> </a:t>
            </a:r>
            <a:r>
              <a:rPr lang="en-US" sz="2400" dirty="0" err="1" smtClean="0"/>
              <a:t>kepada</a:t>
            </a:r>
            <a:r>
              <a:rPr lang="en-US" sz="2400" dirty="0" smtClean="0"/>
              <a:t> </a:t>
            </a:r>
            <a:r>
              <a:rPr lang="en-US" sz="2400" dirty="0" err="1" smtClean="0"/>
              <a:t>ayam</a:t>
            </a:r>
            <a:r>
              <a:rPr lang="en-US" sz="2400" dirty="0" smtClean="0"/>
              <a:t> </a:t>
            </a:r>
            <a:r>
              <a:rPr lang="en-US" sz="2400" dirty="0" err="1" smtClean="0"/>
              <a:t>secara</a:t>
            </a:r>
            <a:r>
              <a:rPr lang="en-US" sz="2400" dirty="0" smtClean="0"/>
              <a:t> </a:t>
            </a:r>
            <a:r>
              <a:rPr lang="en-US" sz="2400" dirty="0" err="1" smtClean="0"/>
              <a:t>terpisah</a:t>
            </a:r>
            <a:r>
              <a:rPr lang="en-US" sz="2400" dirty="0" smtClean="0"/>
              <a:t> </a:t>
            </a:r>
            <a:r>
              <a:rPr lang="en-US" sz="2400" dirty="0" err="1" smtClean="0"/>
              <a:t>untuk</a:t>
            </a:r>
            <a:r>
              <a:rPr lang="en-US" sz="2400" dirty="0" smtClean="0"/>
              <a:t> </a:t>
            </a:r>
            <a:r>
              <a:rPr lang="en-US" sz="2400" dirty="0" err="1" smtClean="0"/>
              <a:t>jangka</a:t>
            </a:r>
            <a:r>
              <a:rPr lang="en-US" sz="2400" dirty="0" smtClean="0"/>
              <a:t> </a:t>
            </a:r>
            <a:r>
              <a:rPr lang="en-US" sz="2400" dirty="0" err="1" smtClean="0"/>
              <a:t>waktu</a:t>
            </a:r>
            <a:r>
              <a:rPr lang="en-US" sz="2400" dirty="0" smtClean="0"/>
              <a:t> </a:t>
            </a:r>
            <a:r>
              <a:rPr lang="en-US" sz="2400" dirty="0" err="1" smtClean="0"/>
              <a:t>tertentu</a:t>
            </a:r>
            <a:r>
              <a:rPr lang="en-US" sz="2400" dirty="0" smtClean="0"/>
              <a:t>. </a:t>
            </a:r>
            <a:r>
              <a:rPr lang="en-US" sz="2400" dirty="0" err="1" smtClean="0"/>
              <a:t>Ingin</a:t>
            </a:r>
            <a:r>
              <a:rPr lang="en-US" sz="2400" dirty="0" smtClean="0"/>
              <a:t> </a:t>
            </a:r>
            <a:r>
              <a:rPr lang="en-US" sz="2400" dirty="0" err="1" smtClean="0"/>
              <a:t>diketahui</a:t>
            </a:r>
            <a:r>
              <a:rPr lang="en-US" sz="2400" dirty="0" smtClean="0"/>
              <a:t> </a:t>
            </a:r>
            <a:r>
              <a:rPr lang="en-US" sz="2400" dirty="0" err="1" smtClean="0"/>
              <a:t>makanan</a:t>
            </a:r>
            <a:r>
              <a:rPr lang="en-US" sz="2400" dirty="0" smtClean="0"/>
              <a:t> </a:t>
            </a:r>
            <a:r>
              <a:rPr lang="en-US" sz="2400" dirty="0" err="1" smtClean="0"/>
              <a:t>ayam</a:t>
            </a:r>
            <a:r>
              <a:rPr lang="en-US" sz="2400" dirty="0" smtClean="0"/>
              <a:t> yang </a:t>
            </a:r>
            <a:r>
              <a:rPr lang="en-US" sz="2400" dirty="0" err="1" smtClean="0"/>
              <a:t>mana</a:t>
            </a:r>
            <a:r>
              <a:rPr lang="en-US" sz="2400" dirty="0" smtClean="0"/>
              <a:t> yang </a:t>
            </a:r>
            <a:r>
              <a:rPr lang="en-US" sz="2400" dirty="0" err="1" smtClean="0"/>
              <a:t>lebih</a:t>
            </a:r>
            <a:r>
              <a:rPr lang="en-US" sz="2400" dirty="0" smtClean="0"/>
              <a:t> </a:t>
            </a:r>
            <a:r>
              <a:rPr lang="en-US" sz="2400" dirty="0" err="1" smtClean="0"/>
              <a:t>baik</a:t>
            </a:r>
            <a:r>
              <a:rPr lang="en-US" sz="2400" dirty="0" smtClean="0"/>
              <a:t> </a:t>
            </a:r>
            <a:r>
              <a:rPr lang="en-US" sz="2400" dirty="0" err="1" smtClean="0"/>
              <a:t>bagi</a:t>
            </a:r>
            <a:r>
              <a:rPr lang="en-US" sz="2400" dirty="0" smtClean="0"/>
              <a:t> </a:t>
            </a:r>
            <a:r>
              <a:rPr lang="en-US" sz="2400" dirty="0" err="1" smtClean="0"/>
              <a:t>ayam</a:t>
            </a:r>
            <a:r>
              <a:rPr lang="en-US" sz="2400" dirty="0" smtClean="0"/>
              <a:t> </a:t>
            </a:r>
            <a:r>
              <a:rPr lang="en-US" sz="2400" dirty="0" err="1" smtClean="0"/>
              <a:t>tersebut</a:t>
            </a:r>
            <a:r>
              <a:rPr lang="en-US" sz="2400" dirty="0" smtClean="0"/>
              <a:t>. </a:t>
            </a:r>
            <a:r>
              <a:rPr lang="en-US" sz="2400" dirty="0" err="1" smtClean="0"/>
              <a:t>Sampel</a:t>
            </a:r>
            <a:r>
              <a:rPr lang="en-US" sz="2400" dirty="0" smtClean="0"/>
              <a:t> </a:t>
            </a:r>
            <a:r>
              <a:rPr lang="en-US" sz="2400" dirty="0" err="1" smtClean="0"/>
              <a:t>acak</a:t>
            </a:r>
            <a:r>
              <a:rPr lang="en-US" sz="2400" dirty="0" smtClean="0"/>
              <a:t> yang </a:t>
            </a:r>
            <a:r>
              <a:rPr lang="en-US" sz="2400" dirty="0" err="1" smtClean="0"/>
              <a:t>terdiri</a:t>
            </a:r>
            <a:r>
              <a:rPr lang="en-US" sz="2400" dirty="0" smtClean="0"/>
              <a:t> </a:t>
            </a:r>
            <a:r>
              <a:rPr lang="en-US" sz="2400" dirty="0" err="1" smtClean="0"/>
              <a:t>dari</a:t>
            </a:r>
            <a:r>
              <a:rPr lang="en-US" sz="2400" dirty="0" smtClean="0"/>
              <a:t> 11 </a:t>
            </a:r>
            <a:r>
              <a:rPr lang="en-US" sz="2400" dirty="0" err="1" smtClean="0"/>
              <a:t>ayam</a:t>
            </a:r>
            <a:r>
              <a:rPr lang="en-US" sz="2400" dirty="0" smtClean="0"/>
              <a:t> </a:t>
            </a:r>
            <a:r>
              <a:rPr lang="en-US" sz="2400" dirty="0" err="1" smtClean="0"/>
              <a:t>diberi</a:t>
            </a:r>
            <a:r>
              <a:rPr lang="en-US" sz="2400" dirty="0" smtClean="0"/>
              <a:t> </a:t>
            </a:r>
            <a:r>
              <a:rPr lang="en-US" sz="2400" dirty="0" err="1" smtClean="0"/>
              <a:t>makanan</a:t>
            </a:r>
            <a:r>
              <a:rPr lang="en-US" sz="2400" dirty="0" smtClean="0"/>
              <a:t> A </a:t>
            </a:r>
            <a:r>
              <a:rPr lang="en-US" sz="2400" dirty="0" err="1" smtClean="0"/>
              <a:t>dan</a:t>
            </a:r>
            <a:r>
              <a:rPr lang="en-US" sz="2400" dirty="0" smtClean="0"/>
              <a:t> 10 </a:t>
            </a:r>
            <a:r>
              <a:rPr lang="en-US" sz="2400" dirty="0" err="1" smtClean="0"/>
              <a:t>ayam</a:t>
            </a:r>
            <a:r>
              <a:rPr lang="en-US" sz="2400" dirty="0" smtClean="0"/>
              <a:t> </a:t>
            </a:r>
            <a:r>
              <a:rPr lang="en-US" sz="2400" dirty="0" err="1" smtClean="0"/>
              <a:t>diberi</a:t>
            </a:r>
            <a:r>
              <a:rPr lang="en-US" sz="2400" dirty="0" smtClean="0"/>
              <a:t> </a:t>
            </a:r>
            <a:r>
              <a:rPr lang="en-US" sz="2400" dirty="0" err="1" smtClean="0"/>
              <a:t>makanan</a:t>
            </a:r>
            <a:r>
              <a:rPr lang="en-US" sz="2400" dirty="0" smtClean="0"/>
              <a:t> B. </a:t>
            </a:r>
            <a:r>
              <a:rPr lang="en-US" sz="2400" dirty="0" err="1" smtClean="0"/>
              <a:t>ternyata</a:t>
            </a:r>
            <a:r>
              <a:rPr lang="en-US" sz="2400" dirty="0" smtClean="0"/>
              <a:t> </a:t>
            </a:r>
            <a:r>
              <a:rPr lang="en-US" sz="2400" dirty="0" err="1" smtClean="0"/>
              <a:t>hasil</a:t>
            </a:r>
            <a:r>
              <a:rPr lang="en-US" sz="2400" dirty="0" smtClean="0"/>
              <a:t> </a:t>
            </a:r>
            <a:r>
              <a:rPr lang="en-US" sz="2400" dirty="0" err="1" smtClean="0"/>
              <a:t>dari</a:t>
            </a:r>
            <a:r>
              <a:rPr lang="en-US" sz="2400" dirty="0" smtClean="0"/>
              <a:t> </a:t>
            </a:r>
            <a:r>
              <a:rPr lang="en-US" sz="2400" dirty="0" err="1" smtClean="0"/>
              <a:t>pemberian</a:t>
            </a:r>
            <a:r>
              <a:rPr lang="en-US" sz="2400" dirty="0" smtClean="0"/>
              <a:t> </a:t>
            </a:r>
            <a:r>
              <a:rPr lang="en-US" sz="2400" dirty="0" err="1" smtClean="0"/>
              <a:t>pakan</a:t>
            </a:r>
            <a:r>
              <a:rPr lang="en-US" sz="2400" dirty="0" smtClean="0"/>
              <a:t> </a:t>
            </a:r>
            <a:r>
              <a:rPr lang="en-US" sz="2400" dirty="0" err="1" smtClean="0"/>
              <a:t>ayam</a:t>
            </a:r>
            <a:r>
              <a:rPr lang="en-US" sz="2400" dirty="0" smtClean="0"/>
              <a:t> </a:t>
            </a:r>
            <a:r>
              <a:rPr lang="en-US" sz="2400" dirty="0" err="1" smtClean="0"/>
              <a:t>tersebut</a:t>
            </a:r>
            <a:r>
              <a:rPr lang="en-US" sz="2400" dirty="0" smtClean="0"/>
              <a:t> </a:t>
            </a:r>
            <a:r>
              <a:rPr lang="en-US" sz="2400" dirty="0" err="1" smtClean="0"/>
              <a:t>adalah</a:t>
            </a:r>
            <a:r>
              <a:rPr lang="en-US" sz="2400" dirty="0" smtClean="0"/>
              <a:t>.  rata-rata </a:t>
            </a:r>
            <a:r>
              <a:rPr lang="en-US" sz="2400" dirty="0" err="1" smtClean="0"/>
              <a:t>pertambahan</a:t>
            </a:r>
            <a:r>
              <a:rPr lang="en-US" sz="2400" dirty="0" smtClean="0"/>
              <a:t> </a:t>
            </a:r>
            <a:r>
              <a:rPr lang="en-US" sz="2400" dirty="0" err="1" smtClean="0"/>
              <a:t>berat</a:t>
            </a:r>
            <a:r>
              <a:rPr lang="en-US" sz="2400" dirty="0" smtClean="0"/>
              <a:t> </a:t>
            </a:r>
            <a:r>
              <a:rPr lang="en-US" sz="2400" dirty="0" err="1" smtClean="0"/>
              <a:t>untuk</a:t>
            </a:r>
            <a:r>
              <a:rPr lang="en-US" sz="2400" dirty="0" smtClean="0"/>
              <a:t> </a:t>
            </a:r>
            <a:r>
              <a:rPr lang="en-US" sz="2400" dirty="0" err="1" smtClean="0"/>
              <a:t>ayam</a:t>
            </a:r>
            <a:r>
              <a:rPr lang="en-US" sz="2400" dirty="0" smtClean="0"/>
              <a:t> </a:t>
            </a:r>
            <a:r>
              <a:rPr lang="en-US" sz="2400" dirty="0" err="1" smtClean="0"/>
              <a:t>dengan</a:t>
            </a:r>
            <a:r>
              <a:rPr lang="en-US" sz="2400" dirty="0" smtClean="0"/>
              <a:t> </a:t>
            </a:r>
            <a:r>
              <a:rPr lang="en-US" sz="2400" dirty="0" err="1" smtClean="0"/>
              <a:t>pakan</a:t>
            </a:r>
            <a:r>
              <a:rPr lang="en-US" sz="2400" dirty="0" smtClean="0"/>
              <a:t> A </a:t>
            </a:r>
            <a:r>
              <a:rPr lang="en-US" sz="2400" dirty="0" err="1" smtClean="0"/>
              <a:t>sebesar</a:t>
            </a:r>
            <a:r>
              <a:rPr lang="en-US" sz="2400" dirty="0" smtClean="0"/>
              <a:t> 3,22 </a:t>
            </a:r>
            <a:r>
              <a:rPr lang="en-US" sz="2400" dirty="0" err="1" smtClean="0"/>
              <a:t>dan</a:t>
            </a:r>
            <a:r>
              <a:rPr lang="en-US" sz="2400" dirty="0" smtClean="0"/>
              <a:t> rata-rata </a:t>
            </a:r>
            <a:r>
              <a:rPr lang="en-US" sz="2400" dirty="0" err="1" smtClean="0"/>
              <a:t>pertambahan</a:t>
            </a:r>
            <a:r>
              <a:rPr lang="en-US" sz="2400" dirty="0" smtClean="0"/>
              <a:t> </a:t>
            </a:r>
            <a:r>
              <a:rPr lang="en-US" sz="2400" dirty="0" err="1" smtClean="0"/>
              <a:t>berat</a:t>
            </a:r>
            <a:r>
              <a:rPr lang="en-US" sz="2400" dirty="0" smtClean="0"/>
              <a:t>  </a:t>
            </a:r>
            <a:r>
              <a:rPr lang="en-US" sz="2400" dirty="0" err="1" smtClean="0"/>
              <a:t>untuk</a:t>
            </a:r>
            <a:r>
              <a:rPr lang="en-US" sz="2400" dirty="0" smtClean="0"/>
              <a:t> </a:t>
            </a:r>
            <a:r>
              <a:rPr lang="en-US" sz="2400" dirty="0" err="1" smtClean="0"/>
              <a:t>ayam</a:t>
            </a:r>
            <a:r>
              <a:rPr lang="en-US" sz="2400" dirty="0" smtClean="0"/>
              <a:t> </a:t>
            </a:r>
            <a:r>
              <a:rPr lang="en-US" sz="2400" dirty="0" err="1" smtClean="0"/>
              <a:t>dengan</a:t>
            </a:r>
            <a:r>
              <a:rPr lang="en-US" sz="2400" dirty="0" smtClean="0"/>
              <a:t> </a:t>
            </a:r>
            <a:r>
              <a:rPr lang="en-US" sz="2400" dirty="0" err="1" smtClean="0"/>
              <a:t>pakan</a:t>
            </a:r>
            <a:r>
              <a:rPr lang="en-US" sz="2400" dirty="0" smtClean="0"/>
              <a:t> B </a:t>
            </a:r>
            <a:r>
              <a:rPr lang="en-US" sz="2400" dirty="0" err="1" smtClean="0"/>
              <a:t>sebesar</a:t>
            </a:r>
            <a:r>
              <a:rPr lang="en-US" sz="2400" dirty="0" smtClean="0"/>
              <a:t> 3,07. </a:t>
            </a:r>
            <a:r>
              <a:rPr lang="en-US" sz="2400" dirty="0" err="1" smtClean="0"/>
              <a:t>denga</a:t>
            </a:r>
            <a:r>
              <a:rPr lang="id-ID" sz="2400" dirty="0" smtClean="0"/>
              <a:t>n</a:t>
            </a:r>
            <a:r>
              <a:rPr lang="en-US" sz="2400" dirty="0" smtClean="0"/>
              <a:t> </a:t>
            </a:r>
            <a:r>
              <a:rPr lang="en-US" sz="2400" dirty="0" err="1" smtClean="0"/>
              <a:t>varians</a:t>
            </a:r>
            <a:r>
              <a:rPr lang="en-US" sz="2400" dirty="0" smtClean="0"/>
              <a:t> </a:t>
            </a:r>
            <a:r>
              <a:rPr lang="en-US" sz="2400" dirty="0" err="1" smtClean="0"/>
              <a:t>pakan</a:t>
            </a:r>
            <a:r>
              <a:rPr lang="en-US" sz="2400" dirty="0" smtClean="0"/>
              <a:t> A = 0,1996 </a:t>
            </a:r>
            <a:r>
              <a:rPr lang="en-US" sz="2400" dirty="0" err="1" smtClean="0"/>
              <a:t>dan</a:t>
            </a:r>
            <a:r>
              <a:rPr lang="en-US" sz="2400" dirty="0" smtClean="0"/>
              <a:t> </a:t>
            </a:r>
            <a:r>
              <a:rPr lang="en-US" sz="2400" dirty="0" err="1" smtClean="0"/>
              <a:t>varians</a:t>
            </a:r>
            <a:r>
              <a:rPr lang="en-US" sz="2400" dirty="0" smtClean="0"/>
              <a:t> </a:t>
            </a:r>
            <a:r>
              <a:rPr lang="en-US" sz="2400" dirty="0" err="1" smtClean="0"/>
              <a:t>pakan</a:t>
            </a:r>
            <a:r>
              <a:rPr lang="en-US" sz="2400" dirty="0" smtClean="0"/>
              <a:t> B = 0,1112. </a:t>
            </a:r>
            <a:r>
              <a:rPr lang="en-US" sz="2400" dirty="0" err="1" smtClean="0"/>
              <a:t>ujilah</a:t>
            </a:r>
            <a:r>
              <a:rPr lang="en-US" sz="2400" dirty="0" smtClean="0"/>
              <a:t> </a:t>
            </a:r>
            <a:r>
              <a:rPr lang="en-US" sz="2400" dirty="0" err="1" smtClean="0"/>
              <a:t>apakah</a:t>
            </a:r>
            <a:r>
              <a:rPr lang="en-US" sz="2400" dirty="0" smtClean="0"/>
              <a:t> </a:t>
            </a:r>
            <a:r>
              <a:rPr lang="en-US" sz="2400" dirty="0" err="1" smtClean="0"/>
              <a:t>kedua</a:t>
            </a:r>
            <a:r>
              <a:rPr lang="en-US" sz="2400" dirty="0" smtClean="0"/>
              <a:t> </a:t>
            </a:r>
            <a:r>
              <a:rPr lang="en-US" sz="2400" dirty="0" err="1" smtClean="0"/>
              <a:t>pakan</a:t>
            </a:r>
            <a:r>
              <a:rPr lang="en-US" sz="2400" dirty="0" smtClean="0"/>
              <a:t> </a:t>
            </a:r>
            <a:r>
              <a:rPr lang="en-US" sz="2400" dirty="0" err="1" smtClean="0"/>
              <a:t>tersebut</a:t>
            </a:r>
            <a:r>
              <a:rPr lang="en-US" sz="2400" dirty="0" smtClean="0"/>
              <a:t> </a:t>
            </a:r>
            <a:r>
              <a:rPr lang="en-US" sz="2400" dirty="0" err="1" smtClean="0"/>
              <a:t>memberikan</a:t>
            </a:r>
            <a:r>
              <a:rPr lang="en-US" sz="2400" dirty="0" smtClean="0"/>
              <a:t> </a:t>
            </a:r>
            <a:r>
              <a:rPr lang="en-US" sz="2400" dirty="0" err="1" smtClean="0"/>
              <a:t>efek</a:t>
            </a:r>
            <a:r>
              <a:rPr lang="en-US" sz="2400" dirty="0" smtClean="0"/>
              <a:t> yang </a:t>
            </a:r>
            <a:r>
              <a:rPr lang="en-US" sz="2400" dirty="0" err="1" smtClean="0"/>
              <a:t>sama</a:t>
            </a:r>
            <a:r>
              <a:rPr lang="en-US" sz="2400" dirty="0" smtClean="0"/>
              <a:t>. </a:t>
            </a:r>
            <a:r>
              <a:rPr lang="en-US" sz="2400" dirty="0" err="1" smtClean="0"/>
              <a:t>Dengan</a:t>
            </a:r>
            <a:r>
              <a:rPr lang="en-US" sz="2400" dirty="0" smtClean="0"/>
              <a:t> </a:t>
            </a:r>
            <a:r>
              <a:rPr lang="en-US" sz="2400" dirty="0" err="1" smtClean="0"/>
              <a:t>taraf</a:t>
            </a:r>
            <a:r>
              <a:rPr lang="en-US" sz="2400" dirty="0" smtClean="0"/>
              <a:t> </a:t>
            </a:r>
            <a:r>
              <a:rPr lang="en-US" sz="2400" dirty="0" err="1" smtClean="0"/>
              <a:t>nyata</a:t>
            </a:r>
            <a:r>
              <a:rPr lang="en-US" sz="2400" dirty="0" smtClean="0"/>
              <a:t> 5%</a:t>
            </a:r>
            <a:r>
              <a:rPr lang="id-ID" sz="2400" dirty="0" smtClean="0"/>
              <a:t> (asumsi simpangan baku populasinya sama)</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CONTOH SOAL</a:t>
            </a:r>
            <a:endParaRPr lang="en-US" dirty="0"/>
          </a:p>
        </p:txBody>
      </p:sp>
      <p:sp>
        <p:nvSpPr>
          <p:cNvPr id="2" name="Content Placeholder 1"/>
          <p:cNvSpPr>
            <a:spLocks noGrp="1"/>
          </p:cNvSpPr>
          <p:nvPr>
            <p:ph idx="1"/>
          </p:nvPr>
        </p:nvSpPr>
        <p:spPr>
          <a:xfrm>
            <a:off x="251520" y="1340768"/>
            <a:ext cx="8435280" cy="4450499"/>
          </a:xfrm>
        </p:spPr>
        <p:txBody>
          <a:bodyPr>
            <a:noAutofit/>
          </a:bodyPr>
          <a:lstStyle/>
          <a:p>
            <a:r>
              <a:rPr lang="en-US" sz="2800" dirty="0" err="1" smtClean="0"/>
              <a:t>Semacam</a:t>
            </a:r>
            <a:r>
              <a:rPr lang="en-US" sz="2800" dirty="0" smtClean="0"/>
              <a:t> </a:t>
            </a:r>
            <a:r>
              <a:rPr lang="en-US" sz="2800" dirty="0" err="1" smtClean="0"/>
              <a:t>barang</a:t>
            </a:r>
            <a:r>
              <a:rPr lang="en-US" sz="2800" dirty="0" smtClean="0"/>
              <a:t> </a:t>
            </a:r>
            <a:r>
              <a:rPr lang="en-US" sz="2800" dirty="0" err="1" smtClean="0"/>
              <a:t>dihasilkan</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dua</a:t>
            </a:r>
            <a:r>
              <a:rPr lang="en-US" sz="2800" dirty="0" smtClean="0"/>
              <a:t> </a:t>
            </a:r>
            <a:r>
              <a:rPr lang="en-US" sz="2800" dirty="0" err="1" smtClean="0"/>
              <a:t>proses</a:t>
            </a:r>
            <a:r>
              <a:rPr lang="en-US" sz="2800" dirty="0" smtClean="0"/>
              <a:t>. </a:t>
            </a:r>
            <a:r>
              <a:rPr lang="en-US" sz="2800" dirty="0" err="1" smtClean="0"/>
              <a:t>Ingin</a:t>
            </a:r>
            <a:r>
              <a:rPr lang="en-US" sz="2800" dirty="0" smtClean="0"/>
              <a:t> </a:t>
            </a:r>
            <a:r>
              <a:rPr lang="en-US" sz="2800" dirty="0" err="1" smtClean="0"/>
              <a:t>diketahui</a:t>
            </a:r>
            <a:r>
              <a:rPr lang="en-US" sz="2800" dirty="0" smtClean="0"/>
              <a:t> </a:t>
            </a:r>
            <a:r>
              <a:rPr lang="en-US" sz="2800" dirty="0" err="1" smtClean="0"/>
              <a:t>apakah</a:t>
            </a:r>
            <a:r>
              <a:rPr lang="en-US" sz="2800" dirty="0" smtClean="0"/>
              <a:t> </a:t>
            </a:r>
            <a:r>
              <a:rPr lang="en-US" sz="2800" dirty="0" err="1" smtClean="0"/>
              <a:t>kedua</a:t>
            </a:r>
            <a:r>
              <a:rPr lang="en-US" sz="2800" dirty="0" smtClean="0"/>
              <a:t> </a:t>
            </a:r>
            <a:r>
              <a:rPr lang="en-US" sz="2800" dirty="0" err="1" smtClean="0"/>
              <a:t>proses</a:t>
            </a:r>
            <a:r>
              <a:rPr lang="en-US" sz="2800" dirty="0" smtClean="0"/>
              <a:t> </a:t>
            </a:r>
            <a:r>
              <a:rPr lang="en-US" sz="2800" dirty="0" err="1" smtClean="0"/>
              <a:t>itu</a:t>
            </a:r>
            <a:r>
              <a:rPr lang="en-US" sz="2800" dirty="0" smtClean="0"/>
              <a:t> </a:t>
            </a:r>
            <a:r>
              <a:rPr lang="en-US" sz="2800" dirty="0" err="1" smtClean="0"/>
              <a:t>menghasilkan</a:t>
            </a:r>
            <a:r>
              <a:rPr lang="en-US" sz="2800" dirty="0" smtClean="0"/>
              <a:t> </a:t>
            </a:r>
            <a:r>
              <a:rPr lang="en-US" sz="2800" dirty="0" err="1" smtClean="0"/>
              <a:t>hal</a:t>
            </a:r>
            <a:r>
              <a:rPr lang="en-US" sz="2800" dirty="0" smtClean="0"/>
              <a:t> yang </a:t>
            </a:r>
            <a:r>
              <a:rPr lang="en-US" sz="2800" dirty="0" err="1" smtClean="0"/>
              <a:t>sama</a:t>
            </a:r>
            <a:r>
              <a:rPr lang="en-US" sz="2800" dirty="0" smtClean="0"/>
              <a:t> </a:t>
            </a:r>
            <a:r>
              <a:rPr lang="en-US" sz="2800" dirty="0" err="1" smtClean="0"/>
              <a:t>atau</a:t>
            </a:r>
            <a:r>
              <a:rPr lang="en-US" sz="2800" dirty="0" smtClean="0"/>
              <a:t> </a:t>
            </a:r>
            <a:r>
              <a:rPr lang="en-US" sz="2800" dirty="0" err="1" smtClean="0"/>
              <a:t>tidak</a:t>
            </a:r>
            <a:r>
              <a:rPr lang="en-US" sz="2800" dirty="0" smtClean="0"/>
              <a:t> </a:t>
            </a:r>
            <a:r>
              <a:rPr lang="en-US" sz="2800" dirty="0" err="1" smtClean="0"/>
              <a:t>terhadap</a:t>
            </a:r>
            <a:r>
              <a:rPr lang="en-US" sz="2800" dirty="0" smtClean="0"/>
              <a:t> </a:t>
            </a:r>
            <a:r>
              <a:rPr lang="en-US" sz="2800" dirty="0" err="1" smtClean="0"/>
              <a:t>kualitas</a:t>
            </a:r>
            <a:r>
              <a:rPr lang="en-US" sz="2800" dirty="0" smtClean="0"/>
              <a:t> </a:t>
            </a:r>
            <a:r>
              <a:rPr lang="en-US" sz="2800" dirty="0" err="1" smtClean="0"/>
              <a:t>barang</a:t>
            </a:r>
            <a:r>
              <a:rPr lang="en-US" sz="2800" dirty="0" smtClean="0"/>
              <a:t> </a:t>
            </a:r>
            <a:r>
              <a:rPr lang="en-US" sz="2800" dirty="0" err="1" smtClean="0"/>
              <a:t>itu</a:t>
            </a:r>
            <a:r>
              <a:rPr lang="en-US" sz="2800" dirty="0" smtClean="0"/>
              <a:t> </a:t>
            </a:r>
            <a:r>
              <a:rPr lang="en-US" sz="2800" dirty="0" err="1" smtClean="0"/>
              <a:t>ditinjau</a:t>
            </a:r>
            <a:r>
              <a:rPr lang="en-US" sz="2800" dirty="0" smtClean="0"/>
              <a:t> </a:t>
            </a:r>
            <a:r>
              <a:rPr lang="en-US" sz="2800" dirty="0" err="1" smtClean="0"/>
              <a:t>dari</a:t>
            </a:r>
            <a:r>
              <a:rPr lang="en-US" sz="2800" dirty="0" smtClean="0"/>
              <a:t> rata-rata </a:t>
            </a:r>
            <a:r>
              <a:rPr lang="en-US" sz="2800" dirty="0" err="1" smtClean="0"/>
              <a:t>daya</a:t>
            </a:r>
            <a:r>
              <a:rPr lang="en-US" sz="2800" dirty="0" smtClean="0"/>
              <a:t> </a:t>
            </a:r>
            <a:r>
              <a:rPr lang="en-US" sz="2800" dirty="0" err="1" smtClean="0"/>
              <a:t>tekannya</a:t>
            </a:r>
            <a:r>
              <a:rPr lang="en-US" sz="2800" dirty="0" smtClean="0"/>
              <a:t>. </a:t>
            </a:r>
            <a:r>
              <a:rPr lang="en-US" sz="2800" dirty="0" err="1" smtClean="0"/>
              <a:t>Untuk</a:t>
            </a:r>
            <a:r>
              <a:rPr lang="en-US" sz="2800" dirty="0" smtClean="0"/>
              <a:t> </a:t>
            </a:r>
            <a:r>
              <a:rPr lang="en-US" sz="2800" dirty="0" err="1" smtClean="0"/>
              <a:t>itu</a:t>
            </a:r>
            <a:r>
              <a:rPr lang="en-US" sz="2800" dirty="0" smtClean="0"/>
              <a:t> </a:t>
            </a:r>
            <a:r>
              <a:rPr lang="en-US" sz="2800" dirty="0" err="1" smtClean="0"/>
              <a:t>diadakan</a:t>
            </a:r>
            <a:r>
              <a:rPr lang="en-US" sz="2800" dirty="0" smtClean="0"/>
              <a:t> </a:t>
            </a:r>
            <a:r>
              <a:rPr lang="en-US" sz="2800" dirty="0" err="1" smtClean="0"/>
              <a:t>percobaan</a:t>
            </a:r>
            <a:r>
              <a:rPr lang="en-US" sz="2800" dirty="0" smtClean="0"/>
              <a:t> </a:t>
            </a:r>
            <a:r>
              <a:rPr lang="en-US" sz="2800" dirty="0" err="1" smtClean="0"/>
              <a:t>sebanyak</a:t>
            </a:r>
            <a:r>
              <a:rPr lang="en-US" sz="2800" dirty="0" smtClean="0"/>
              <a:t> 20 </a:t>
            </a:r>
            <a:r>
              <a:rPr lang="en-US" sz="2800" dirty="0" err="1" smtClean="0"/>
              <a:t>dari</a:t>
            </a:r>
            <a:r>
              <a:rPr lang="en-US" sz="2800" dirty="0" smtClean="0"/>
              <a:t> </a:t>
            </a:r>
            <a:r>
              <a:rPr lang="en-US" sz="2800" dirty="0" err="1" smtClean="0"/>
              <a:t>proses</a:t>
            </a:r>
            <a:r>
              <a:rPr lang="en-US" sz="2800" dirty="0" smtClean="0"/>
              <a:t> </a:t>
            </a:r>
            <a:r>
              <a:rPr lang="en-US" sz="2800" dirty="0" err="1" smtClean="0"/>
              <a:t>kesatu</a:t>
            </a:r>
            <a:r>
              <a:rPr lang="en-US" sz="2800" dirty="0" smtClean="0"/>
              <a:t> </a:t>
            </a:r>
            <a:r>
              <a:rPr lang="en-US" sz="2800" dirty="0" err="1" smtClean="0"/>
              <a:t>dan</a:t>
            </a:r>
            <a:r>
              <a:rPr lang="en-US" sz="2800" dirty="0" smtClean="0"/>
              <a:t> 20 </a:t>
            </a:r>
            <a:r>
              <a:rPr lang="en-US" sz="2800" dirty="0" err="1" smtClean="0"/>
              <a:t>percobaan</a:t>
            </a:r>
            <a:r>
              <a:rPr lang="en-US" sz="2800" dirty="0" smtClean="0"/>
              <a:t> </a:t>
            </a:r>
            <a:r>
              <a:rPr lang="en-US" sz="2800" dirty="0" err="1" smtClean="0"/>
              <a:t>dari</a:t>
            </a:r>
            <a:r>
              <a:rPr lang="en-US" sz="2800" dirty="0" smtClean="0"/>
              <a:t> </a:t>
            </a:r>
            <a:r>
              <a:rPr lang="en-US" sz="2800" dirty="0" err="1" smtClean="0"/>
              <a:t>proses</a:t>
            </a:r>
            <a:r>
              <a:rPr lang="en-US" sz="2800" dirty="0" smtClean="0"/>
              <a:t> </a:t>
            </a:r>
            <a:r>
              <a:rPr lang="en-US" sz="2800" dirty="0" err="1" smtClean="0"/>
              <a:t>kedua</a:t>
            </a:r>
            <a:r>
              <a:rPr lang="en-US" sz="2800" dirty="0" smtClean="0"/>
              <a:t>. Rata- rata </a:t>
            </a:r>
            <a:r>
              <a:rPr lang="en-US" sz="2800" dirty="0" err="1" smtClean="0"/>
              <a:t>dan</a:t>
            </a:r>
            <a:r>
              <a:rPr lang="en-US" sz="2800" dirty="0" smtClean="0"/>
              <a:t> </a:t>
            </a:r>
            <a:r>
              <a:rPr lang="en-US" sz="2800" dirty="0" err="1" smtClean="0"/>
              <a:t>simpangan</a:t>
            </a:r>
            <a:r>
              <a:rPr lang="en-US" sz="2800" dirty="0" smtClean="0"/>
              <a:t> </a:t>
            </a:r>
            <a:r>
              <a:rPr lang="en-US" sz="2800" dirty="0" err="1" smtClean="0"/>
              <a:t>bakunya</a:t>
            </a:r>
            <a:r>
              <a:rPr lang="en-US" sz="2800" dirty="0" smtClean="0"/>
              <a:t> </a:t>
            </a:r>
            <a:r>
              <a:rPr lang="en-US" sz="2800" dirty="0" err="1" smtClean="0"/>
              <a:t>ber</a:t>
            </a:r>
            <a:r>
              <a:rPr lang="id-ID" sz="2800" dirty="0" smtClean="0"/>
              <a:t>t</a:t>
            </a:r>
            <a:r>
              <a:rPr lang="en-US" sz="2800" dirty="0" err="1" smtClean="0"/>
              <a:t>urut-turut</a:t>
            </a:r>
            <a:r>
              <a:rPr lang="en-US" sz="2800" dirty="0" smtClean="0"/>
              <a:t> </a:t>
            </a:r>
            <a:r>
              <a:rPr lang="en-US" sz="2800" dirty="0" err="1" smtClean="0"/>
              <a:t>untuk</a:t>
            </a:r>
            <a:r>
              <a:rPr lang="en-US" sz="2800" dirty="0" smtClean="0"/>
              <a:t> </a:t>
            </a:r>
            <a:r>
              <a:rPr lang="en-US" sz="2800" dirty="0" err="1" smtClean="0"/>
              <a:t>proses</a:t>
            </a:r>
            <a:r>
              <a:rPr lang="en-US" sz="2800" dirty="0" smtClean="0"/>
              <a:t> </a:t>
            </a:r>
            <a:r>
              <a:rPr lang="en-US" sz="2800" dirty="0" err="1" smtClean="0"/>
              <a:t>satu</a:t>
            </a:r>
            <a:r>
              <a:rPr lang="en-US" sz="2800" dirty="0" smtClean="0"/>
              <a:t> </a:t>
            </a:r>
            <a:r>
              <a:rPr lang="en-US" sz="2800" dirty="0" err="1" smtClean="0"/>
              <a:t>adalah</a:t>
            </a:r>
            <a:r>
              <a:rPr lang="en-US" sz="2800" dirty="0" smtClean="0"/>
              <a:t> 9,25 kg </a:t>
            </a:r>
            <a:r>
              <a:rPr lang="en-US" sz="2800" dirty="0" err="1" smtClean="0"/>
              <a:t>dan</a:t>
            </a:r>
            <a:r>
              <a:rPr lang="en-US" sz="2800" dirty="0" smtClean="0"/>
              <a:t> 2,24 kg. </a:t>
            </a:r>
            <a:r>
              <a:rPr lang="en-US" sz="2800" dirty="0" err="1" smtClean="0"/>
              <a:t>sedangkan</a:t>
            </a:r>
            <a:r>
              <a:rPr lang="en-US" sz="2800" dirty="0" smtClean="0"/>
              <a:t> </a:t>
            </a:r>
            <a:r>
              <a:rPr lang="en-US" sz="2800" dirty="0" err="1" smtClean="0"/>
              <a:t>untuk</a:t>
            </a:r>
            <a:r>
              <a:rPr lang="en-US" sz="2800" dirty="0" smtClean="0"/>
              <a:t> </a:t>
            </a:r>
            <a:r>
              <a:rPr lang="en-US" sz="2800" dirty="0" err="1" smtClean="0"/>
              <a:t>proses</a:t>
            </a:r>
            <a:r>
              <a:rPr lang="en-US" sz="2800" dirty="0" smtClean="0"/>
              <a:t> </a:t>
            </a:r>
            <a:r>
              <a:rPr lang="en-US" sz="2800" dirty="0" err="1" smtClean="0"/>
              <a:t>kedua</a:t>
            </a:r>
            <a:r>
              <a:rPr lang="en-US" sz="2800" dirty="0" smtClean="0"/>
              <a:t> 10,40 kg </a:t>
            </a:r>
            <a:r>
              <a:rPr lang="en-US" sz="2800" dirty="0" err="1" smtClean="0"/>
              <a:t>dan</a:t>
            </a:r>
            <a:r>
              <a:rPr lang="en-US" sz="2800" dirty="0" smtClean="0"/>
              <a:t> 3,12 kg. </a:t>
            </a:r>
            <a:r>
              <a:rPr lang="en-US" sz="2800" dirty="0" err="1" smtClean="0"/>
              <a:t>Dengan</a:t>
            </a:r>
            <a:r>
              <a:rPr lang="en-US" sz="2800" dirty="0" smtClean="0"/>
              <a:t> </a:t>
            </a:r>
            <a:r>
              <a:rPr lang="en-US" sz="2800" dirty="0" err="1" smtClean="0"/>
              <a:t>taraf</a:t>
            </a:r>
            <a:r>
              <a:rPr lang="en-US" sz="2800" dirty="0" smtClean="0"/>
              <a:t> </a:t>
            </a:r>
            <a:r>
              <a:rPr lang="en-US" sz="2800" dirty="0" err="1" smtClean="0"/>
              <a:t>nyata</a:t>
            </a:r>
            <a:r>
              <a:rPr lang="en-US" sz="2800" dirty="0" smtClean="0"/>
              <a:t> 5% </a:t>
            </a:r>
            <a:r>
              <a:rPr lang="en-US" sz="2800" dirty="0" err="1" smtClean="0"/>
              <a:t>bagaimanakah</a:t>
            </a:r>
            <a:r>
              <a:rPr lang="en-US" sz="2800" dirty="0" smtClean="0"/>
              <a:t> </a:t>
            </a:r>
            <a:r>
              <a:rPr lang="en-US" sz="2800" dirty="0" err="1" smtClean="0"/>
              <a:t>hasilnya</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2"/>
          <p:cNvSpPr>
            <a:spLocks noGrp="1"/>
          </p:cNvSpPr>
          <p:nvPr>
            <p:ph type="title"/>
          </p:nvPr>
        </p:nvSpPr>
        <p:spPr/>
        <p:txBody>
          <a:bodyPr/>
          <a:lstStyle/>
          <a:p>
            <a:r>
              <a:rPr lang="id-ID" dirty="0" smtClean="0"/>
              <a:t>UJI SATU PIHAK</a:t>
            </a:r>
            <a:endParaRPr lang="en-US" dirty="0"/>
          </a:p>
        </p:txBody>
      </p:sp>
      <p:sp>
        <p:nvSpPr>
          <p:cNvPr id="2" name="Content Placeholder 1"/>
          <p:cNvSpPr>
            <a:spLocks noGrp="1"/>
          </p:cNvSpPr>
          <p:nvPr>
            <p:ph idx="1"/>
          </p:nvPr>
        </p:nvSpPr>
        <p:spPr>
          <a:xfrm>
            <a:off x="457200" y="1268760"/>
            <a:ext cx="8229600" cy="4738531"/>
          </a:xfrm>
        </p:spPr>
        <p:txBody>
          <a:bodyPr/>
          <a:lstStyle/>
          <a:p>
            <a:r>
              <a:rPr lang="en-US" sz="2400" dirty="0" smtClean="0"/>
              <a:t>UJI SATU PIHAK </a:t>
            </a:r>
          </a:p>
          <a:p>
            <a:pPr lvl="1">
              <a:buFont typeface="Arial" pitchFamily="34" charset="0"/>
              <a:buChar char="•"/>
            </a:pPr>
            <a:r>
              <a:rPr lang="en-US" sz="2400" dirty="0" err="1" smtClean="0"/>
              <a:t>Rumusan</a:t>
            </a:r>
            <a:r>
              <a:rPr lang="en-US" sz="2400" dirty="0" smtClean="0"/>
              <a:t> </a:t>
            </a:r>
            <a:r>
              <a:rPr lang="en-US" sz="2400" dirty="0" err="1" smtClean="0"/>
              <a:t>hipotesis</a:t>
            </a:r>
            <a:r>
              <a:rPr lang="en-US" sz="2400" dirty="0" smtClean="0"/>
              <a:t>:</a:t>
            </a:r>
          </a:p>
          <a:p>
            <a:pPr lvl="1">
              <a:buNone/>
            </a:pPr>
            <a:endParaRPr lang="en-US" sz="2400" dirty="0" smtClean="0"/>
          </a:p>
          <a:p>
            <a:pPr lvl="1">
              <a:buFont typeface="Arial" pitchFamily="34" charset="0"/>
              <a:buChar char="•"/>
            </a:pPr>
            <a:r>
              <a:rPr lang="en-US" sz="2400" dirty="0" smtClean="0"/>
              <a:t>1. </a:t>
            </a:r>
            <a:r>
              <a:rPr lang="id-ID" sz="2400" dirty="0" err="1" smtClean="0"/>
              <a:t>J</a:t>
            </a:r>
            <a:r>
              <a:rPr lang="en-US" sz="2400" dirty="0" err="1" smtClean="0"/>
              <a:t>ika</a:t>
            </a:r>
            <a:r>
              <a:rPr lang="en-US" sz="2400" dirty="0" smtClean="0"/>
              <a:t>             </a:t>
            </a:r>
            <a:r>
              <a:rPr lang="en-US" sz="2400" dirty="0" err="1" smtClean="0"/>
              <a:t>dan</a:t>
            </a:r>
            <a:r>
              <a:rPr lang="en-US" sz="2400" dirty="0" smtClean="0"/>
              <a:t> </a:t>
            </a:r>
            <a:r>
              <a:rPr lang="el-GR" sz="2400" dirty="0" smtClean="0"/>
              <a:t>σ</a:t>
            </a:r>
            <a:r>
              <a:rPr lang="en-US" sz="2400" dirty="0" smtClean="0"/>
              <a:t> </a:t>
            </a:r>
            <a:r>
              <a:rPr lang="en-US" sz="2400" dirty="0" err="1" smtClean="0"/>
              <a:t>tidak</a:t>
            </a:r>
            <a:r>
              <a:rPr lang="en-US" sz="2400" dirty="0" smtClean="0"/>
              <a:t> </a:t>
            </a:r>
            <a:r>
              <a:rPr lang="en-US" sz="2400" dirty="0" err="1" smtClean="0"/>
              <a:t>diketahui</a:t>
            </a:r>
            <a:r>
              <a:rPr lang="en-US" sz="2400" dirty="0" smtClean="0"/>
              <a:t> </a:t>
            </a:r>
          </a:p>
          <a:p>
            <a:pPr lvl="2">
              <a:buNone/>
            </a:pPr>
            <a:endParaRPr lang="en-US" dirty="0" smtClean="0"/>
          </a:p>
          <a:p>
            <a:pPr lvl="2">
              <a:buFont typeface="Arial" pitchFamily="34" charset="0"/>
              <a:buChar char="•"/>
            </a:pPr>
            <a:r>
              <a:rPr lang="en-US" dirty="0" err="1" smtClean="0"/>
              <a:t>Statistik</a:t>
            </a:r>
            <a:r>
              <a:rPr lang="en-US" dirty="0" smtClean="0"/>
              <a:t> </a:t>
            </a:r>
            <a:r>
              <a:rPr lang="en-US" dirty="0" err="1" smtClean="0"/>
              <a:t>uji</a:t>
            </a:r>
            <a:r>
              <a:rPr lang="en-US" dirty="0" smtClean="0"/>
              <a:t> :                   </a:t>
            </a:r>
            <a:r>
              <a:rPr lang="id-ID" dirty="0" smtClean="0"/>
              <a:t> </a:t>
            </a:r>
            <a:r>
              <a:rPr lang="en-US" dirty="0" err="1" smtClean="0"/>
              <a:t>dengan</a:t>
            </a:r>
            <a:endParaRPr lang="en-US" dirty="0" smtClean="0"/>
          </a:p>
          <a:p>
            <a:pPr lvl="2">
              <a:buNone/>
            </a:pPr>
            <a:endParaRPr lang="en-US" dirty="0" smtClean="0"/>
          </a:p>
          <a:p>
            <a:pPr lvl="2">
              <a:buFont typeface="Arial" pitchFamily="34" charset="0"/>
              <a:buChar char="•"/>
            </a:pPr>
            <a:r>
              <a:rPr lang="en-US" dirty="0" err="1" smtClean="0"/>
              <a:t>Kriteria</a:t>
            </a:r>
            <a:r>
              <a:rPr lang="en-US" dirty="0" smtClean="0"/>
              <a:t> </a:t>
            </a:r>
            <a:r>
              <a:rPr lang="en-US" dirty="0" err="1" smtClean="0"/>
              <a:t>uji</a:t>
            </a:r>
            <a:r>
              <a:rPr lang="en-US" dirty="0" smtClean="0"/>
              <a:t>:</a:t>
            </a:r>
            <a:r>
              <a:rPr lang="id-ID" dirty="0" smtClean="0"/>
              <a:t>     </a:t>
            </a:r>
          </a:p>
          <a:p>
            <a:pPr lvl="2">
              <a:buFont typeface="Arial" pitchFamily="34" charset="0"/>
              <a:buChar char="•"/>
            </a:pPr>
            <a:r>
              <a:rPr lang="en-US" dirty="0" err="1" smtClean="0"/>
              <a:t>Untuk</a:t>
            </a:r>
            <a:r>
              <a:rPr lang="id-ID" dirty="0" smtClean="0"/>
              <a:t>      </a:t>
            </a:r>
            <a:r>
              <a:rPr lang="en-US" dirty="0" smtClean="0"/>
              <a:t> </a:t>
            </a:r>
            <a:r>
              <a:rPr lang="id-ID" dirty="0" smtClean="0"/>
              <a:t>             </a:t>
            </a:r>
            <a:r>
              <a:rPr lang="en-US" dirty="0" smtClean="0"/>
              <a:t>t</a:t>
            </a:r>
            <a:r>
              <a:rPr lang="id-ID" dirty="0" smtClean="0"/>
              <a:t>erima </a:t>
            </a:r>
            <a:r>
              <a:rPr lang="en-US" dirty="0" smtClean="0"/>
              <a:t>        </a:t>
            </a:r>
            <a:r>
              <a:rPr lang="en-US" dirty="0" err="1" smtClean="0"/>
              <a:t>jika</a:t>
            </a:r>
            <a:r>
              <a:rPr lang="en-US" dirty="0" smtClean="0"/>
              <a:t>  </a:t>
            </a:r>
          </a:p>
          <a:p>
            <a:pPr lvl="2">
              <a:buFont typeface="Arial" pitchFamily="34" charset="0"/>
              <a:buChar char="•"/>
            </a:pPr>
            <a:r>
              <a:rPr lang="en-US" dirty="0" err="1" smtClean="0"/>
              <a:t>Untuk</a:t>
            </a:r>
            <a:r>
              <a:rPr lang="en-US" dirty="0" smtClean="0"/>
              <a:t> </a:t>
            </a:r>
            <a:r>
              <a:rPr lang="id-ID" dirty="0" smtClean="0"/>
              <a:t>                   terima </a:t>
            </a:r>
            <a:r>
              <a:rPr lang="en-US" dirty="0" smtClean="0"/>
              <a:t>        </a:t>
            </a:r>
            <a:r>
              <a:rPr lang="en-US" dirty="0" err="1" smtClean="0"/>
              <a:t>jika</a:t>
            </a:r>
            <a:r>
              <a:rPr lang="en-US" dirty="0" smtClean="0"/>
              <a:t>         </a:t>
            </a:r>
          </a:p>
          <a:p>
            <a:pPr lvl="1">
              <a:buNone/>
            </a:pPr>
            <a:endParaRPr lang="en-US" sz="2400" dirty="0"/>
          </a:p>
        </p:txBody>
      </p:sp>
      <p:graphicFrame>
        <p:nvGraphicFramePr>
          <p:cNvPr id="34818" name="Object 2"/>
          <p:cNvGraphicFramePr>
            <a:graphicFrameLocks noChangeAspect="1"/>
          </p:cNvGraphicFramePr>
          <p:nvPr/>
        </p:nvGraphicFramePr>
        <p:xfrm>
          <a:off x="4139952" y="1556791"/>
          <a:ext cx="1440160" cy="862705"/>
        </p:xfrm>
        <a:graphic>
          <a:graphicData uri="http://schemas.openxmlformats.org/presentationml/2006/ole">
            <p:oleObj spid="_x0000_s244738" name="Equation" r:id="rId4" imgW="761760" imgH="457200" progId="Equation.3">
              <p:embed/>
            </p:oleObj>
          </a:graphicData>
        </a:graphic>
      </p:graphicFrame>
      <p:graphicFrame>
        <p:nvGraphicFramePr>
          <p:cNvPr id="34819" name="Object 3"/>
          <p:cNvGraphicFramePr>
            <a:graphicFrameLocks noChangeAspect="1"/>
          </p:cNvGraphicFramePr>
          <p:nvPr/>
        </p:nvGraphicFramePr>
        <p:xfrm>
          <a:off x="2267744" y="2630810"/>
          <a:ext cx="1020316" cy="510158"/>
        </p:xfrm>
        <a:graphic>
          <a:graphicData uri="http://schemas.openxmlformats.org/presentationml/2006/ole">
            <p:oleObj spid="_x0000_s244739" name="Equation" r:id="rId5" imgW="533160" imgH="266400" progId="Equation.3">
              <p:embed/>
            </p:oleObj>
          </a:graphicData>
        </a:graphic>
      </p:graphicFrame>
      <p:graphicFrame>
        <p:nvGraphicFramePr>
          <p:cNvPr id="34820" name="Object 4"/>
          <p:cNvGraphicFramePr>
            <a:graphicFrameLocks noChangeAspect="1"/>
          </p:cNvGraphicFramePr>
          <p:nvPr/>
        </p:nvGraphicFramePr>
        <p:xfrm>
          <a:off x="3419872" y="3140968"/>
          <a:ext cx="1421300" cy="1152128"/>
        </p:xfrm>
        <a:graphic>
          <a:graphicData uri="http://schemas.openxmlformats.org/presentationml/2006/ole">
            <p:oleObj spid="_x0000_s244740" name="Equation" r:id="rId6" imgW="939600" imgH="761760" progId="Equation.3">
              <p:embed/>
            </p:oleObj>
          </a:graphicData>
        </a:graphic>
      </p:graphicFrame>
      <p:graphicFrame>
        <p:nvGraphicFramePr>
          <p:cNvPr id="34821" name="Object 5"/>
          <p:cNvGraphicFramePr>
            <a:graphicFrameLocks noChangeAspect="1"/>
          </p:cNvGraphicFramePr>
          <p:nvPr/>
        </p:nvGraphicFramePr>
        <p:xfrm>
          <a:off x="6156176" y="3284984"/>
          <a:ext cx="2515347" cy="936104"/>
        </p:xfrm>
        <a:graphic>
          <a:graphicData uri="http://schemas.openxmlformats.org/presentationml/2006/ole">
            <p:oleObj spid="_x0000_s244741" name="Equation" r:id="rId7" imgW="1739880" imgH="647640" progId="Equation.3">
              <p:embed/>
            </p:oleObj>
          </a:graphicData>
        </a:graphic>
      </p:graphicFrame>
      <p:graphicFrame>
        <p:nvGraphicFramePr>
          <p:cNvPr id="34822" name="Object 6"/>
          <p:cNvGraphicFramePr>
            <a:graphicFrameLocks noChangeAspect="1"/>
          </p:cNvGraphicFramePr>
          <p:nvPr/>
        </p:nvGraphicFramePr>
        <p:xfrm>
          <a:off x="5148064" y="4797152"/>
          <a:ext cx="432048" cy="456503"/>
        </p:xfrm>
        <a:graphic>
          <a:graphicData uri="http://schemas.openxmlformats.org/presentationml/2006/ole">
            <p:oleObj spid="_x0000_s244742" name="Equation" r:id="rId8" imgW="215640" imgH="228600" progId="Equation.3">
              <p:embed/>
            </p:oleObj>
          </a:graphicData>
        </a:graphic>
      </p:graphicFrame>
      <p:graphicFrame>
        <p:nvGraphicFramePr>
          <p:cNvPr id="8" name="Object 7"/>
          <p:cNvGraphicFramePr>
            <a:graphicFrameLocks noChangeAspect="1"/>
          </p:cNvGraphicFramePr>
          <p:nvPr/>
        </p:nvGraphicFramePr>
        <p:xfrm>
          <a:off x="6368410" y="4725144"/>
          <a:ext cx="1803990" cy="504056"/>
        </p:xfrm>
        <a:graphic>
          <a:graphicData uri="http://schemas.openxmlformats.org/presentationml/2006/ole">
            <p:oleObj spid="_x0000_s244743" name="Equation" r:id="rId9" imgW="863280" imgH="241200" progId="Equation.3">
              <p:embed/>
            </p:oleObj>
          </a:graphicData>
        </a:graphic>
      </p:graphicFrame>
      <p:graphicFrame>
        <p:nvGraphicFramePr>
          <p:cNvPr id="9" name="Object 2"/>
          <p:cNvGraphicFramePr>
            <a:graphicFrameLocks noChangeAspect="1"/>
          </p:cNvGraphicFramePr>
          <p:nvPr/>
        </p:nvGraphicFramePr>
        <p:xfrm>
          <a:off x="2627784" y="4797152"/>
          <a:ext cx="1502938" cy="432048"/>
        </p:xfrm>
        <a:graphic>
          <a:graphicData uri="http://schemas.openxmlformats.org/presentationml/2006/ole">
            <p:oleObj spid="_x0000_s244744" name="Equation" r:id="rId10" imgW="749160" imgH="215640" progId="Equation.3">
              <p:embed/>
            </p:oleObj>
          </a:graphicData>
        </a:graphic>
      </p:graphicFrame>
      <p:graphicFrame>
        <p:nvGraphicFramePr>
          <p:cNvPr id="10" name="Object 2"/>
          <p:cNvGraphicFramePr>
            <a:graphicFrameLocks noChangeAspect="1"/>
          </p:cNvGraphicFramePr>
          <p:nvPr/>
        </p:nvGraphicFramePr>
        <p:xfrm>
          <a:off x="2627784" y="5229200"/>
          <a:ext cx="1502938" cy="432048"/>
        </p:xfrm>
        <a:graphic>
          <a:graphicData uri="http://schemas.openxmlformats.org/presentationml/2006/ole">
            <p:oleObj spid="_x0000_s244745" name="Equation" r:id="rId11" imgW="749160" imgH="215640" progId="Equation.3">
              <p:embed/>
            </p:oleObj>
          </a:graphicData>
        </a:graphic>
      </p:graphicFrame>
      <p:graphicFrame>
        <p:nvGraphicFramePr>
          <p:cNvPr id="11" name="Object 6"/>
          <p:cNvGraphicFramePr>
            <a:graphicFrameLocks noChangeAspect="1"/>
          </p:cNvGraphicFramePr>
          <p:nvPr/>
        </p:nvGraphicFramePr>
        <p:xfrm>
          <a:off x="5148064" y="5229200"/>
          <a:ext cx="432048" cy="456504"/>
        </p:xfrm>
        <a:graphic>
          <a:graphicData uri="http://schemas.openxmlformats.org/presentationml/2006/ole">
            <p:oleObj spid="_x0000_s244746" name="Equation" r:id="rId12" imgW="215640" imgH="228600" progId="Equation.3">
              <p:embed/>
            </p:oleObj>
          </a:graphicData>
        </a:graphic>
      </p:graphicFrame>
      <p:graphicFrame>
        <p:nvGraphicFramePr>
          <p:cNvPr id="12" name="Object 11"/>
          <p:cNvGraphicFramePr>
            <a:graphicFrameLocks noChangeAspect="1"/>
          </p:cNvGraphicFramePr>
          <p:nvPr/>
        </p:nvGraphicFramePr>
        <p:xfrm>
          <a:off x="6394848" y="5301208"/>
          <a:ext cx="1705544" cy="432048"/>
        </p:xfrm>
        <a:graphic>
          <a:graphicData uri="http://schemas.openxmlformats.org/presentationml/2006/ole">
            <p:oleObj spid="_x0000_s244747" name="Equation" r:id="rId13" imgW="952200" imgH="2412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lstStyle/>
          <a:p>
            <a:r>
              <a:rPr lang="id-ID" dirty="0" smtClean="0"/>
              <a:t>UJI SATU PIHAK</a:t>
            </a:r>
            <a:endParaRPr lang="en-US" dirty="0"/>
          </a:p>
        </p:txBody>
      </p:sp>
      <p:sp>
        <p:nvSpPr>
          <p:cNvPr id="2" name="Content Placeholder 1"/>
          <p:cNvSpPr>
            <a:spLocks noGrp="1"/>
          </p:cNvSpPr>
          <p:nvPr>
            <p:ph idx="1"/>
          </p:nvPr>
        </p:nvSpPr>
        <p:spPr>
          <a:xfrm>
            <a:off x="457200" y="1268760"/>
            <a:ext cx="8229600" cy="5328592"/>
          </a:xfrm>
        </p:spPr>
        <p:txBody>
          <a:bodyPr>
            <a:noAutofit/>
          </a:bodyPr>
          <a:lstStyle/>
          <a:p>
            <a:r>
              <a:rPr lang="en-US" sz="2400" dirty="0" smtClean="0"/>
              <a:t>2.  </a:t>
            </a:r>
            <a:r>
              <a:rPr lang="en-US" sz="2400" dirty="0" err="1" smtClean="0"/>
              <a:t>jika</a:t>
            </a:r>
            <a:r>
              <a:rPr lang="en-US" sz="2400" dirty="0" smtClean="0"/>
              <a:t>             </a:t>
            </a:r>
            <a:r>
              <a:rPr lang="en-US" sz="2400" dirty="0" err="1" smtClean="0"/>
              <a:t>dan</a:t>
            </a:r>
            <a:r>
              <a:rPr lang="en-US" sz="2400" dirty="0" smtClean="0"/>
              <a:t> </a:t>
            </a:r>
            <a:r>
              <a:rPr lang="el-GR" sz="2400" dirty="0" smtClean="0"/>
              <a:t>σ</a:t>
            </a:r>
            <a:r>
              <a:rPr lang="en-US" sz="2400" dirty="0" smtClean="0"/>
              <a:t> </a:t>
            </a:r>
            <a:r>
              <a:rPr lang="en-US" sz="2400" dirty="0" err="1" smtClean="0"/>
              <a:t>tidak</a:t>
            </a:r>
            <a:r>
              <a:rPr lang="en-US" sz="2400" dirty="0" smtClean="0"/>
              <a:t> </a:t>
            </a:r>
            <a:r>
              <a:rPr lang="en-US" sz="2400" dirty="0" err="1" smtClean="0"/>
              <a:t>diketahui</a:t>
            </a:r>
            <a:endParaRPr lang="en-US" sz="2400" dirty="0" smtClean="0"/>
          </a:p>
          <a:p>
            <a:pPr lvl="1">
              <a:lnSpc>
                <a:spcPct val="150000"/>
              </a:lnSpc>
            </a:pPr>
            <a:r>
              <a:rPr lang="en-US" sz="2400" dirty="0" err="1" smtClean="0"/>
              <a:t>Statistik</a:t>
            </a:r>
            <a:r>
              <a:rPr lang="en-US" sz="2400" dirty="0" smtClean="0"/>
              <a:t> </a:t>
            </a:r>
            <a:r>
              <a:rPr lang="en-US" sz="2400" dirty="0" err="1" smtClean="0"/>
              <a:t>uji</a:t>
            </a:r>
            <a:r>
              <a:rPr lang="en-US" sz="2400" dirty="0" smtClean="0"/>
              <a:t> </a:t>
            </a:r>
          </a:p>
          <a:p>
            <a:pPr lvl="1">
              <a:lnSpc>
                <a:spcPct val="150000"/>
              </a:lnSpc>
              <a:buNone/>
            </a:pPr>
            <a:endParaRPr lang="en-US" sz="2400" dirty="0" smtClean="0"/>
          </a:p>
          <a:p>
            <a:pPr lvl="1">
              <a:lnSpc>
                <a:spcPct val="150000"/>
              </a:lnSpc>
            </a:pPr>
            <a:r>
              <a:rPr lang="en-US" sz="2400" dirty="0" err="1" smtClean="0"/>
              <a:t>Kriteria</a:t>
            </a:r>
            <a:r>
              <a:rPr lang="en-US" sz="2400" dirty="0" smtClean="0"/>
              <a:t> </a:t>
            </a:r>
            <a:r>
              <a:rPr lang="en-US" sz="2400" dirty="0" err="1" smtClean="0"/>
              <a:t>uji</a:t>
            </a:r>
            <a:r>
              <a:rPr lang="en-US" sz="2400" dirty="0" smtClean="0"/>
              <a:t> :</a:t>
            </a:r>
          </a:p>
          <a:p>
            <a:pPr lvl="1"/>
            <a:r>
              <a:rPr lang="en-US" sz="2400" dirty="0" err="1" smtClean="0"/>
              <a:t>Untuk</a:t>
            </a:r>
            <a:r>
              <a:rPr lang="en-US" sz="2400" dirty="0" smtClean="0"/>
              <a:t> </a:t>
            </a:r>
          </a:p>
          <a:p>
            <a:pPr lvl="1">
              <a:lnSpc>
                <a:spcPct val="170000"/>
              </a:lnSpc>
            </a:pPr>
            <a:r>
              <a:rPr lang="en-US" sz="2400" dirty="0" smtClean="0"/>
              <a:t> </a:t>
            </a:r>
            <a:r>
              <a:rPr lang="en-US" sz="2400" dirty="0" err="1" smtClean="0"/>
              <a:t>tolak</a:t>
            </a:r>
            <a:r>
              <a:rPr lang="en-US" sz="2400" dirty="0" smtClean="0"/>
              <a:t>      </a:t>
            </a:r>
            <a:r>
              <a:rPr lang="id-ID" sz="2400" dirty="0" smtClean="0"/>
              <a:t> </a:t>
            </a:r>
            <a:r>
              <a:rPr lang="en-US" sz="2400" dirty="0" err="1" smtClean="0"/>
              <a:t>jika</a:t>
            </a:r>
            <a:endParaRPr lang="en-US" sz="2400" dirty="0" smtClean="0"/>
          </a:p>
          <a:p>
            <a:pPr lvl="1">
              <a:lnSpc>
                <a:spcPct val="150000"/>
              </a:lnSpc>
            </a:pPr>
            <a:r>
              <a:rPr lang="en-US" sz="2400" dirty="0" err="1" smtClean="0"/>
              <a:t>untuk</a:t>
            </a:r>
            <a:endParaRPr lang="en-US" sz="2400" dirty="0" smtClean="0"/>
          </a:p>
          <a:p>
            <a:pPr lvl="1">
              <a:lnSpc>
                <a:spcPct val="150000"/>
              </a:lnSpc>
            </a:pPr>
            <a:r>
              <a:rPr lang="en-US" sz="2400" dirty="0" err="1" smtClean="0"/>
              <a:t>Tolak</a:t>
            </a:r>
            <a:r>
              <a:rPr lang="en-US" sz="2400" dirty="0" smtClean="0"/>
              <a:t>       </a:t>
            </a:r>
            <a:r>
              <a:rPr lang="en-US" sz="2400" dirty="0" err="1" smtClean="0"/>
              <a:t>jika</a:t>
            </a:r>
            <a:r>
              <a:rPr lang="en-US" sz="2400" dirty="0" smtClean="0"/>
              <a:t>  </a:t>
            </a:r>
          </a:p>
          <a:p>
            <a:pPr lvl="1">
              <a:buNone/>
            </a:pPr>
            <a:endParaRPr lang="en-US" sz="2400" dirty="0" smtClean="0"/>
          </a:p>
          <a:p>
            <a:pPr lvl="1">
              <a:lnSpc>
                <a:spcPct val="150000"/>
              </a:lnSpc>
              <a:buNone/>
            </a:pPr>
            <a:r>
              <a:rPr lang="en-US" sz="2400" dirty="0" smtClean="0"/>
              <a:t>                  </a:t>
            </a:r>
          </a:p>
          <a:p>
            <a:pPr lvl="1">
              <a:buNone/>
            </a:pPr>
            <a:r>
              <a:rPr lang="en-US" sz="2400" dirty="0" smtClean="0"/>
              <a:t> </a:t>
            </a:r>
            <a:r>
              <a:rPr lang="en-US" sz="2400" dirty="0" err="1" smtClean="0"/>
              <a:t>dengan</a:t>
            </a:r>
            <a:endParaRPr lang="en-US" sz="2400" dirty="0" smtClean="0"/>
          </a:p>
          <a:p>
            <a:pPr>
              <a:buNone/>
            </a:pPr>
            <a:r>
              <a:rPr lang="en-US" sz="2400" dirty="0" smtClean="0"/>
              <a:t> </a:t>
            </a:r>
            <a:endParaRPr lang="en-US" sz="2400" dirty="0"/>
          </a:p>
        </p:txBody>
      </p:sp>
      <p:graphicFrame>
        <p:nvGraphicFramePr>
          <p:cNvPr id="39938" name="Object 2"/>
          <p:cNvGraphicFramePr>
            <a:graphicFrameLocks noChangeAspect="1"/>
          </p:cNvGraphicFramePr>
          <p:nvPr/>
        </p:nvGraphicFramePr>
        <p:xfrm>
          <a:off x="1835696" y="1268760"/>
          <a:ext cx="1008112" cy="504056"/>
        </p:xfrm>
        <a:graphic>
          <a:graphicData uri="http://schemas.openxmlformats.org/presentationml/2006/ole">
            <p:oleObj spid="_x0000_s245762" name="Equation" r:id="rId4" imgW="533160" imgH="266400" progId="Equation.3">
              <p:embed/>
            </p:oleObj>
          </a:graphicData>
        </a:graphic>
      </p:graphicFrame>
      <p:graphicFrame>
        <p:nvGraphicFramePr>
          <p:cNvPr id="39939" name="Object 3"/>
          <p:cNvGraphicFramePr>
            <a:graphicFrameLocks noChangeAspect="1"/>
          </p:cNvGraphicFramePr>
          <p:nvPr/>
        </p:nvGraphicFramePr>
        <p:xfrm>
          <a:off x="2987824" y="1772816"/>
          <a:ext cx="1464232" cy="1296144"/>
        </p:xfrm>
        <a:graphic>
          <a:graphicData uri="http://schemas.openxmlformats.org/presentationml/2006/ole">
            <p:oleObj spid="_x0000_s245763" name="Equation" r:id="rId5" imgW="888840" imgH="787320" progId="Equation.3">
              <p:embed/>
            </p:oleObj>
          </a:graphicData>
        </a:graphic>
      </p:graphicFrame>
      <p:graphicFrame>
        <p:nvGraphicFramePr>
          <p:cNvPr id="39940" name="Object 4"/>
          <p:cNvGraphicFramePr>
            <a:graphicFrameLocks noChangeAspect="1"/>
          </p:cNvGraphicFramePr>
          <p:nvPr/>
        </p:nvGraphicFramePr>
        <p:xfrm>
          <a:off x="2123728" y="5492777"/>
          <a:ext cx="432048" cy="456503"/>
        </p:xfrm>
        <a:graphic>
          <a:graphicData uri="http://schemas.openxmlformats.org/presentationml/2006/ole">
            <p:oleObj spid="_x0000_s245764" name="Equation" r:id="rId6" imgW="215640" imgH="228600" progId="Equation.3">
              <p:embed/>
            </p:oleObj>
          </a:graphicData>
        </a:graphic>
      </p:graphicFrame>
      <p:graphicFrame>
        <p:nvGraphicFramePr>
          <p:cNvPr id="39941" name="Object 5"/>
          <p:cNvGraphicFramePr>
            <a:graphicFrameLocks noChangeAspect="1"/>
          </p:cNvGraphicFramePr>
          <p:nvPr/>
        </p:nvGraphicFramePr>
        <p:xfrm>
          <a:off x="3275856" y="4077072"/>
          <a:ext cx="1728192" cy="839869"/>
        </p:xfrm>
        <a:graphic>
          <a:graphicData uri="http://schemas.openxmlformats.org/presentationml/2006/ole">
            <p:oleObj spid="_x0000_s245765" name="Equation" r:id="rId7" imgW="888840" imgH="431640" progId="Equation.3">
              <p:embed/>
            </p:oleObj>
          </a:graphicData>
        </a:graphic>
      </p:graphicFrame>
      <p:graphicFrame>
        <p:nvGraphicFramePr>
          <p:cNvPr id="39942" name="Object 6"/>
          <p:cNvGraphicFramePr>
            <a:graphicFrameLocks noChangeAspect="1"/>
          </p:cNvGraphicFramePr>
          <p:nvPr/>
        </p:nvGraphicFramePr>
        <p:xfrm>
          <a:off x="5508104" y="3933056"/>
          <a:ext cx="936104" cy="841739"/>
        </p:xfrm>
        <a:graphic>
          <a:graphicData uri="http://schemas.openxmlformats.org/presentationml/2006/ole">
            <p:oleObj spid="_x0000_s245766" name="Equation" r:id="rId8" imgW="507960" imgH="457200" progId="Equation.3">
              <p:embed/>
            </p:oleObj>
          </a:graphicData>
        </a:graphic>
      </p:graphicFrame>
      <p:graphicFrame>
        <p:nvGraphicFramePr>
          <p:cNvPr id="9" name="Object 6"/>
          <p:cNvGraphicFramePr>
            <a:graphicFrameLocks noChangeAspect="1"/>
          </p:cNvGraphicFramePr>
          <p:nvPr/>
        </p:nvGraphicFramePr>
        <p:xfrm>
          <a:off x="7092280" y="3933056"/>
          <a:ext cx="936104" cy="821855"/>
        </p:xfrm>
        <a:graphic>
          <a:graphicData uri="http://schemas.openxmlformats.org/presentationml/2006/ole">
            <p:oleObj spid="_x0000_s245767" name="Equation" r:id="rId9" imgW="520560" imgH="457200" progId="Equation.3">
              <p:embed/>
            </p:oleObj>
          </a:graphicData>
        </a:graphic>
      </p:graphicFrame>
      <p:graphicFrame>
        <p:nvGraphicFramePr>
          <p:cNvPr id="39944" name="Content Placeholder 3"/>
          <p:cNvGraphicFramePr>
            <a:graphicFrameLocks noChangeAspect="1"/>
          </p:cNvGraphicFramePr>
          <p:nvPr/>
        </p:nvGraphicFramePr>
        <p:xfrm>
          <a:off x="6112594" y="4869160"/>
          <a:ext cx="1555750" cy="509587"/>
        </p:xfrm>
        <a:graphic>
          <a:graphicData uri="http://schemas.openxmlformats.org/presentationml/2006/ole">
            <p:oleObj spid="_x0000_s245768" name="Equation" r:id="rId10" imgW="736560" imgH="241200" progId="Equation.3">
              <p:embed/>
            </p:oleObj>
          </a:graphicData>
        </a:graphic>
      </p:graphicFrame>
      <p:graphicFrame>
        <p:nvGraphicFramePr>
          <p:cNvPr id="11" name="Content Placeholder 3"/>
          <p:cNvGraphicFramePr>
            <a:graphicFrameLocks noChangeAspect="1"/>
          </p:cNvGraphicFramePr>
          <p:nvPr/>
        </p:nvGraphicFramePr>
        <p:xfrm>
          <a:off x="6103640" y="5517232"/>
          <a:ext cx="1636712" cy="509588"/>
        </p:xfrm>
        <a:graphic>
          <a:graphicData uri="http://schemas.openxmlformats.org/presentationml/2006/ole">
            <p:oleObj spid="_x0000_s245769" name="Equation" r:id="rId11" imgW="774360" imgH="241200" progId="Equation.3">
              <p:embed/>
            </p:oleObj>
          </a:graphicData>
        </a:graphic>
      </p:graphicFrame>
      <p:graphicFrame>
        <p:nvGraphicFramePr>
          <p:cNvPr id="39946" name="Object 2"/>
          <p:cNvGraphicFramePr>
            <a:graphicFrameLocks noChangeAspect="1"/>
          </p:cNvGraphicFramePr>
          <p:nvPr/>
        </p:nvGraphicFramePr>
        <p:xfrm>
          <a:off x="2267744" y="3573016"/>
          <a:ext cx="1546607" cy="444649"/>
        </p:xfrm>
        <a:graphic>
          <a:graphicData uri="http://schemas.openxmlformats.org/presentationml/2006/ole">
            <p:oleObj spid="_x0000_s245770" name="Equation" r:id="rId12" imgW="749160" imgH="215640" progId="Equation.3">
              <p:embed/>
            </p:oleObj>
          </a:graphicData>
        </a:graphic>
      </p:graphicFrame>
      <p:graphicFrame>
        <p:nvGraphicFramePr>
          <p:cNvPr id="13" name="Object 2"/>
          <p:cNvGraphicFramePr>
            <a:graphicFrameLocks noChangeAspect="1"/>
          </p:cNvGraphicFramePr>
          <p:nvPr/>
        </p:nvGraphicFramePr>
        <p:xfrm>
          <a:off x="2195736" y="4866460"/>
          <a:ext cx="1512169" cy="434748"/>
        </p:xfrm>
        <a:graphic>
          <a:graphicData uri="http://schemas.openxmlformats.org/presentationml/2006/ole">
            <p:oleObj spid="_x0000_s245771" name="Equation" r:id="rId13" imgW="749160" imgH="215640" progId="Equation.3">
              <p:embed/>
            </p:oleObj>
          </a:graphicData>
        </a:graphic>
      </p:graphicFrame>
      <p:graphicFrame>
        <p:nvGraphicFramePr>
          <p:cNvPr id="14" name="Object 4"/>
          <p:cNvGraphicFramePr>
            <a:graphicFrameLocks noChangeAspect="1"/>
          </p:cNvGraphicFramePr>
          <p:nvPr/>
        </p:nvGraphicFramePr>
        <p:xfrm>
          <a:off x="2123728" y="4221088"/>
          <a:ext cx="432048" cy="456503"/>
        </p:xfrm>
        <a:graphic>
          <a:graphicData uri="http://schemas.openxmlformats.org/presentationml/2006/ole">
            <p:oleObj spid="_x0000_s245772" name="Equation" r:id="rId14" imgW="215640" imgH="228600" progId="Equation.3">
              <p:embed/>
            </p:oleObj>
          </a:graphicData>
        </a:graphic>
      </p:graphicFrame>
      <p:graphicFrame>
        <p:nvGraphicFramePr>
          <p:cNvPr id="15" name="Object 5"/>
          <p:cNvGraphicFramePr>
            <a:graphicFrameLocks noChangeAspect="1"/>
          </p:cNvGraphicFramePr>
          <p:nvPr/>
        </p:nvGraphicFramePr>
        <p:xfrm>
          <a:off x="3264148" y="5373216"/>
          <a:ext cx="1739900" cy="749300"/>
        </p:xfrm>
        <a:graphic>
          <a:graphicData uri="http://schemas.openxmlformats.org/presentationml/2006/ole">
            <p:oleObj spid="_x0000_s245773" name="Equation" r:id="rId15" imgW="1002960" imgH="4316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p:txBody>
          <a:bodyPr/>
          <a:lstStyle/>
          <a:p>
            <a:r>
              <a:rPr lang="en-US" dirty="0" smtClean="0"/>
              <a:t>CONTOH SOAL</a:t>
            </a:r>
            <a:endParaRPr lang="en-US" dirty="0"/>
          </a:p>
        </p:txBody>
      </p:sp>
      <p:sp>
        <p:nvSpPr>
          <p:cNvPr id="3" name="Content Placeholder 2"/>
          <p:cNvSpPr>
            <a:spLocks noGrp="1"/>
          </p:cNvSpPr>
          <p:nvPr>
            <p:ph idx="1"/>
          </p:nvPr>
        </p:nvSpPr>
        <p:spPr/>
        <p:txBody>
          <a:bodyPr/>
          <a:lstStyle/>
          <a:p>
            <a:r>
              <a:rPr lang="id-ID" sz="2400" dirty="0" smtClean="0"/>
              <a:t>Suatu penelitian ingin melihat apakah kuliah algoritma dapat lebih dimengerti bila diberikan hanya kegiatan praktikum di lab atau hanya kuliah tanpa praktikum. Mahasiswa dibolehkan memilih antara kuliah 3 jam/minggu tanpa lab atau 4 jam/minggu dengan lab. Dari mahasiswa yang mengambil kuliah tanpa praktikum  ternyata 11 orang diantaranya mencapai nilai rata-rata 85 dengan simpangan baku 4,7 dan di kelas lab 17 orang mendapatkan nilai rata-rata 79 dengan simpangan baku 6,1. Dengan taraf nyata 0.01 dapatkah dikatakan bahwa kegiatan praktikum lab lebih baik dari kuliah tanpa praktikum? </a:t>
            </a:r>
            <a:endParaRPr lang="en-US" sz="2400" dirty="0" smtClean="0"/>
          </a:p>
          <a:p>
            <a:endParaRPr lang="id-ID" sz="2400" dirty="0"/>
          </a:p>
        </p:txBody>
      </p:sp>
      <p:sp>
        <p:nvSpPr>
          <p:cNvPr id="4" name="Slide Number Placeholder 3"/>
          <p:cNvSpPr>
            <a:spLocks noGrp="1"/>
          </p:cNvSpPr>
          <p:nvPr>
            <p:ph type="sldNum" sz="quarter" idx="11"/>
          </p:nvPr>
        </p:nvSpPr>
        <p:spPr/>
        <p:txBody>
          <a:bodyPr/>
          <a:lstStyle/>
          <a:p>
            <a:fld id="{8D7EC20C-C17E-4DB8-86EC-1DE4F7128047}"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fontScheme name="1_Default Design">
      <a:majorFont>
        <a:latin typeface="Corbe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30376E"/>
        </a:dk2>
        <a:lt2>
          <a:srgbClr val="C0C0C0"/>
        </a:lt2>
        <a:accent1>
          <a:srgbClr val="9B91E3"/>
        </a:accent1>
        <a:accent2>
          <a:srgbClr val="FCBB46"/>
        </a:accent2>
        <a:accent3>
          <a:srgbClr val="FFFFFF"/>
        </a:accent3>
        <a:accent4>
          <a:srgbClr val="000000"/>
        </a:accent4>
        <a:accent5>
          <a:srgbClr val="CBC7EF"/>
        </a:accent5>
        <a:accent6>
          <a:srgbClr val="E4A93F"/>
        </a:accent6>
        <a:hlink>
          <a:srgbClr val="FB744F"/>
        </a:hlink>
        <a:folHlink>
          <a:srgbClr val="46A6BE"/>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31733C"/>
        </a:dk2>
        <a:lt2>
          <a:srgbClr val="B2B2B2"/>
        </a:lt2>
        <a:accent1>
          <a:srgbClr val="61C3FF"/>
        </a:accent1>
        <a:accent2>
          <a:srgbClr val="CA8DEF"/>
        </a:accent2>
        <a:accent3>
          <a:srgbClr val="FFFFFF"/>
        </a:accent3>
        <a:accent4>
          <a:srgbClr val="000000"/>
        </a:accent4>
        <a:accent5>
          <a:srgbClr val="B7DEFF"/>
        </a:accent5>
        <a:accent6>
          <a:srgbClr val="B77FD9"/>
        </a:accent6>
        <a:hlink>
          <a:srgbClr val="58B653"/>
        </a:hlink>
        <a:folHlink>
          <a:srgbClr val="2BD3D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fontScheme name="2_Default Design">
      <a:majorFont>
        <a:latin typeface="Corbe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30376E"/>
        </a:dk2>
        <a:lt2>
          <a:srgbClr val="C0C0C0"/>
        </a:lt2>
        <a:accent1>
          <a:srgbClr val="9B91E3"/>
        </a:accent1>
        <a:accent2>
          <a:srgbClr val="FCBB46"/>
        </a:accent2>
        <a:accent3>
          <a:srgbClr val="FFFFFF"/>
        </a:accent3>
        <a:accent4>
          <a:srgbClr val="000000"/>
        </a:accent4>
        <a:accent5>
          <a:srgbClr val="CBC7EF"/>
        </a:accent5>
        <a:accent6>
          <a:srgbClr val="E4A93F"/>
        </a:accent6>
        <a:hlink>
          <a:srgbClr val="FB744F"/>
        </a:hlink>
        <a:folHlink>
          <a:srgbClr val="46A6BE"/>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31733C"/>
        </a:dk2>
        <a:lt2>
          <a:srgbClr val="B2B2B2"/>
        </a:lt2>
        <a:accent1>
          <a:srgbClr val="61C3FF"/>
        </a:accent1>
        <a:accent2>
          <a:srgbClr val="CA8DEF"/>
        </a:accent2>
        <a:accent3>
          <a:srgbClr val="FFFFFF"/>
        </a:accent3>
        <a:accent4>
          <a:srgbClr val="000000"/>
        </a:accent4>
        <a:accent5>
          <a:srgbClr val="B7DEFF"/>
        </a:accent5>
        <a:accent6>
          <a:srgbClr val="B77FD9"/>
        </a:accent6>
        <a:hlink>
          <a:srgbClr val="58B653"/>
        </a:hlink>
        <a:folHlink>
          <a:srgbClr val="2BD3D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3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fontScheme name="3_Default Design">
      <a:majorFont>
        <a:latin typeface="Corbe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30376E"/>
        </a:dk2>
        <a:lt2>
          <a:srgbClr val="C0C0C0"/>
        </a:lt2>
        <a:accent1>
          <a:srgbClr val="9B91E3"/>
        </a:accent1>
        <a:accent2>
          <a:srgbClr val="FCBB46"/>
        </a:accent2>
        <a:accent3>
          <a:srgbClr val="FFFFFF"/>
        </a:accent3>
        <a:accent4>
          <a:srgbClr val="000000"/>
        </a:accent4>
        <a:accent5>
          <a:srgbClr val="CBC7EF"/>
        </a:accent5>
        <a:accent6>
          <a:srgbClr val="E4A93F"/>
        </a:accent6>
        <a:hlink>
          <a:srgbClr val="FB744F"/>
        </a:hlink>
        <a:folHlink>
          <a:srgbClr val="46A6BE"/>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31733C"/>
        </a:dk2>
        <a:lt2>
          <a:srgbClr val="B2B2B2"/>
        </a:lt2>
        <a:accent1>
          <a:srgbClr val="61C3FF"/>
        </a:accent1>
        <a:accent2>
          <a:srgbClr val="CA8DEF"/>
        </a:accent2>
        <a:accent3>
          <a:srgbClr val="FFFFFF"/>
        </a:accent3>
        <a:accent4>
          <a:srgbClr val="000000"/>
        </a:accent4>
        <a:accent5>
          <a:srgbClr val="B7DEFF"/>
        </a:accent5>
        <a:accent6>
          <a:srgbClr val="B77FD9"/>
        </a:accent6>
        <a:hlink>
          <a:srgbClr val="58B653"/>
        </a:hlink>
        <a:folHlink>
          <a:srgbClr val="2BD3D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4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fontScheme name="4_Default Design">
      <a:majorFont>
        <a:latin typeface="Corbe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30376E"/>
        </a:dk2>
        <a:lt2>
          <a:srgbClr val="C0C0C0"/>
        </a:lt2>
        <a:accent1>
          <a:srgbClr val="9B91E3"/>
        </a:accent1>
        <a:accent2>
          <a:srgbClr val="FCBB46"/>
        </a:accent2>
        <a:accent3>
          <a:srgbClr val="FFFFFF"/>
        </a:accent3>
        <a:accent4>
          <a:srgbClr val="000000"/>
        </a:accent4>
        <a:accent5>
          <a:srgbClr val="CBC7EF"/>
        </a:accent5>
        <a:accent6>
          <a:srgbClr val="E4A93F"/>
        </a:accent6>
        <a:hlink>
          <a:srgbClr val="FB744F"/>
        </a:hlink>
        <a:folHlink>
          <a:srgbClr val="46A6BE"/>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31733C"/>
        </a:dk2>
        <a:lt2>
          <a:srgbClr val="B2B2B2"/>
        </a:lt2>
        <a:accent1>
          <a:srgbClr val="61C3FF"/>
        </a:accent1>
        <a:accent2>
          <a:srgbClr val="CA8DEF"/>
        </a:accent2>
        <a:accent3>
          <a:srgbClr val="FFFFFF"/>
        </a:accent3>
        <a:accent4>
          <a:srgbClr val="000000"/>
        </a:accent4>
        <a:accent5>
          <a:srgbClr val="B7DEFF"/>
        </a:accent5>
        <a:accent6>
          <a:srgbClr val="B77FD9"/>
        </a:accent6>
        <a:hlink>
          <a:srgbClr val="58B653"/>
        </a:hlink>
        <a:folHlink>
          <a:srgbClr val="2BD3D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S001TGp_Proposal_kuyhaa-android19com (4)</Template>
  <TotalTime>1349</TotalTime>
  <Words>646</Words>
  <Application>Microsoft Office PowerPoint</Application>
  <PresentationFormat>On-screen Show (4:3)</PresentationFormat>
  <Paragraphs>112</Paragraphs>
  <Slides>14</Slides>
  <Notes>14</Notes>
  <HiddenSlides>0</HiddenSlides>
  <MMClips>0</MMClips>
  <ScaleCrop>false</ScaleCrop>
  <HeadingPairs>
    <vt:vector size="6" baseType="variant">
      <vt:variant>
        <vt:lpstr>Theme</vt:lpstr>
      </vt:variant>
      <vt:variant>
        <vt:i4>4</vt:i4>
      </vt:variant>
      <vt:variant>
        <vt:lpstr>Embedded OLE Servers</vt:lpstr>
      </vt:variant>
      <vt:variant>
        <vt:i4>2</vt:i4>
      </vt:variant>
      <vt:variant>
        <vt:lpstr>Slide Titles</vt:lpstr>
      </vt:variant>
      <vt:variant>
        <vt:i4>14</vt:i4>
      </vt:variant>
    </vt:vector>
  </HeadingPairs>
  <TitlesOfParts>
    <vt:vector size="20" baseType="lpstr">
      <vt:lpstr>1_Default Design</vt:lpstr>
      <vt:lpstr>2_Default Design</vt:lpstr>
      <vt:lpstr>3_Default Design</vt:lpstr>
      <vt:lpstr>4_Default Design</vt:lpstr>
      <vt:lpstr>Equation</vt:lpstr>
      <vt:lpstr>MathType 6.0 Equation</vt:lpstr>
      <vt:lpstr>UJI HIPOTESIS</vt:lpstr>
      <vt:lpstr>UJI KESAMAAN DUA RATA-RATA</vt:lpstr>
      <vt:lpstr>UJI KESAMAAN DUA RATA-RATA</vt:lpstr>
      <vt:lpstr>UJI KESAMAAN DUA RATA-RATA</vt:lpstr>
      <vt:lpstr>CONTOH SOAL</vt:lpstr>
      <vt:lpstr>CONTOH SOAL</vt:lpstr>
      <vt:lpstr>UJI SATU PIHAK</vt:lpstr>
      <vt:lpstr>UJI SATU PIHAK</vt:lpstr>
      <vt:lpstr>CONTOH SOAL</vt:lpstr>
      <vt:lpstr>UJI KESAMAAN DUA PROPORSI</vt:lpstr>
      <vt:lpstr>UJI KESAMAAN DUA PROPORSI</vt:lpstr>
      <vt:lpstr>CONTOH SOAL</vt:lpstr>
      <vt:lpstr>CONTOH SOAL</vt:lpstr>
      <vt:lpstr>CONTOH SOAL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Edna</dc:creator>
  <cp:lastModifiedBy>Edna</cp:lastModifiedBy>
  <cp:revision>23</cp:revision>
  <dcterms:created xsi:type="dcterms:W3CDTF">2013-05-22T21:46:56Z</dcterms:created>
  <dcterms:modified xsi:type="dcterms:W3CDTF">2013-06-08T23:16:34Z</dcterms:modified>
</cp:coreProperties>
</file>