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6A7CE09-8F3D-492A-A834-AEB87C8C1BA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62122B8-8C17-411D-9DF2-8B1D82416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Erfin</a:t>
            </a:r>
            <a:r>
              <a:rPr lang="en-US" dirty="0" smtClean="0"/>
              <a:t> </a:t>
            </a:r>
            <a:r>
              <a:rPr lang="en-US" dirty="0" err="1" smtClean="0"/>
              <a:t>Gustaman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10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err="1"/>
              <a:t>Kanza</a:t>
            </a:r>
            <a:r>
              <a:rPr lang="en-US" sz="1600" dirty="0"/>
              <a:t> </a:t>
            </a:r>
            <a:r>
              <a:rPr lang="en-US" sz="1600" dirty="0" err="1"/>
              <a:t>Distro</a:t>
            </a:r>
            <a:r>
              <a:rPr lang="en-US" sz="1600" dirty="0"/>
              <a:t> </a:t>
            </a:r>
            <a:r>
              <a:rPr lang="en-US" sz="1600" dirty="0" err="1"/>
              <a:t>meminta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dibuatkan</a:t>
            </a:r>
            <a:r>
              <a:rPr lang="en-US" sz="1600" dirty="0"/>
              <a:t> program </a:t>
            </a:r>
            <a:r>
              <a:rPr lang="en-US" sz="1600" dirty="0" err="1"/>
              <a:t>sederhana</a:t>
            </a:r>
            <a:r>
              <a:rPr lang="en-US" sz="1600" dirty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procedure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perhitungan</a:t>
            </a:r>
            <a:r>
              <a:rPr lang="en-US" sz="1600" dirty="0"/>
              <a:t> </a:t>
            </a:r>
            <a:r>
              <a:rPr lang="en-US" sz="1600" dirty="0" err="1"/>
              <a:t>penjualan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, </a:t>
            </a:r>
            <a:r>
              <a:rPr lang="en-US" sz="1600" dirty="0" err="1"/>
              <a:t>adapun</a:t>
            </a:r>
            <a:r>
              <a:rPr lang="en-US" sz="1600" dirty="0"/>
              <a:t> </a:t>
            </a:r>
            <a:r>
              <a:rPr lang="en-US" sz="1600" dirty="0" err="1"/>
              <a:t>ketentuannya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berikut</a:t>
            </a:r>
            <a:r>
              <a:rPr lang="en-US" sz="1600" dirty="0" smtClean="0"/>
              <a:t>:</a:t>
            </a:r>
          </a:p>
          <a:p>
            <a:endParaRPr lang="en-US" sz="1600" dirty="0"/>
          </a:p>
          <a:p>
            <a:pPr marL="68580" indent="0">
              <a:buNone/>
            </a:pPr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/>
              <a:t>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*)</a:t>
            </a:r>
            <a:r>
              <a:rPr lang="en-US" sz="1400" dirty="0" err="1" smtClean="0"/>
              <a:t>Jika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pembelian</a:t>
            </a:r>
            <a:r>
              <a:rPr lang="en-US" sz="1400" dirty="0" smtClean="0"/>
              <a:t> lain </a:t>
            </a:r>
            <a:r>
              <a:rPr lang="en-US" sz="1400" dirty="0" err="1" smtClean="0"/>
              <a:t>maka</a:t>
            </a:r>
            <a:r>
              <a:rPr lang="en-US" sz="1400" dirty="0" smtClean="0"/>
              <a:t> input </a:t>
            </a:r>
            <a:r>
              <a:rPr lang="en-US" sz="1400" dirty="0" err="1" smtClean="0"/>
              <a:t>kembali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Jika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maka</a:t>
            </a:r>
            <a:r>
              <a:rPr lang="en-US" sz="1400" dirty="0" smtClean="0"/>
              <a:t> </a:t>
            </a:r>
            <a:r>
              <a:rPr lang="en-US" sz="1400" dirty="0" err="1" smtClean="0"/>
              <a:t>cetak</a:t>
            </a:r>
            <a:r>
              <a:rPr lang="en-US" sz="1400" dirty="0" smtClean="0"/>
              <a:t> </a:t>
            </a:r>
            <a:r>
              <a:rPr lang="en-US" sz="1400" dirty="0" err="1" smtClean="0"/>
              <a:t>transaksi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123" y="3193475"/>
            <a:ext cx="3265307" cy="2073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775" y="3162715"/>
            <a:ext cx="3853652" cy="212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1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Procedure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program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pengikat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program </a:t>
            </a:r>
            <a:r>
              <a:rPr lang="en-US" dirty="0" err="1"/>
              <a:t>tersediri</a:t>
            </a:r>
            <a:r>
              <a:rPr lang="en-US" dirty="0"/>
              <a:t>/</a:t>
            </a:r>
            <a:r>
              <a:rPr lang="en-US" dirty="0" err="1"/>
              <a:t>sekelompok</a:t>
            </a:r>
            <a:r>
              <a:rPr lang="en-US" dirty="0"/>
              <a:t> program</a:t>
            </a:r>
            <a:r>
              <a:rPr lang="en-US" dirty="0" smtClean="0"/>
              <a:t>.</a:t>
            </a:r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procedure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komplek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62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r>
              <a:rPr lang="en-US" dirty="0" err="1" smtClean="0"/>
              <a:t>tanpa</a:t>
            </a:r>
            <a:r>
              <a:rPr lang="en-US" dirty="0" smtClean="0"/>
              <a:t> parameter</a:t>
            </a:r>
          </a:p>
          <a:p>
            <a:pPr marL="365760" lvl="1" indent="0">
              <a:buNone/>
            </a:pPr>
            <a:r>
              <a:rPr lang="en-US" dirty="0"/>
              <a:t>Procedure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pemanggil</a:t>
            </a:r>
            <a:r>
              <a:rPr lang="en-US" dirty="0"/>
              <a:t> </a:t>
            </a:r>
            <a:r>
              <a:rPr lang="en-US" dirty="0" err="1"/>
              <a:t>saja</a:t>
            </a:r>
            <a:endParaRPr lang="en-US" dirty="0" smtClean="0"/>
          </a:p>
          <a:p>
            <a:r>
              <a:rPr lang="en-US" dirty="0" smtClean="0"/>
              <a:t>Procedure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paramater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Procedure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pamanggil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</a:t>
            </a:r>
          </a:p>
          <a:p>
            <a:pPr marL="365760" lvl="1" indent="0">
              <a:buNone/>
            </a:pPr>
            <a:r>
              <a:rPr lang="en-US" dirty="0" err="1"/>
              <a:t>dibawa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4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Procedure </a:t>
            </a:r>
            <a:r>
              <a:rPr lang="en-US" dirty="0" err="1" smtClean="0"/>
              <a:t>tanpa</a:t>
            </a:r>
            <a:r>
              <a:rPr lang="en-US" dirty="0" smtClean="0"/>
              <a:t>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err="1" smtClean="0"/>
              <a:t>Tipe</a:t>
            </a:r>
            <a:r>
              <a:rPr lang="en-US" dirty="0" smtClean="0"/>
              <a:t> procedure </a:t>
            </a:r>
            <a:r>
              <a:rPr lang="en-US" dirty="0" err="1" smtClean="0"/>
              <a:t>adalah</a:t>
            </a:r>
            <a:r>
              <a:rPr lang="en-US" dirty="0" smtClean="0"/>
              <a:t> void</a:t>
            </a:r>
          </a:p>
          <a:p>
            <a:pPr marL="365760" lvl="1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procedure:</a:t>
            </a:r>
          </a:p>
          <a:p>
            <a:pPr marL="365760" lvl="1" indent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namaprocedure</a:t>
            </a:r>
            <a:r>
              <a:rPr lang="en-US" dirty="0" smtClean="0"/>
              <a:t>(){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r>
              <a:rPr lang="en-US" dirty="0" err="1" smtClean="0"/>
              <a:t>isi</a:t>
            </a:r>
            <a:r>
              <a:rPr lang="en-US" dirty="0" smtClean="0"/>
              <a:t> procedure…</a:t>
            </a:r>
          </a:p>
          <a:p>
            <a:pPr marL="365760" lvl="1" indent="0">
              <a:buNone/>
            </a:pPr>
            <a:r>
              <a:rPr lang="en-US" dirty="0" smtClean="0"/>
              <a:t>}</a:t>
            </a:r>
          </a:p>
          <a:p>
            <a:pPr marL="365760" lvl="1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pemanggilan</a:t>
            </a:r>
            <a:r>
              <a:rPr lang="en-US" dirty="0" smtClean="0"/>
              <a:t> procedure:</a:t>
            </a:r>
          </a:p>
          <a:p>
            <a:pPr marL="365760" lvl="1" indent="0">
              <a:buNone/>
            </a:pPr>
            <a:r>
              <a:rPr lang="en-US" dirty="0" err="1" smtClean="0"/>
              <a:t>Namaprocedure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36987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procedure </a:t>
            </a:r>
            <a:r>
              <a:rPr lang="en-US" dirty="0" err="1" smtClean="0"/>
              <a:t>tanpa</a:t>
            </a:r>
            <a:r>
              <a:rPr lang="en-US" dirty="0" smtClean="0"/>
              <a:t>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Procedure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:</a:t>
            </a:r>
          </a:p>
          <a:p>
            <a:pPr marL="365760" lvl="1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365760" lvl="1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 marL="365760" lvl="1" indent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cetak</a:t>
            </a:r>
            <a:r>
              <a:rPr lang="en-US" dirty="0" smtClean="0"/>
              <a:t>(){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puts(“</a:t>
            </a: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”);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puts(“</a:t>
            </a:r>
            <a:r>
              <a:rPr lang="en-US" dirty="0" err="1" smtClean="0"/>
              <a:t>Unikom</a:t>
            </a:r>
            <a:r>
              <a:rPr lang="en-US" dirty="0" smtClean="0"/>
              <a:t>”);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 marL="365760" lvl="1" indent="0">
              <a:buNone/>
            </a:pPr>
            <a:r>
              <a:rPr lang="en-US" dirty="0" smtClean="0"/>
              <a:t>}</a:t>
            </a:r>
          </a:p>
          <a:p>
            <a:pPr marL="365760" lvl="1" indent="0">
              <a:buNone/>
            </a:pPr>
            <a:r>
              <a:rPr lang="en-US" dirty="0" smtClean="0"/>
              <a:t>main() {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cetak</a:t>
            </a:r>
            <a:r>
              <a:rPr lang="en-US" dirty="0" smtClean="0"/>
              <a:t>();</a:t>
            </a:r>
          </a:p>
          <a:p>
            <a:pPr marL="365760" lvl="1" indent="0">
              <a:buNone/>
            </a:pPr>
            <a:r>
              <a:rPr lang="en-US" dirty="0" smtClean="0"/>
              <a:t>}</a:t>
            </a:r>
            <a:r>
              <a:rPr lang="en-US" dirty="0"/>
              <a:t>	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3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Procedure </a:t>
            </a:r>
            <a:r>
              <a:rPr lang="en-US" dirty="0" err="1" smtClean="0"/>
              <a:t>dengan</a:t>
            </a:r>
            <a:r>
              <a:rPr lang="en-US" dirty="0" smtClean="0"/>
              <a:t>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inputan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procedure</a:t>
            </a:r>
          </a:p>
          <a:p>
            <a:pPr lvl="1"/>
            <a:r>
              <a:rPr lang="en-US" dirty="0" err="1" smtClean="0"/>
              <a:t>Tipe</a:t>
            </a:r>
            <a:r>
              <a:rPr lang="en-US" dirty="0" smtClean="0"/>
              <a:t> procedure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/ float</a:t>
            </a:r>
          </a:p>
          <a:p>
            <a:pPr lvl="1"/>
            <a:r>
              <a:rPr lang="en-US" dirty="0" smtClean="0"/>
              <a:t>Syntax:</a:t>
            </a:r>
          </a:p>
          <a:p>
            <a:pPr marL="365760" lvl="1" indent="0">
              <a:buNone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procedure:</a:t>
            </a:r>
          </a:p>
          <a:p>
            <a:pPr marL="640080" lvl="2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/float </a:t>
            </a:r>
            <a:r>
              <a:rPr lang="en-US" dirty="0" err="1" smtClean="0"/>
              <a:t>namaprocedure</a:t>
            </a:r>
            <a:r>
              <a:rPr lang="en-US" dirty="0" smtClean="0"/>
              <a:t>(type data </a:t>
            </a:r>
            <a:r>
              <a:rPr lang="en-US" dirty="0" err="1" smtClean="0"/>
              <a:t>variabel</a:t>
            </a:r>
            <a:r>
              <a:rPr lang="en-US" dirty="0" smtClean="0"/>
              <a:t>){</a:t>
            </a:r>
          </a:p>
          <a:p>
            <a:pPr marL="640080" lvl="2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r>
              <a:rPr lang="en-US" dirty="0" err="1" smtClean="0"/>
              <a:t>isi</a:t>
            </a:r>
            <a:r>
              <a:rPr lang="en-US" dirty="0" smtClean="0"/>
              <a:t> procedure…</a:t>
            </a:r>
          </a:p>
          <a:p>
            <a:pPr marL="640080" lvl="2" indent="0">
              <a:buNone/>
            </a:pPr>
            <a:r>
              <a:rPr lang="en-US" dirty="0" smtClean="0"/>
              <a:t>	return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dikirimkan</a:t>
            </a:r>
            <a:r>
              <a:rPr lang="en-US" dirty="0" smtClean="0"/>
              <a:t>;</a:t>
            </a:r>
          </a:p>
          <a:p>
            <a:pPr marL="640080" lvl="2" indent="0">
              <a:buNone/>
            </a:pPr>
            <a:r>
              <a:rPr lang="en-US" dirty="0" smtClean="0"/>
              <a:t>}</a:t>
            </a:r>
          </a:p>
          <a:p>
            <a:pPr marL="365760" lvl="1" indent="0">
              <a:buNone/>
            </a:pPr>
            <a:r>
              <a:rPr lang="en-US" dirty="0" err="1" smtClean="0"/>
              <a:t>Pemanggilan</a:t>
            </a:r>
            <a:r>
              <a:rPr lang="en-US" dirty="0" smtClean="0"/>
              <a:t> procedure:</a:t>
            </a:r>
          </a:p>
          <a:p>
            <a:pPr marL="36576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Namaprocedure</a:t>
            </a:r>
            <a:r>
              <a:rPr lang="en-US" dirty="0" smtClean="0"/>
              <a:t>(</a:t>
            </a:r>
            <a:r>
              <a:rPr lang="en-US" dirty="0" err="1" smtClean="0"/>
              <a:t>variabel</a:t>
            </a:r>
            <a:r>
              <a:rPr lang="en-US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7103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procedure </a:t>
            </a:r>
            <a:r>
              <a:rPr lang="en-US" dirty="0" err="1" smtClean="0"/>
              <a:t>dengan</a:t>
            </a:r>
            <a:r>
              <a:rPr lang="en-US" dirty="0" smtClean="0"/>
              <a:t>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Procedure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inputan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</a:p>
          <a:p>
            <a:pPr marL="365760" lvl="1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365760" lvl="1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 marL="365760" lvl="1" indent="0"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luassegitiga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p, </a:t>
            </a:r>
            <a:r>
              <a:rPr lang="en-US" dirty="0" err="1" smtClean="0"/>
              <a:t>int</a:t>
            </a:r>
            <a:r>
              <a:rPr lang="en-US" dirty="0" smtClean="0"/>
              <a:t> l){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;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l = (p*l)/2;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return l;</a:t>
            </a:r>
          </a:p>
          <a:p>
            <a:pPr marL="365760" lvl="1" indent="0">
              <a:buNone/>
            </a:pPr>
            <a:r>
              <a:rPr lang="en-US" dirty="0" smtClean="0"/>
              <a:t>}</a:t>
            </a:r>
          </a:p>
          <a:p>
            <a:pPr marL="365760" lvl="1" indent="0">
              <a:buNone/>
            </a:pPr>
            <a:r>
              <a:rPr lang="en-US" dirty="0" smtClean="0"/>
              <a:t>main(){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p,l</a:t>
            </a:r>
            <a:r>
              <a:rPr lang="en-US" dirty="0" smtClean="0"/>
              <a:t>, </a:t>
            </a:r>
            <a:r>
              <a:rPr lang="en-US" dirty="0" err="1" smtClean="0"/>
              <a:t>luas</a:t>
            </a:r>
            <a:r>
              <a:rPr lang="en-US" dirty="0" smtClean="0"/>
              <a:t>;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puts(“Program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”);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puts(“============================“);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Panjang</a:t>
            </a:r>
            <a:r>
              <a:rPr lang="en-US" dirty="0" smtClean="0"/>
              <a:t>: “);</a:t>
            </a:r>
            <a:r>
              <a:rPr lang="en-US" dirty="0" err="1" smtClean="0"/>
              <a:t>scanf</a:t>
            </a:r>
            <a:r>
              <a:rPr lang="en-US" dirty="0" smtClean="0"/>
              <a:t>(“%</a:t>
            </a:r>
            <a:r>
              <a:rPr lang="en-US" dirty="0" err="1" smtClean="0"/>
              <a:t>d”,&amp;p</a:t>
            </a:r>
            <a:r>
              <a:rPr lang="en-US" dirty="0" smtClean="0"/>
              <a:t>);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Lebar</a:t>
            </a:r>
            <a:r>
              <a:rPr lang="en-US" dirty="0" smtClean="0"/>
              <a:t>: “);</a:t>
            </a:r>
            <a:r>
              <a:rPr lang="en-US" dirty="0" err="1" smtClean="0"/>
              <a:t>scanf</a:t>
            </a:r>
            <a:r>
              <a:rPr lang="en-US" dirty="0" smtClean="0"/>
              <a:t>(“%</a:t>
            </a:r>
            <a:r>
              <a:rPr lang="en-US" dirty="0" err="1" smtClean="0"/>
              <a:t>d”,&amp;l</a:t>
            </a:r>
            <a:r>
              <a:rPr lang="en-US" dirty="0" smtClean="0"/>
              <a:t>);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luas</a:t>
            </a:r>
            <a:r>
              <a:rPr lang="en-US" dirty="0" smtClean="0"/>
              <a:t>=</a:t>
            </a:r>
            <a:r>
              <a:rPr lang="en-US" dirty="0" err="1" smtClean="0"/>
              <a:t>luassegitiga</a:t>
            </a:r>
            <a:r>
              <a:rPr lang="en-US" dirty="0" smtClean="0"/>
              <a:t>(</a:t>
            </a:r>
            <a:r>
              <a:rPr lang="en-US" dirty="0" err="1" smtClean="0"/>
              <a:t>p,l</a:t>
            </a:r>
            <a:r>
              <a:rPr lang="en-US" dirty="0" smtClean="0"/>
              <a:t>);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: %d”,</a:t>
            </a:r>
            <a:r>
              <a:rPr lang="en-US" dirty="0" err="1" smtClean="0"/>
              <a:t>luas</a:t>
            </a:r>
            <a:r>
              <a:rPr lang="en-US" dirty="0" smtClean="0"/>
              <a:t>);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 marL="365760" lvl="1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44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index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procedure </a:t>
            </a:r>
            <a:r>
              <a:rPr lang="en-US" dirty="0" err="1" smtClean="0"/>
              <a:t>dengan</a:t>
            </a:r>
            <a:r>
              <a:rPr lang="en-US" smtClean="0"/>
              <a:t> parameter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2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68580" indent="0">
              <a:buNone/>
            </a:pPr>
            <a:r>
              <a:rPr lang="en-US" dirty="0"/>
              <a:t>#include &lt;</a:t>
            </a:r>
            <a:r>
              <a:rPr lang="en-US" dirty="0" err="1"/>
              <a:t>conio.h</a:t>
            </a:r>
            <a:r>
              <a:rPr lang="en-US" dirty="0"/>
              <a:t>&gt;</a:t>
            </a:r>
          </a:p>
          <a:p>
            <a:pPr marL="68580" indent="0">
              <a:buNone/>
            </a:pPr>
            <a:r>
              <a:rPr lang="en-US" dirty="0"/>
              <a:t>float </a:t>
            </a:r>
            <a:r>
              <a:rPr lang="en-US" dirty="0" err="1"/>
              <a:t>hitungna</a:t>
            </a:r>
            <a:r>
              <a:rPr lang="en-US" dirty="0"/>
              <a:t>(float </a:t>
            </a:r>
            <a:r>
              <a:rPr lang="en-US" dirty="0" err="1"/>
              <a:t>tugas</a:t>
            </a:r>
            <a:r>
              <a:rPr lang="en-US" dirty="0"/>
              <a:t>, float </a:t>
            </a:r>
            <a:r>
              <a:rPr lang="en-US" dirty="0" err="1"/>
              <a:t>uts</a:t>
            </a:r>
            <a:r>
              <a:rPr lang="en-US" dirty="0"/>
              <a:t>, float </a:t>
            </a:r>
            <a:r>
              <a:rPr lang="en-US" dirty="0" err="1"/>
              <a:t>uas</a:t>
            </a:r>
            <a:r>
              <a:rPr lang="en-US" dirty="0"/>
              <a:t>){</a:t>
            </a:r>
          </a:p>
          <a:p>
            <a:pPr marL="68580" indent="0">
              <a:buNone/>
            </a:pPr>
            <a:r>
              <a:rPr lang="en-US" dirty="0"/>
              <a:t>	float </a:t>
            </a:r>
            <a:r>
              <a:rPr lang="en-US" dirty="0" err="1"/>
              <a:t>na</a:t>
            </a:r>
            <a:r>
              <a:rPr lang="en-US" dirty="0"/>
              <a:t>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/>
              <a:t>na</a:t>
            </a:r>
            <a:r>
              <a:rPr lang="en-US" dirty="0"/>
              <a:t> = 0.5*</a:t>
            </a:r>
            <a:r>
              <a:rPr lang="en-US" dirty="0" err="1"/>
              <a:t>uas</a:t>
            </a:r>
            <a:r>
              <a:rPr lang="en-US" dirty="0"/>
              <a:t> + 0.3*uts+0.2*</a:t>
            </a:r>
            <a:r>
              <a:rPr lang="en-US" dirty="0" err="1"/>
              <a:t>tugas</a:t>
            </a:r>
            <a:r>
              <a:rPr lang="en-US" dirty="0"/>
              <a:t>;</a:t>
            </a:r>
          </a:p>
          <a:p>
            <a:pPr marL="68580" indent="0">
              <a:buNone/>
            </a:pPr>
            <a:r>
              <a:rPr lang="en-US" dirty="0"/>
              <a:t>	return </a:t>
            </a:r>
            <a:r>
              <a:rPr lang="en-US" dirty="0" err="1"/>
              <a:t>na</a:t>
            </a:r>
            <a:r>
              <a:rPr lang="en-US" dirty="0"/>
              <a:t>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  <a:p>
            <a:pPr marL="6858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cariindex</a:t>
            </a:r>
            <a:r>
              <a:rPr lang="en-US" dirty="0"/>
              <a:t>(float </a:t>
            </a:r>
            <a:r>
              <a:rPr lang="en-US" dirty="0" err="1"/>
              <a:t>na</a:t>
            </a:r>
            <a:r>
              <a:rPr lang="en-US" dirty="0"/>
              <a:t>){</a:t>
            </a:r>
          </a:p>
          <a:p>
            <a:pPr marL="68580" indent="0">
              <a:buNone/>
            </a:pPr>
            <a:r>
              <a:rPr lang="en-US" dirty="0"/>
              <a:t>	char </a:t>
            </a:r>
            <a:r>
              <a:rPr lang="en-US" dirty="0" err="1"/>
              <a:t>ip</a:t>
            </a:r>
            <a:r>
              <a:rPr lang="en-US" dirty="0"/>
              <a:t>;</a:t>
            </a:r>
          </a:p>
          <a:p>
            <a:pPr marL="68580" indent="0">
              <a:buNone/>
            </a:pPr>
            <a:r>
              <a:rPr lang="en-US" dirty="0"/>
              <a:t>	if(</a:t>
            </a:r>
            <a:r>
              <a:rPr lang="en-US" dirty="0" err="1"/>
              <a:t>na</a:t>
            </a:r>
            <a:r>
              <a:rPr lang="en-US" dirty="0"/>
              <a:t>&gt;=80) </a:t>
            </a:r>
            <a:r>
              <a:rPr lang="en-US" dirty="0" err="1"/>
              <a:t>ip</a:t>
            </a:r>
            <a:r>
              <a:rPr lang="en-US" dirty="0"/>
              <a:t>='A';</a:t>
            </a:r>
          </a:p>
          <a:p>
            <a:pPr marL="68580" indent="0">
              <a:buNone/>
            </a:pPr>
            <a:r>
              <a:rPr lang="en-US" dirty="0"/>
              <a:t>	else if(</a:t>
            </a:r>
            <a:r>
              <a:rPr lang="en-US" dirty="0" err="1"/>
              <a:t>na</a:t>
            </a:r>
            <a:r>
              <a:rPr lang="en-US" dirty="0"/>
              <a:t>&gt;=68) </a:t>
            </a:r>
            <a:r>
              <a:rPr lang="en-US" dirty="0" err="1"/>
              <a:t>ip</a:t>
            </a:r>
            <a:r>
              <a:rPr lang="en-US" dirty="0"/>
              <a:t>='B';</a:t>
            </a:r>
          </a:p>
          <a:p>
            <a:pPr marL="68580" indent="0">
              <a:buNone/>
            </a:pPr>
            <a:r>
              <a:rPr lang="en-US" dirty="0"/>
              <a:t>	else if(</a:t>
            </a:r>
            <a:r>
              <a:rPr lang="en-US" dirty="0" err="1"/>
              <a:t>na</a:t>
            </a:r>
            <a:r>
              <a:rPr lang="en-US" dirty="0"/>
              <a:t>&gt;=56) </a:t>
            </a:r>
            <a:r>
              <a:rPr lang="en-US" dirty="0" err="1"/>
              <a:t>ip</a:t>
            </a:r>
            <a:r>
              <a:rPr lang="en-US" dirty="0"/>
              <a:t>='C';</a:t>
            </a:r>
          </a:p>
          <a:p>
            <a:pPr marL="68580" indent="0">
              <a:buNone/>
            </a:pPr>
            <a:r>
              <a:rPr lang="en-US" dirty="0"/>
              <a:t>	else if(</a:t>
            </a:r>
            <a:r>
              <a:rPr lang="en-US" dirty="0" err="1"/>
              <a:t>na</a:t>
            </a:r>
            <a:r>
              <a:rPr lang="en-US" dirty="0"/>
              <a:t>&gt;=45) </a:t>
            </a:r>
            <a:r>
              <a:rPr lang="en-US" dirty="0" err="1"/>
              <a:t>ip</a:t>
            </a:r>
            <a:r>
              <a:rPr lang="en-US" dirty="0"/>
              <a:t>='D';</a:t>
            </a:r>
          </a:p>
          <a:p>
            <a:pPr marL="68580" indent="0">
              <a:buNone/>
            </a:pPr>
            <a:r>
              <a:rPr lang="en-US" dirty="0"/>
              <a:t>	else </a:t>
            </a:r>
            <a:r>
              <a:rPr lang="en-US" dirty="0" err="1"/>
              <a:t>ip</a:t>
            </a:r>
            <a:r>
              <a:rPr lang="en-US" dirty="0"/>
              <a:t>='E';</a:t>
            </a:r>
          </a:p>
          <a:p>
            <a:pPr marL="68580" indent="0">
              <a:buNone/>
            </a:pPr>
            <a:r>
              <a:rPr lang="en-US" dirty="0"/>
              <a:t>	return </a:t>
            </a:r>
            <a:r>
              <a:rPr lang="en-US" dirty="0" err="1"/>
              <a:t>ip</a:t>
            </a:r>
            <a:r>
              <a:rPr lang="en-US" dirty="0"/>
              <a:t>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  <a:p>
            <a:pPr marL="68580" indent="0">
              <a:buNone/>
            </a:pPr>
            <a:r>
              <a:rPr lang="en-US" dirty="0"/>
              <a:t>main(){</a:t>
            </a:r>
          </a:p>
          <a:p>
            <a:pPr marL="68580" indent="0">
              <a:buNone/>
            </a:pPr>
            <a:r>
              <a:rPr lang="en-US" dirty="0"/>
              <a:t>	float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uts</a:t>
            </a:r>
            <a:r>
              <a:rPr lang="en-US" dirty="0"/>
              <a:t>, </a:t>
            </a:r>
            <a:r>
              <a:rPr lang="en-US" dirty="0" err="1"/>
              <a:t>uas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;</a:t>
            </a:r>
          </a:p>
          <a:p>
            <a:pPr marL="68580" indent="0">
              <a:buNone/>
            </a:pPr>
            <a:r>
              <a:rPr lang="en-US" dirty="0"/>
              <a:t>	char index;</a:t>
            </a:r>
          </a:p>
          <a:p>
            <a:pPr marL="68580" indent="0">
              <a:buNone/>
            </a:pPr>
            <a:r>
              <a:rPr lang="en-US" dirty="0"/>
              <a:t>	puts("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index </a:t>
            </a:r>
            <a:r>
              <a:rPr lang="en-US" dirty="0" err="1"/>
              <a:t>mahasiswa</a:t>
            </a:r>
            <a:r>
              <a:rPr lang="en-US" dirty="0"/>
              <a:t>");</a:t>
            </a:r>
          </a:p>
          <a:p>
            <a:pPr marL="68580" indent="0">
              <a:buNone/>
            </a:pPr>
            <a:r>
              <a:rPr lang="en-US" dirty="0"/>
              <a:t>	puts("==================================");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: ");</a:t>
            </a:r>
            <a:r>
              <a:rPr lang="en-US" dirty="0" err="1"/>
              <a:t>scanf</a:t>
            </a:r>
            <a:r>
              <a:rPr lang="en-US" dirty="0"/>
              <a:t>("%f",&amp;</a:t>
            </a:r>
            <a:r>
              <a:rPr lang="en-US" dirty="0" err="1"/>
              <a:t>tugas</a:t>
            </a:r>
            <a:r>
              <a:rPr lang="en-US" dirty="0"/>
              <a:t>);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uts</a:t>
            </a:r>
            <a:r>
              <a:rPr lang="en-US" dirty="0"/>
              <a:t>: ");</a:t>
            </a:r>
            <a:r>
              <a:rPr lang="en-US" dirty="0" err="1"/>
              <a:t>scanf</a:t>
            </a:r>
            <a:r>
              <a:rPr lang="en-US" dirty="0"/>
              <a:t>("%f",&amp;</a:t>
            </a:r>
            <a:r>
              <a:rPr lang="en-US" dirty="0" err="1"/>
              <a:t>uts</a:t>
            </a:r>
            <a:r>
              <a:rPr lang="en-US" dirty="0"/>
              <a:t>);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uas</a:t>
            </a:r>
            <a:r>
              <a:rPr lang="en-US" dirty="0"/>
              <a:t> :");</a:t>
            </a:r>
            <a:r>
              <a:rPr lang="en-US" dirty="0" err="1"/>
              <a:t>scanf</a:t>
            </a:r>
            <a:r>
              <a:rPr lang="en-US" dirty="0"/>
              <a:t>("%f",&amp;</a:t>
            </a:r>
            <a:r>
              <a:rPr lang="en-US" dirty="0" err="1"/>
              <a:t>uas</a:t>
            </a:r>
            <a:r>
              <a:rPr lang="en-US" dirty="0"/>
              <a:t>);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/>
              <a:t>na</a:t>
            </a:r>
            <a:r>
              <a:rPr lang="en-US" dirty="0"/>
              <a:t>=</a:t>
            </a:r>
            <a:r>
              <a:rPr lang="en-US" dirty="0" err="1"/>
              <a:t>hitungna</a:t>
            </a:r>
            <a:r>
              <a:rPr lang="en-US" dirty="0"/>
              <a:t>(</a:t>
            </a:r>
            <a:r>
              <a:rPr lang="en-US" dirty="0" err="1"/>
              <a:t>tugas,uts,uas</a:t>
            </a:r>
            <a:r>
              <a:rPr lang="en-US" dirty="0"/>
              <a:t>);</a:t>
            </a:r>
          </a:p>
          <a:p>
            <a:pPr marL="68580" indent="0">
              <a:buNone/>
            </a:pPr>
            <a:r>
              <a:rPr lang="en-US" dirty="0"/>
              <a:t>	index=</a:t>
            </a:r>
            <a:r>
              <a:rPr lang="en-US" dirty="0" err="1"/>
              <a:t>cariindex</a:t>
            </a:r>
            <a:r>
              <a:rPr lang="en-US" dirty="0"/>
              <a:t>(</a:t>
            </a:r>
            <a:r>
              <a:rPr lang="en-US" dirty="0" err="1"/>
              <a:t>na</a:t>
            </a:r>
            <a:r>
              <a:rPr lang="en-US" dirty="0"/>
              <a:t>);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: %0.2f\n",</a:t>
            </a:r>
            <a:r>
              <a:rPr lang="en-US" dirty="0" err="1"/>
              <a:t>na</a:t>
            </a:r>
            <a:r>
              <a:rPr lang="en-US" dirty="0"/>
              <a:t>);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("Index: %c\</a:t>
            </a:r>
            <a:r>
              <a:rPr lang="en-US" dirty="0" err="1"/>
              <a:t>n",index</a:t>
            </a:r>
            <a:r>
              <a:rPr lang="en-US" dirty="0"/>
              <a:t>);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/>
              <a:t>getch</a:t>
            </a:r>
            <a:r>
              <a:rPr lang="en-US" dirty="0"/>
              <a:t>();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0805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</TotalTime>
  <Words>233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Procedure</vt:lpstr>
      <vt:lpstr>Pengertian</vt:lpstr>
      <vt:lpstr>Jenis procedure</vt:lpstr>
      <vt:lpstr>Procedure tanpa parameter</vt:lpstr>
      <vt:lpstr>Contoh procedure tanpa parameter</vt:lpstr>
      <vt:lpstr>Procedure dengan parameter</vt:lpstr>
      <vt:lpstr>Contoh procedure dengan parameter</vt:lpstr>
      <vt:lpstr>Latihan</vt:lpstr>
      <vt:lpstr>Source code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</dc:title>
  <dc:creator>one</dc:creator>
  <cp:lastModifiedBy>one</cp:lastModifiedBy>
  <cp:revision>7</cp:revision>
  <dcterms:created xsi:type="dcterms:W3CDTF">2013-06-17T06:08:46Z</dcterms:created>
  <dcterms:modified xsi:type="dcterms:W3CDTF">2013-06-17T06:54:33Z</dcterms:modified>
</cp:coreProperties>
</file>