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696" r:id="rId2"/>
    <p:sldMasterId id="2147483724" r:id="rId3"/>
    <p:sldMasterId id="2147483738" r:id="rId4"/>
  </p:sldMasterIdLst>
  <p:notesMasterIdLst>
    <p:notesMasterId r:id="rId44"/>
  </p:notesMasterIdLst>
  <p:handoutMasterIdLst>
    <p:handoutMasterId r:id="rId45"/>
  </p:handoutMasterIdLst>
  <p:sldIdLst>
    <p:sldId id="395" r:id="rId5"/>
    <p:sldId id="396" r:id="rId6"/>
    <p:sldId id="398" r:id="rId7"/>
    <p:sldId id="397" r:id="rId8"/>
    <p:sldId id="425" r:id="rId9"/>
    <p:sldId id="426" r:id="rId10"/>
    <p:sldId id="427" r:id="rId11"/>
    <p:sldId id="434" r:id="rId12"/>
    <p:sldId id="435" r:id="rId13"/>
    <p:sldId id="441" r:id="rId14"/>
    <p:sldId id="411" r:id="rId15"/>
    <p:sldId id="440" r:id="rId16"/>
    <p:sldId id="438" r:id="rId17"/>
    <p:sldId id="414" r:id="rId18"/>
    <p:sldId id="416" r:id="rId19"/>
    <p:sldId id="417" r:id="rId20"/>
    <p:sldId id="418" r:id="rId21"/>
    <p:sldId id="419" r:id="rId22"/>
    <p:sldId id="420" r:id="rId23"/>
    <p:sldId id="421" r:id="rId24"/>
    <p:sldId id="444" r:id="rId25"/>
    <p:sldId id="445" r:id="rId26"/>
    <p:sldId id="443" r:id="rId27"/>
    <p:sldId id="452" r:id="rId28"/>
    <p:sldId id="422" r:id="rId29"/>
    <p:sldId id="446" r:id="rId30"/>
    <p:sldId id="447" r:id="rId31"/>
    <p:sldId id="448" r:id="rId32"/>
    <p:sldId id="449" r:id="rId33"/>
    <p:sldId id="450" r:id="rId34"/>
    <p:sldId id="451" r:id="rId35"/>
    <p:sldId id="356" r:id="rId36"/>
    <p:sldId id="424" r:id="rId37"/>
    <p:sldId id="430" r:id="rId38"/>
    <p:sldId id="431" r:id="rId39"/>
    <p:sldId id="432" r:id="rId40"/>
    <p:sldId id="433" r:id="rId41"/>
    <p:sldId id="442" r:id="rId42"/>
    <p:sldId id="408" r:id="rId43"/>
  </p:sldIdLst>
  <p:sldSz cx="9144000" cy="6858000" type="screen4x3"/>
  <p:notesSz cx="6858000" cy="8997950"/>
  <p:defaultTextStyle>
    <a:defPPr>
      <a:defRPr lang="en-US"/>
    </a:defPPr>
    <a:lvl1pPr algn="ctr" rtl="0" fontAlgn="base">
      <a:spcBef>
        <a:spcPct val="0"/>
      </a:spcBef>
      <a:spcAft>
        <a:spcPct val="0"/>
      </a:spcAft>
      <a:defRPr sz="1600" kern="1200">
        <a:solidFill>
          <a:schemeClr val="tx1"/>
        </a:solidFill>
        <a:latin typeface="Arial" pitchFamily="34" charset="0"/>
        <a:ea typeface="+mn-ea"/>
        <a:cs typeface="+mn-cs"/>
      </a:defRPr>
    </a:lvl1pPr>
    <a:lvl2pPr marL="457200" algn="ctr" rtl="0" fontAlgn="base">
      <a:spcBef>
        <a:spcPct val="0"/>
      </a:spcBef>
      <a:spcAft>
        <a:spcPct val="0"/>
      </a:spcAft>
      <a:defRPr sz="1600" kern="1200">
        <a:solidFill>
          <a:schemeClr val="tx1"/>
        </a:solidFill>
        <a:latin typeface="Arial" pitchFamily="34" charset="0"/>
        <a:ea typeface="+mn-ea"/>
        <a:cs typeface="+mn-cs"/>
      </a:defRPr>
    </a:lvl2pPr>
    <a:lvl3pPr marL="914400" algn="ctr" rtl="0" fontAlgn="base">
      <a:spcBef>
        <a:spcPct val="0"/>
      </a:spcBef>
      <a:spcAft>
        <a:spcPct val="0"/>
      </a:spcAft>
      <a:defRPr sz="1600" kern="1200">
        <a:solidFill>
          <a:schemeClr val="tx1"/>
        </a:solidFill>
        <a:latin typeface="Arial" pitchFamily="34" charset="0"/>
        <a:ea typeface="+mn-ea"/>
        <a:cs typeface="+mn-cs"/>
      </a:defRPr>
    </a:lvl3pPr>
    <a:lvl4pPr marL="1371600" algn="ctr" rtl="0" fontAlgn="base">
      <a:spcBef>
        <a:spcPct val="0"/>
      </a:spcBef>
      <a:spcAft>
        <a:spcPct val="0"/>
      </a:spcAft>
      <a:defRPr sz="1600" kern="1200">
        <a:solidFill>
          <a:schemeClr val="tx1"/>
        </a:solidFill>
        <a:latin typeface="Arial" pitchFamily="34" charset="0"/>
        <a:ea typeface="+mn-ea"/>
        <a:cs typeface="+mn-cs"/>
      </a:defRPr>
    </a:lvl4pPr>
    <a:lvl5pPr marL="1828800" algn="ctr"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6"/>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CC66FF"/>
    <a:srgbClr val="000000"/>
    <a:srgbClr val="FF5050"/>
    <a:srgbClr val="3333CC"/>
    <a:srgbClr val="FF9966"/>
    <a:srgbClr val="CC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1" autoAdjust="0"/>
    <p:restoredTop sz="89776" autoAdjust="0"/>
  </p:normalViewPr>
  <p:slideViewPr>
    <p:cSldViewPr>
      <p:cViewPr>
        <p:scale>
          <a:sx n="50" d="100"/>
          <a:sy n="50" d="100"/>
        </p:scale>
        <p:origin x="-1128" y="-102"/>
      </p:cViewPr>
      <p:guideLst>
        <p:guide orient="horz" pos="216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66" d="100"/>
        <a:sy n="66" d="100"/>
      </p:scale>
      <p:origin x="0" y="4020"/>
    </p:cViewPr>
  </p:sorterViewPr>
  <p:notesViewPr>
    <p:cSldViewPr>
      <p:cViewPr varScale="1">
        <p:scale>
          <a:sx n="37" d="100"/>
          <a:sy n="37" d="100"/>
        </p:scale>
        <p:origin x="-1554" y="-96"/>
      </p:cViewPr>
      <p:guideLst>
        <p:guide orient="horz" pos="28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8548688"/>
            <a:ext cx="2971800"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86200" y="8548688"/>
            <a:ext cx="2971800"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EF297BE-BCB7-479E-ABFA-A4B9666CF363}" type="slidenum">
              <a:rPr lang="en-US"/>
              <a:pPr>
                <a:defRPr/>
              </a:pPr>
              <a:t>‹#›</a:t>
            </a:fld>
            <a:endParaRPr lang="en-US"/>
          </a:p>
        </p:txBody>
      </p:sp>
    </p:spTree>
    <p:extLst>
      <p:ext uri="{BB962C8B-B14F-4D97-AF65-F5344CB8AC3E}">
        <p14:creationId xmlns:p14="http://schemas.microsoft.com/office/powerpoint/2010/main" val="2564286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47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6200" y="0"/>
            <a:ext cx="2971800" cy="447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Arial" charset="0"/>
              </a:defRPr>
            </a:lvl1pPr>
          </a:lstStyle>
          <a:p>
            <a:pPr>
              <a:defRPr/>
            </a:pPr>
            <a:endParaRPr lang="en-US"/>
          </a:p>
        </p:txBody>
      </p:sp>
      <p:sp>
        <p:nvSpPr>
          <p:cNvPr id="49156" name="Rectangle 4"/>
          <p:cNvSpPr>
            <a:spLocks noChangeArrowheads="1" noTextEdit="1"/>
          </p:cNvSpPr>
          <p:nvPr>
            <p:ph type="sldImg" idx="2"/>
          </p:nvPr>
        </p:nvSpPr>
        <p:spPr bwMode="auto">
          <a:xfrm>
            <a:off x="1189038" y="671513"/>
            <a:ext cx="4481512" cy="3360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4400" y="4257675"/>
            <a:ext cx="5029200" cy="403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513763"/>
            <a:ext cx="2971800" cy="447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6200" y="8513763"/>
            <a:ext cx="2971800" cy="447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Arial" charset="0"/>
              </a:defRPr>
            </a:lvl1pPr>
          </a:lstStyle>
          <a:p>
            <a:pPr>
              <a:defRPr/>
            </a:pPr>
            <a:fld id="{B3F084FD-6D05-408B-92F9-75B2B9EE74B8}" type="slidenum">
              <a:rPr lang="en-US"/>
              <a:pPr>
                <a:defRPr/>
              </a:pPr>
              <a:t>‹#›</a:t>
            </a:fld>
            <a:endParaRPr lang="en-US"/>
          </a:p>
        </p:txBody>
      </p:sp>
    </p:spTree>
    <p:extLst>
      <p:ext uri="{BB962C8B-B14F-4D97-AF65-F5344CB8AC3E}">
        <p14:creationId xmlns:p14="http://schemas.microsoft.com/office/powerpoint/2010/main" val="4195433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5A35F946-39B3-4E08-B2F6-F1786DF54607}"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A99CD1A2-EDED-440F-8CD2-FDCD71BCF378}" type="slidenum">
              <a:rPr lang="en-US" sz="1200" smtClean="0"/>
              <a:pPr eaLnBrk="1" hangingPunct="1"/>
              <a:t>10</a:t>
            </a:fld>
            <a:endParaRPr lang="en-US" sz="1200"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9FD58F02-177A-430A-BCF3-C4381DEAE8C1}" type="slidenum">
              <a:rPr lang="en-US" sz="1200" smtClean="0"/>
              <a:pP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36C51D1D-B48B-4506-967F-107924C04854}" type="slidenum">
              <a:rPr lang="en-US" sz="1200" smtClean="0"/>
              <a:pPr eaLnBrk="1" hangingPunct="1"/>
              <a:t>12</a:t>
            </a:fld>
            <a:endParaRPr lang="en-US" sz="1200"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1BDCE42B-90F0-49BE-9754-C1B99981181C}" type="slidenum">
              <a:rPr lang="en-US" sz="1200" smtClean="0"/>
              <a:pPr eaLnBrk="1" hangingPunct="1"/>
              <a:t>13</a:t>
            </a:fld>
            <a:endParaRPr lang="en-US" sz="1200"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C1B9B7EC-265C-40B8-B294-34F104F46AF2}"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9FB2C810-0896-4D0E-B544-451069EDABDD}"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C3A03A31-C414-4101-B14B-D86B3937F721}"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331D3868-E29D-4378-85E0-D3CF94939BED}"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428CAF87-2ECB-4689-A78B-8F62A3EB3A4E}"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972302BF-94F9-4645-A512-5974DA988AFF}" type="slidenum">
              <a:rPr lang="en-US" sz="1200" smtClean="0"/>
              <a:pPr eaLnBrk="1" hangingPunct="1"/>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E48B915F-3822-48D2-8034-710E2164A14D}"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08CF0BA5-008D-4A8D-95FE-F6151F91D55B}" type="slidenum">
              <a:rPr lang="en-US" sz="1200" smtClean="0"/>
              <a:pPr eaLnBrk="1" hangingPunct="1"/>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00C3F91D-8C0A-4C4D-A7EA-687923111B3A}" type="slidenum">
              <a:rPr lang="en-US" sz="1200" smtClean="0"/>
              <a:pPr eaLnBrk="1" hangingPunct="1"/>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48D8F13A-BB3D-4D20-864F-D391558CDDA5}"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2DA10EE0-AEB6-4B6E-A15B-0F74B244397D}"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604A4C61-1C21-4897-B326-D031950399B9}"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750661D6-0065-4164-BF7B-CA444D68C5C0}"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E9254D3A-1A46-402D-BB01-DE8510A30A34}" type="slidenum">
              <a:rPr lang="en-US" sz="1200" smtClean="0"/>
              <a:pPr eaLnBrk="1" hangingPunct="1"/>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E4098C33-A67E-4D05-93D6-187E64E0EBD6}" type="slidenum">
              <a:rPr lang="en-US" sz="1200" smtClean="0"/>
              <a:pPr eaLnBrk="1" hangingPunct="1"/>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BEA71A56-19B7-4E3E-8CAE-A4E40C0AA4C8}" type="slidenum">
              <a:rPr lang="en-US" sz="1200" smtClean="0"/>
              <a:pPr eaLnBrk="1" hangingPunct="1"/>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8796B8B0-DD93-4627-BE1A-62BF91B067E6}" type="slidenum">
              <a:rPr lang="id-ID" sz="1200" smtClean="0"/>
              <a:pPr eaLnBrk="1" hangingPunct="1"/>
              <a:t>29</a:t>
            </a:fld>
            <a:endParaRPr lang="id-ID"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D745A48F-FDC5-4E90-A8AC-A124B57AF093}"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5B2FE08E-040F-47ED-B56E-E1C263745541}" type="slidenum">
              <a:rPr lang="en-US" sz="1200" smtClean="0"/>
              <a:pPr eaLnBrk="1" hangingPunct="1"/>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7F9ADA6E-D75E-470C-84F2-D2292C6833F7}" type="slidenum">
              <a:rPr lang="en-US" sz="1200" smtClean="0"/>
              <a:pPr eaLnBrk="1" hangingPunct="1"/>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B3DD6A8B-2D52-4087-B12B-5D8000EE876B}" type="slidenum">
              <a:rPr lang="en-US" sz="1200" smtClean="0"/>
              <a:pPr eaLnBrk="1" hangingPunct="1"/>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B2EB84E4-211C-422A-92D9-34F4B5E6CB80}" type="slidenum">
              <a:rPr lang="en-US" sz="1200" smtClean="0"/>
              <a:pPr eaLnBrk="1" hangingPunct="1"/>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E3135946-BDAE-456D-83DA-08D3FDA8D36C}" type="slidenum">
              <a:rPr lang="id-ID" sz="1200" smtClean="0"/>
              <a:pPr eaLnBrk="1" hangingPunct="1"/>
              <a:t>34</a:t>
            </a:fld>
            <a:endParaRPr lang="id-ID"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DCF0BBE4-AAC1-4848-873A-5DEFD6494F11}" type="slidenum">
              <a:rPr lang="id-ID" sz="1200" smtClean="0"/>
              <a:pPr eaLnBrk="1" hangingPunct="1"/>
              <a:t>35</a:t>
            </a:fld>
            <a:endParaRPr lang="id-ID"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28F40312-1EB3-447B-BF2F-219B18102A80}" type="slidenum">
              <a:rPr lang="en-US" sz="1200" smtClean="0"/>
              <a:pPr eaLnBrk="1" hangingPunct="1"/>
              <a:t>36</a:t>
            </a:fld>
            <a:endParaRPr lang="en-US" sz="1200"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545513"/>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r" eaLnBrk="1" hangingPunct="1"/>
            <a:fld id="{B24CAEDA-7C09-48FC-BFAE-36189AA09580}" type="slidenum">
              <a:rPr lang="en-US" sz="1200"/>
              <a:pPr algn="r" eaLnBrk="1" hangingPunct="1"/>
              <a:t>37</a:t>
            </a:fld>
            <a:endParaRPr lang="en-US" sz="120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539A057D-2632-4B50-9680-ECBDF92203B5}" type="slidenum">
              <a:rPr lang="en-US" sz="1200" smtClean="0"/>
              <a:pPr eaLnBrk="1" hangingPunct="1"/>
              <a:t>38</a:t>
            </a:fld>
            <a:endParaRPr lang="en-US" sz="1200"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6495799A-7F04-4FE7-802B-6F30C04380F5}" type="slidenum">
              <a:rPr lang="en-US" sz="1200" smtClean="0"/>
              <a:pPr eaLnBrk="1" hangingPunct="1"/>
              <a:t>39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8D4A5D94-3990-44EF-8397-199C39FB59E7}"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3EE3BE47-FAF6-4909-919F-61DF3B5AC919}" type="slidenum">
              <a:rPr lang="id-ID" sz="1200" smtClean="0"/>
              <a:pPr eaLnBrk="1" hangingPunct="1"/>
              <a:t>5</a:t>
            </a:fld>
            <a:endParaRPr lang="id-ID"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48902587-46C8-48BB-89BC-48A7F16783DE}" type="slidenum">
              <a:rPr lang="id-ID" sz="1200" smtClean="0"/>
              <a:pPr eaLnBrk="1" hangingPunct="1"/>
              <a:t>6</a:t>
            </a:fld>
            <a:endParaRPr lang="id-ID"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D9C85658-B639-46D5-851B-B87614C43220}" type="slidenum">
              <a:rPr lang="id-ID" sz="1200" smtClean="0"/>
              <a:pPr eaLnBrk="1" hangingPunct="1"/>
              <a:t>7</a:t>
            </a:fld>
            <a:endParaRPr lang="id-ID"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1043C79F-C813-4405-B3A7-6E12EED9A022}"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7654340E-C03A-4099-9596-65A6D68EC0E1}"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5D5AF5-B514-4D6F-B619-36BB4BDC8C2D}" type="slidenum">
              <a:rPr lang="en-US"/>
              <a:pPr>
                <a:defRPr/>
              </a:pPr>
              <a:t>‹#›</a:t>
            </a:fld>
            <a:endParaRPr lang="en-US"/>
          </a:p>
        </p:txBody>
      </p:sp>
    </p:spTree>
    <p:extLst>
      <p:ext uri="{BB962C8B-B14F-4D97-AF65-F5344CB8AC3E}">
        <p14:creationId xmlns:p14="http://schemas.microsoft.com/office/powerpoint/2010/main" val="145924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24F148-DF01-4EE6-A62B-A18BAF966969}" type="slidenum">
              <a:rPr lang="en-US"/>
              <a:pPr>
                <a:defRPr/>
              </a:pPr>
              <a:t>‹#›</a:t>
            </a:fld>
            <a:endParaRPr lang="en-US"/>
          </a:p>
        </p:txBody>
      </p:sp>
    </p:spTree>
    <p:extLst>
      <p:ext uri="{BB962C8B-B14F-4D97-AF65-F5344CB8AC3E}">
        <p14:creationId xmlns:p14="http://schemas.microsoft.com/office/powerpoint/2010/main" val="107201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9BBDF8-1B52-4E47-BEE1-A275A4EE43A4}" type="slidenum">
              <a:rPr lang="en-US"/>
              <a:pPr>
                <a:defRPr/>
              </a:pPr>
              <a:t>‹#›</a:t>
            </a:fld>
            <a:endParaRPr lang="en-US"/>
          </a:p>
        </p:txBody>
      </p:sp>
    </p:spTree>
    <p:extLst>
      <p:ext uri="{BB962C8B-B14F-4D97-AF65-F5344CB8AC3E}">
        <p14:creationId xmlns:p14="http://schemas.microsoft.com/office/powerpoint/2010/main" val="2704517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id-ID">
                  <a:latin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id-ID">
                  <a:latin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id-ID">
                  <a:latin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id-ID">
                  <a:latin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id-ID">
                <a:latin typeface="Arial" charset="0"/>
              </a:endParaRPr>
            </a:p>
          </p:txBody>
        </p:sp>
      </p:grpSp>
      <p:sp>
        <p:nvSpPr>
          <p:cNvPr id="28365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83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B2F9ACD1-BDE5-4519-8BEE-F1E589757D5F}" type="slidenum">
              <a:rPr lang="en-US"/>
              <a:pPr>
                <a:defRPr/>
              </a:pPr>
              <a:t>‹#›</a:t>
            </a:fld>
            <a:endParaRPr lang="en-US"/>
          </a:p>
        </p:txBody>
      </p:sp>
    </p:spTree>
    <p:extLst>
      <p:ext uri="{BB962C8B-B14F-4D97-AF65-F5344CB8AC3E}">
        <p14:creationId xmlns:p14="http://schemas.microsoft.com/office/powerpoint/2010/main" val="68075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E7E9B29-B524-44E7-A99E-1B460480399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1628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1476227-1A65-45B0-9432-3D5CEA61FC9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382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98DEDC0-A9EA-438B-94B4-F538EF7F99F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5186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D026831-B438-483B-893C-54E2B851467D}"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8953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CECAF80-544B-4DB4-9637-D68A156B802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45839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0F48370-8953-4F28-9A15-A98F9527E4CD}"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6612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56018EF-0B4A-4D28-B3EE-B87B2156D4E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507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27DAD-8255-495E-B27E-E8D4DE714244}" type="slidenum">
              <a:rPr lang="en-US"/>
              <a:pPr>
                <a:defRPr/>
              </a:pPr>
              <a:t>‹#›</a:t>
            </a:fld>
            <a:endParaRPr lang="en-US"/>
          </a:p>
        </p:txBody>
      </p:sp>
    </p:spTree>
    <p:extLst>
      <p:ext uri="{BB962C8B-B14F-4D97-AF65-F5344CB8AC3E}">
        <p14:creationId xmlns:p14="http://schemas.microsoft.com/office/powerpoint/2010/main" val="844042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5156ADC-A159-4B73-85AA-9C744A6CEAC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822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1191B25-3F4E-409C-BB7C-9387D77C817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68076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3903B5A-FEC8-4436-BB5B-A62E1B6C8BE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9046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id-ID">
                <a:latin typeface="Arial" charset="0"/>
              </a:endParaRPr>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id-ID">
                <a:latin typeface="Arial" charset="0"/>
              </a:endParaRPr>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id-ID">
                <a:latin typeface="Arial"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id-ID">
                <a:latin typeface="Arial" charset="0"/>
              </a:endParaRPr>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id-ID">
                <a:latin typeface="Arial" charset="0"/>
              </a:endParaRPr>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id-ID">
                <a:latin typeface="Arial" charset="0"/>
              </a:endParaRPr>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id-ID">
                <a:latin typeface="Arial" charset="0"/>
              </a:endParaRPr>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id-ID">
                <a:latin typeface="Arial" charset="0"/>
              </a:endParaRPr>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id-ID">
                <a:latin typeface="Arial"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id-ID">
                <a:latin typeface="Arial" charset="0"/>
              </a:endParaRPr>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id-ID">
                <a:latin typeface="Arial"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id-ID">
                <a:latin typeface="Arial"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id-ID">
                <a:latin typeface="Arial"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id-ID">
                <a:latin typeface="Arial" charset="0"/>
              </a:endParaRPr>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id-ID">
                <a:latin typeface="Arial" charset="0"/>
              </a:endParaRPr>
            </a:p>
          </p:txBody>
        </p:sp>
      </p:grpSp>
      <p:sp>
        <p:nvSpPr>
          <p:cNvPr id="40961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40961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A8B5AD1E-4BE5-4FF3-B19E-6AF21ABB2528}" type="slidenum">
              <a:rPr lang="en-US"/>
              <a:pPr>
                <a:defRPr/>
              </a:pPr>
              <a:t>‹#›</a:t>
            </a:fld>
            <a:endParaRPr lang="en-US"/>
          </a:p>
        </p:txBody>
      </p:sp>
    </p:spTree>
    <p:extLst>
      <p:ext uri="{BB962C8B-B14F-4D97-AF65-F5344CB8AC3E}">
        <p14:creationId xmlns:p14="http://schemas.microsoft.com/office/powerpoint/2010/main" val="1372822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5747224-1BC4-44C5-9072-711E1B9FAF82}" type="slidenum">
              <a:rPr lang="en-US"/>
              <a:pPr>
                <a:defRPr/>
              </a:pPr>
              <a:t>‹#›</a:t>
            </a:fld>
            <a:endParaRPr lang="en-US"/>
          </a:p>
        </p:txBody>
      </p:sp>
    </p:spTree>
    <p:extLst>
      <p:ext uri="{BB962C8B-B14F-4D97-AF65-F5344CB8AC3E}">
        <p14:creationId xmlns:p14="http://schemas.microsoft.com/office/powerpoint/2010/main" val="2247304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2628B0A3-2C66-4B35-A2E2-C9051608FFED}" type="slidenum">
              <a:rPr lang="en-US"/>
              <a:pPr>
                <a:defRPr/>
              </a:pPr>
              <a:t>‹#›</a:t>
            </a:fld>
            <a:endParaRPr lang="en-US"/>
          </a:p>
        </p:txBody>
      </p:sp>
    </p:spTree>
    <p:extLst>
      <p:ext uri="{BB962C8B-B14F-4D97-AF65-F5344CB8AC3E}">
        <p14:creationId xmlns:p14="http://schemas.microsoft.com/office/powerpoint/2010/main" val="3275685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2B757FDE-75FA-45CF-B460-1A0EDFF539EA}" type="slidenum">
              <a:rPr lang="en-US"/>
              <a:pPr>
                <a:defRPr/>
              </a:pPr>
              <a:t>‹#›</a:t>
            </a:fld>
            <a:endParaRPr lang="en-US"/>
          </a:p>
        </p:txBody>
      </p:sp>
    </p:spTree>
    <p:extLst>
      <p:ext uri="{BB962C8B-B14F-4D97-AF65-F5344CB8AC3E}">
        <p14:creationId xmlns:p14="http://schemas.microsoft.com/office/powerpoint/2010/main" val="2982521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DBB63A2C-FB42-4016-972E-7F55F28635F4}" type="slidenum">
              <a:rPr lang="en-US"/>
              <a:pPr>
                <a:defRPr/>
              </a:pPr>
              <a:t>‹#›</a:t>
            </a:fld>
            <a:endParaRPr lang="en-US"/>
          </a:p>
        </p:txBody>
      </p:sp>
    </p:spTree>
    <p:extLst>
      <p:ext uri="{BB962C8B-B14F-4D97-AF65-F5344CB8AC3E}">
        <p14:creationId xmlns:p14="http://schemas.microsoft.com/office/powerpoint/2010/main" val="2010199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3B35E717-6617-4A15-A555-F2C8039D0FAE}" type="slidenum">
              <a:rPr lang="en-US"/>
              <a:pPr>
                <a:defRPr/>
              </a:pPr>
              <a:t>‹#›</a:t>
            </a:fld>
            <a:endParaRPr lang="en-US"/>
          </a:p>
        </p:txBody>
      </p:sp>
    </p:spTree>
    <p:extLst>
      <p:ext uri="{BB962C8B-B14F-4D97-AF65-F5344CB8AC3E}">
        <p14:creationId xmlns:p14="http://schemas.microsoft.com/office/powerpoint/2010/main" val="1370601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213D3952-D0E6-4851-9FE9-A579748097E0}" type="slidenum">
              <a:rPr lang="en-US"/>
              <a:pPr>
                <a:defRPr/>
              </a:pPr>
              <a:t>‹#›</a:t>
            </a:fld>
            <a:endParaRPr lang="en-US"/>
          </a:p>
        </p:txBody>
      </p:sp>
    </p:spTree>
    <p:extLst>
      <p:ext uri="{BB962C8B-B14F-4D97-AF65-F5344CB8AC3E}">
        <p14:creationId xmlns:p14="http://schemas.microsoft.com/office/powerpoint/2010/main" val="146313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6FEA5-6E09-4042-BADD-138C6BE0BE57}" type="slidenum">
              <a:rPr lang="en-US"/>
              <a:pPr>
                <a:defRPr/>
              </a:pPr>
              <a:t>‹#›</a:t>
            </a:fld>
            <a:endParaRPr lang="en-US"/>
          </a:p>
        </p:txBody>
      </p:sp>
    </p:spTree>
    <p:extLst>
      <p:ext uri="{BB962C8B-B14F-4D97-AF65-F5344CB8AC3E}">
        <p14:creationId xmlns:p14="http://schemas.microsoft.com/office/powerpoint/2010/main" val="1406089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1C8C750-9091-4B68-9018-390610A26492}" type="slidenum">
              <a:rPr lang="en-US"/>
              <a:pPr>
                <a:defRPr/>
              </a:pPr>
              <a:t>‹#›</a:t>
            </a:fld>
            <a:endParaRPr lang="en-US"/>
          </a:p>
        </p:txBody>
      </p:sp>
    </p:spTree>
    <p:extLst>
      <p:ext uri="{BB962C8B-B14F-4D97-AF65-F5344CB8AC3E}">
        <p14:creationId xmlns:p14="http://schemas.microsoft.com/office/powerpoint/2010/main" val="841752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584F906-9A67-49B7-9C4C-3E88A0B36202}" type="slidenum">
              <a:rPr lang="en-US"/>
              <a:pPr>
                <a:defRPr/>
              </a:pPr>
              <a:t>‹#›</a:t>
            </a:fld>
            <a:endParaRPr lang="en-US"/>
          </a:p>
        </p:txBody>
      </p:sp>
    </p:spTree>
    <p:extLst>
      <p:ext uri="{BB962C8B-B14F-4D97-AF65-F5344CB8AC3E}">
        <p14:creationId xmlns:p14="http://schemas.microsoft.com/office/powerpoint/2010/main" val="1284285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BC8F4D8-A2DD-424D-B14A-78FBFF0FA8CA}" type="slidenum">
              <a:rPr lang="en-US"/>
              <a:pPr>
                <a:defRPr/>
              </a:pPr>
              <a:t>‹#›</a:t>
            </a:fld>
            <a:endParaRPr lang="en-US"/>
          </a:p>
        </p:txBody>
      </p:sp>
    </p:spTree>
    <p:extLst>
      <p:ext uri="{BB962C8B-B14F-4D97-AF65-F5344CB8AC3E}">
        <p14:creationId xmlns:p14="http://schemas.microsoft.com/office/powerpoint/2010/main" val="2485912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60EB84A-220C-47BB-BABF-128C423C1313}" type="slidenum">
              <a:rPr lang="en-US"/>
              <a:pPr>
                <a:defRPr/>
              </a:pPr>
              <a:t>‹#›</a:t>
            </a:fld>
            <a:endParaRPr lang="en-US"/>
          </a:p>
        </p:txBody>
      </p:sp>
    </p:spTree>
    <p:extLst>
      <p:ext uri="{BB962C8B-B14F-4D97-AF65-F5344CB8AC3E}">
        <p14:creationId xmlns:p14="http://schemas.microsoft.com/office/powerpoint/2010/main" val="1746256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d-ID">
                <a:latin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d-ID">
                <a:latin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d-ID">
                <a:latin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d-ID">
                <a:latin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d-ID">
                <a:latin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id-ID">
                <a:latin typeface="Arial"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id-ID">
                <a:latin typeface="Arial"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id-ID">
                <a:latin typeface="Arial"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id-ID">
                <a:latin typeface="Arial"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id-ID">
                <a:latin typeface="Arial"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id-ID">
                <a:latin typeface="Arial"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id-ID">
                <a:latin typeface="Arial"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id-ID">
                <a:latin typeface="Arial"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id-ID">
                <a:latin typeface="Arial" charset="0"/>
              </a:endParaRPr>
            </a:p>
          </p:txBody>
        </p:sp>
      </p:grpSp>
      <p:sp>
        <p:nvSpPr>
          <p:cNvPr id="58883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8884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020561E3-805D-4DDB-AE27-E9E71D49923D}" type="slidenum">
              <a:rPr lang="en-US"/>
              <a:pPr>
                <a:defRPr/>
              </a:pPr>
              <a:t>‹#›</a:t>
            </a:fld>
            <a:endParaRPr lang="en-US"/>
          </a:p>
        </p:txBody>
      </p:sp>
    </p:spTree>
    <p:extLst>
      <p:ext uri="{BB962C8B-B14F-4D97-AF65-F5344CB8AC3E}">
        <p14:creationId xmlns:p14="http://schemas.microsoft.com/office/powerpoint/2010/main" val="2151503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3FE3C90-1F31-4E32-BC86-D163BC18F481}" type="slidenum">
              <a:rPr lang="en-US"/>
              <a:pPr>
                <a:defRPr/>
              </a:pPr>
              <a:t>‹#›</a:t>
            </a:fld>
            <a:endParaRPr lang="en-US"/>
          </a:p>
        </p:txBody>
      </p:sp>
    </p:spTree>
    <p:extLst>
      <p:ext uri="{BB962C8B-B14F-4D97-AF65-F5344CB8AC3E}">
        <p14:creationId xmlns:p14="http://schemas.microsoft.com/office/powerpoint/2010/main" val="3952622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4DC3DC1-D6EA-47A0-ACF7-6BD10977D3A9}" type="slidenum">
              <a:rPr lang="en-US"/>
              <a:pPr>
                <a:defRPr/>
              </a:pPr>
              <a:t>‹#›</a:t>
            </a:fld>
            <a:endParaRPr lang="en-US"/>
          </a:p>
        </p:txBody>
      </p:sp>
    </p:spTree>
    <p:extLst>
      <p:ext uri="{BB962C8B-B14F-4D97-AF65-F5344CB8AC3E}">
        <p14:creationId xmlns:p14="http://schemas.microsoft.com/office/powerpoint/2010/main" val="389329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C1E503C-F9C6-44E3-AC38-59FFCAED6DEA}" type="slidenum">
              <a:rPr lang="en-US"/>
              <a:pPr>
                <a:defRPr/>
              </a:pPr>
              <a:t>‹#›</a:t>
            </a:fld>
            <a:endParaRPr lang="en-US"/>
          </a:p>
        </p:txBody>
      </p:sp>
    </p:spTree>
    <p:extLst>
      <p:ext uri="{BB962C8B-B14F-4D97-AF65-F5344CB8AC3E}">
        <p14:creationId xmlns:p14="http://schemas.microsoft.com/office/powerpoint/2010/main" val="1293919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AB9D2BCD-B816-4239-B909-41F688659BCF}" type="slidenum">
              <a:rPr lang="en-US"/>
              <a:pPr>
                <a:defRPr/>
              </a:pPr>
              <a:t>‹#›</a:t>
            </a:fld>
            <a:endParaRPr lang="en-US"/>
          </a:p>
        </p:txBody>
      </p:sp>
    </p:spTree>
    <p:extLst>
      <p:ext uri="{BB962C8B-B14F-4D97-AF65-F5344CB8AC3E}">
        <p14:creationId xmlns:p14="http://schemas.microsoft.com/office/powerpoint/2010/main" val="3064024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D6B2E59B-E1AF-40F1-A448-30EDA69ED3D8}" type="slidenum">
              <a:rPr lang="en-US"/>
              <a:pPr>
                <a:defRPr/>
              </a:pPr>
              <a:t>‹#›</a:t>
            </a:fld>
            <a:endParaRPr lang="en-US"/>
          </a:p>
        </p:txBody>
      </p:sp>
    </p:spTree>
    <p:extLst>
      <p:ext uri="{BB962C8B-B14F-4D97-AF65-F5344CB8AC3E}">
        <p14:creationId xmlns:p14="http://schemas.microsoft.com/office/powerpoint/2010/main" val="386265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8EAE02-EB65-4D45-A7F2-72681C5315F6}" type="slidenum">
              <a:rPr lang="en-US"/>
              <a:pPr>
                <a:defRPr/>
              </a:pPr>
              <a:t>‹#›</a:t>
            </a:fld>
            <a:endParaRPr lang="en-US"/>
          </a:p>
        </p:txBody>
      </p:sp>
    </p:spTree>
    <p:extLst>
      <p:ext uri="{BB962C8B-B14F-4D97-AF65-F5344CB8AC3E}">
        <p14:creationId xmlns:p14="http://schemas.microsoft.com/office/powerpoint/2010/main" val="3152942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7952C908-0D2E-4466-B0F8-5C5E6532B56A}" type="slidenum">
              <a:rPr lang="en-US"/>
              <a:pPr>
                <a:defRPr/>
              </a:pPr>
              <a:t>‹#›</a:t>
            </a:fld>
            <a:endParaRPr lang="en-US"/>
          </a:p>
        </p:txBody>
      </p:sp>
    </p:spTree>
    <p:extLst>
      <p:ext uri="{BB962C8B-B14F-4D97-AF65-F5344CB8AC3E}">
        <p14:creationId xmlns:p14="http://schemas.microsoft.com/office/powerpoint/2010/main" val="3236526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8A5242C-1E15-421D-BBC0-DEA5B3EDFBA0}" type="slidenum">
              <a:rPr lang="en-US"/>
              <a:pPr>
                <a:defRPr/>
              </a:pPr>
              <a:t>‹#›</a:t>
            </a:fld>
            <a:endParaRPr lang="en-US"/>
          </a:p>
        </p:txBody>
      </p:sp>
    </p:spTree>
    <p:extLst>
      <p:ext uri="{BB962C8B-B14F-4D97-AF65-F5344CB8AC3E}">
        <p14:creationId xmlns:p14="http://schemas.microsoft.com/office/powerpoint/2010/main" val="1259300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2D28071-ED74-4554-A135-210D70493FC7}" type="slidenum">
              <a:rPr lang="en-US"/>
              <a:pPr>
                <a:defRPr/>
              </a:pPr>
              <a:t>‹#›</a:t>
            </a:fld>
            <a:endParaRPr lang="en-US"/>
          </a:p>
        </p:txBody>
      </p:sp>
    </p:spTree>
    <p:extLst>
      <p:ext uri="{BB962C8B-B14F-4D97-AF65-F5344CB8AC3E}">
        <p14:creationId xmlns:p14="http://schemas.microsoft.com/office/powerpoint/2010/main" val="2710703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B51048B-9081-43F3-B2BB-BD8778555043}" type="slidenum">
              <a:rPr lang="en-US"/>
              <a:pPr>
                <a:defRPr/>
              </a:pPr>
              <a:t>‹#›</a:t>
            </a:fld>
            <a:endParaRPr lang="en-US"/>
          </a:p>
        </p:txBody>
      </p:sp>
    </p:spTree>
    <p:extLst>
      <p:ext uri="{BB962C8B-B14F-4D97-AF65-F5344CB8AC3E}">
        <p14:creationId xmlns:p14="http://schemas.microsoft.com/office/powerpoint/2010/main" val="606939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33B9272-632B-4BE1-AC6C-4A2470EB131D}" type="slidenum">
              <a:rPr lang="en-US"/>
              <a:pPr>
                <a:defRPr/>
              </a:pPr>
              <a:t>‹#›</a:t>
            </a:fld>
            <a:endParaRPr lang="en-US"/>
          </a:p>
        </p:txBody>
      </p:sp>
    </p:spTree>
    <p:extLst>
      <p:ext uri="{BB962C8B-B14F-4D97-AF65-F5344CB8AC3E}">
        <p14:creationId xmlns:p14="http://schemas.microsoft.com/office/powerpoint/2010/main" val="2895232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5074C8CB-A4F6-4341-868C-5A7747748823}" type="slidenum">
              <a:rPr lang="en-US"/>
              <a:pPr>
                <a:defRPr/>
              </a:pPr>
              <a:t>‹#›</a:t>
            </a:fld>
            <a:endParaRPr lang="en-US"/>
          </a:p>
        </p:txBody>
      </p:sp>
    </p:spTree>
    <p:extLst>
      <p:ext uri="{BB962C8B-B14F-4D97-AF65-F5344CB8AC3E}">
        <p14:creationId xmlns:p14="http://schemas.microsoft.com/office/powerpoint/2010/main" val="787302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A80CC9B7-E1D5-4C7C-B9D9-C4C587977B6E}" type="datetimeFigureOut">
              <a:rPr lang="en-US"/>
              <a:pPr>
                <a:defRPr/>
              </a:pPr>
              <a:t>6/9/2013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6E56DB5-4CE1-4609-8D0A-9E0EE1511659}" type="slidenum">
              <a:rPr lang="en-US"/>
              <a:pPr>
                <a:defRPr/>
              </a:pPr>
              <a:t>‹#›</a:t>
            </a:fld>
            <a:endParaRPr lang="en-US"/>
          </a:p>
        </p:txBody>
      </p:sp>
    </p:spTree>
    <p:extLst>
      <p:ext uri="{BB962C8B-B14F-4D97-AF65-F5344CB8AC3E}">
        <p14:creationId xmlns:p14="http://schemas.microsoft.com/office/powerpoint/2010/main" val="155599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A576CB-7E9E-4007-9B43-6F9E734DD77E}" type="slidenum">
              <a:rPr lang="en-US"/>
              <a:pPr>
                <a:defRPr/>
              </a:pPr>
              <a:t>‹#›</a:t>
            </a:fld>
            <a:endParaRPr lang="en-US"/>
          </a:p>
        </p:txBody>
      </p:sp>
    </p:spTree>
    <p:extLst>
      <p:ext uri="{BB962C8B-B14F-4D97-AF65-F5344CB8AC3E}">
        <p14:creationId xmlns:p14="http://schemas.microsoft.com/office/powerpoint/2010/main" val="159763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94E095-52EE-4B1C-BCAD-FE6574C811A3}" type="slidenum">
              <a:rPr lang="en-US"/>
              <a:pPr>
                <a:defRPr/>
              </a:pPr>
              <a:t>‹#›</a:t>
            </a:fld>
            <a:endParaRPr lang="en-US"/>
          </a:p>
        </p:txBody>
      </p:sp>
    </p:spTree>
    <p:extLst>
      <p:ext uri="{BB962C8B-B14F-4D97-AF65-F5344CB8AC3E}">
        <p14:creationId xmlns:p14="http://schemas.microsoft.com/office/powerpoint/2010/main" val="278469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9300ED-26EC-49A6-A93A-490F39BD30C2}" type="slidenum">
              <a:rPr lang="en-US"/>
              <a:pPr>
                <a:defRPr/>
              </a:pPr>
              <a:t>‹#›</a:t>
            </a:fld>
            <a:endParaRPr lang="en-US"/>
          </a:p>
        </p:txBody>
      </p:sp>
    </p:spTree>
    <p:extLst>
      <p:ext uri="{BB962C8B-B14F-4D97-AF65-F5344CB8AC3E}">
        <p14:creationId xmlns:p14="http://schemas.microsoft.com/office/powerpoint/2010/main" val="6157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68174C-5595-4252-A7DA-297FD91A9FAE}" type="slidenum">
              <a:rPr lang="en-US"/>
              <a:pPr>
                <a:defRPr/>
              </a:pPr>
              <a:t>‹#›</a:t>
            </a:fld>
            <a:endParaRPr lang="en-US"/>
          </a:p>
        </p:txBody>
      </p:sp>
    </p:spTree>
    <p:extLst>
      <p:ext uri="{BB962C8B-B14F-4D97-AF65-F5344CB8AC3E}">
        <p14:creationId xmlns:p14="http://schemas.microsoft.com/office/powerpoint/2010/main" val="104900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6B12BF-6E49-418C-925A-B460703800E9}" type="slidenum">
              <a:rPr lang="en-US"/>
              <a:pPr>
                <a:defRPr/>
              </a:pPr>
              <a:t>‹#›</a:t>
            </a:fld>
            <a:endParaRPr lang="en-US"/>
          </a:p>
        </p:txBody>
      </p:sp>
    </p:spTree>
    <p:extLst>
      <p:ext uri="{BB962C8B-B14F-4D97-AF65-F5344CB8AC3E}">
        <p14:creationId xmlns:p14="http://schemas.microsoft.com/office/powerpoint/2010/main" val="184276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6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226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26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09FB0CE-4B12-49A4-8BC1-D6501C504D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28262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AFD3FCA-5514-4874-968C-B949A14DA71A}" type="slidenum">
              <a:rPr lang="en-US"/>
              <a:pPr>
                <a:defRPr/>
              </a:pPr>
              <a:t>‹#›</a:t>
            </a:fld>
            <a:endParaRPr lang="en-US"/>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28263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id-ID">
                  <a:latin typeface="Arial" charset="0"/>
                </a:endParaRPr>
              </a:p>
            </p:txBody>
          </p:sp>
          <p:sp>
            <p:nvSpPr>
              <p:cNvPr id="28263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id-ID">
                  <a:latin typeface="Arial" charset="0"/>
                </a:endParaRPr>
              </a:p>
            </p:txBody>
          </p:sp>
          <p:sp>
            <p:nvSpPr>
              <p:cNvPr id="2826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id-ID">
                  <a:latin typeface="Arial" charset="0"/>
                </a:endParaRPr>
              </a:p>
            </p:txBody>
          </p:sp>
          <p:sp>
            <p:nvSpPr>
              <p:cNvPr id="2826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id-ID">
                  <a:latin typeface="Arial" charset="0"/>
                </a:endParaRPr>
              </a:p>
            </p:txBody>
          </p:sp>
          <p:sp>
            <p:nvSpPr>
              <p:cNvPr id="2826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grpSp>
        <p:sp>
          <p:nvSpPr>
            <p:cNvPr id="2826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2826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id-ID">
                <a:latin typeface="Arial" charset="0"/>
              </a:endParaRPr>
            </a:p>
          </p:txBody>
        </p:sp>
      </p:grpSp>
      <p:sp>
        <p:nvSpPr>
          <p:cNvPr id="28263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263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8263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75"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2438400"/>
            <a:ext cx="9144000" cy="4046538"/>
            <a:chOff x="0" y="1536"/>
            <a:chExt cx="5760" cy="2549"/>
          </a:xfrm>
        </p:grpSpPr>
        <p:sp>
          <p:nvSpPr>
            <p:cNvPr id="40857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id-ID">
                <a:latin typeface="Arial" charset="0"/>
              </a:endParaRPr>
            </a:p>
          </p:txBody>
        </p:sp>
        <p:sp>
          <p:nvSpPr>
            <p:cNvPr id="408580"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id-ID">
                <a:latin typeface="Arial" charset="0"/>
              </a:endParaRPr>
            </a:p>
          </p:txBody>
        </p:sp>
        <p:sp>
          <p:nvSpPr>
            <p:cNvPr id="408581"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id-ID">
                <a:latin typeface="Arial" charset="0"/>
              </a:endParaRPr>
            </a:p>
          </p:txBody>
        </p:sp>
        <p:sp>
          <p:nvSpPr>
            <p:cNvPr id="40858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id-ID">
                <a:latin typeface="Arial" charset="0"/>
              </a:endParaRPr>
            </a:p>
          </p:txBody>
        </p:sp>
        <p:sp>
          <p:nvSpPr>
            <p:cNvPr id="408583"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id-ID">
                <a:latin typeface="Arial" charset="0"/>
              </a:endParaRPr>
            </a:p>
          </p:txBody>
        </p:sp>
        <p:sp>
          <p:nvSpPr>
            <p:cNvPr id="408584"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id-ID">
                <a:latin typeface="Arial" charset="0"/>
              </a:endParaRPr>
            </a:p>
          </p:txBody>
        </p:sp>
        <p:sp>
          <p:nvSpPr>
            <p:cNvPr id="408585"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id-ID">
                <a:latin typeface="Arial" charset="0"/>
              </a:endParaRPr>
            </a:p>
          </p:txBody>
        </p:sp>
        <p:sp>
          <p:nvSpPr>
            <p:cNvPr id="408586"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id-ID">
                <a:latin typeface="Arial" charset="0"/>
              </a:endParaRPr>
            </a:p>
          </p:txBody>
        </p:sp>
        <p:sp>
          <p:nvSpPr>
            <p:cNvPr id="408587"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id-ID">
                <a:latin typeface="Arial" charset="0"/>
              </a:endParaRPr>
            </a:p>
          </p:txBody>
        </p:sp>
        <p:sp>
          <p:nvSpPr>
            <p:cNvPr id="40858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id-ID">
                <a:latin typeface="Arial" charset="0"/>
              </a:endParaRPr>
            </a:p>
          </p:txBody>
        </p:sp>
        <p:sp>
          <p:nvSpPr>
            <p:cNvPr id="408589"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id-ID">
                <a:latin typeface="Arial" charset="0"/>
              </a:endParaRPr>
            </a:p>
          </p:txBody>
        </p:sp>
        <p:sp>
          <p:nvSpPr>
            <p:cNvPr id="40859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id-ID">
                <a:latin typeface="Arial" charset="0"/>
              </a:endParaRPr>
            </a:p>
          </p:txBody>
        </p:sp>
        <p:sp>
          <p:nvSpPr>
            <p:cNvPr id="40859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id-ID">
                <a:latin typeface="Arial" charset="0"/>
              </a:endParaRPr>
            </a:p>
          </p:txBody>
        </p:sp>
        <p:sp>
          <p:nvSpPr>
            <p:cNvPr id="40859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id-ID">
                <a:latin typeface="Arial" charset="0"/>
              </a:endParaRPr>
            </a:p>
          </p:txBody>
        </p:sp>
        <p:sp>
          <p:nvSpPr>
            <p:cNvPr id="408593"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id-ID">
                <a:latin typeface="Arial" charset="0"/>
              </a:endParaRPr>
            </a:p>
          </p:txBody>
        </p:sp>
      </p:grpSp>
      <p:sp>
        <p:nvSpPr>
          <p:cNvPr id="408594"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0859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n-lt"/>
              </a:defRPr>
            </a:lvl1pPr>
          </a:lstStyle>
          <a:p>
            <a:pPr>
              <a:defRPr/>
            </a:pPr>
            <a:endParaRPr lang="en-US"/>
          </a:p>
        </p:txBody>
      </p:sp>
      <p:sp>
        <p:nvSpPr>
          <p:cNvPr id="40859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en-US"/>
          </a:p>
        </p:txBody>
      </p:sp>
      <p:sp>
        <p:nvSpPr>
          <p:cNvPr id="40859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DC0FDE15-5FD4-4BF0-A32D-E0D354560E88}" type="slidenum">
              <a:rPr lang="en-US"/>
              <a:pPr>
                <a:defRPr/>
              </a:pPr>
              <a:t>‹#›</a:t>
            </a:fld>
            <a:endParaRPr lang="en-US"/>
          </a:p>
        </p:txBody>
      </p:sp>
      <p:sp>
        <p:nvSpPr>
          <p:cNvPr id="40859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76"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588" y="0"/>
            <a:ext cx="9148762"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d-ID">
                <a:latin typeface="Arial" charset="0"/>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d-ID">
                <a:latin typeface="Arial" charset="0"/>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d-ID">
                <a:latin typeface="Arial" charset="0"/>
              </a:endParaRPr>
            </a:p>
          </p:txBody>
        </p:sp>
        <p:grpSp>
          <p:nvGrpSpPr>
            <p:cNvPr id="5131" name="Group 6"/>
            <p:cNvGrpSpPr>
              <a:grpSpLocks/>
            </p:cNvGrpSpPr>
            <p:nvPr/>
          </p:nvGrpSpPr>
          <p:grpSpPr bwMode="auto">
            <a:xfrm>
              <a:off x="288" y="0"/>
              <a:ext cx="5098" cy="4316"/>
              <a:chOff x="288" y="0"/>
              <a:chExt cx="5098" cy="4316"/>
            </a:xfrm>
          </p:grpSpPr>
          <p:sp>
            <p:nvSpPr>
              <p:cNvPr id="58778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8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8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8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8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8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8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9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9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9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9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9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sp>
            <p:nvSpPr>
              <p:cNvPr id="58779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id-ID">
                  <a:latin typeface="Arial" charset="0"/>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d-ID">
                <a:latin typeface="Arial" charset="0"/>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id-ID">
                <a:latin typeface="Arial" charset="0"/>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id-ID">
                <a:latin typeface="Arial" charset="0"/>
              </a:endParaRPr>
            </a:p>
          </p:txBody>
        </p:sp>
        <p:sp>
          <p:nvSpPr>
            <p:cNvPr id="58779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id-ID">
                <a:latin typeface="Arial" charset="0"/>
              </a:endParaRPr>
            </a:p>
          </p:txBody>
        </p:sp>
        <p:sp>
          <p:nvSpPr>
            <p:cNvPr id="58780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id-ID">
                <a:latin typeface="Arial" charset="0"/>
              </a:endParaRPr>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id-ID">
                <a:latin typeface="Arial" charset="0"/>
              </a:endParaRPr>
            </a:p>
          </p:txBody>
        </p:sp>
        <p:sp>
          <p:nvSpPr>
            <p:cNvPr id="58780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id-ID">
                <a:latin typeface="Arial" charset="0"/>
              </a:endParaRPr>
            </a:p>
          </p:txBody>
        </p:sp>
        <p:sp>
          <p:nvSpPr>
            <p:cNvPr id="58780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id-ID">
                <a:latin typeface="Arial" charset="0"/>
              </a:endParaRPr>
            </a:p>
          </p:txBody>
        </p:sp>
        <p:sp>
          <p:nvSpPr>
            <p:cNvPr id="58780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58780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58780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id-ID">
                <a:latin typeface="Arial" charset="0"/>
              </a:endParaRPr>
            </a:p>
          </p:txBody>
        </p:sp>
        <p:grpSp>
          <p:nvGrpSpPr>
            <p:cNvPr id="5143" name="Group 31"/>
            <p:cNvGrpSpPr>
              <a:grpSpLocks/>
            </p:cNvGrpSpPr>
            <p:nvPr/>
          </p:nvGrpSpPr>
          <p:grpSpPr bwMode="auto">
            <a:xfrm>
              <a:off x="1" y="392"/>
              <a:ext cx="5758" cy="1571"/>
              <a:chOff x="1" y="392"/>
              <a:chExt cx="5758" cy="1571"/>
            </a:xfrm>
          </p:grpSpPr>
          <p:sp>
            <p:nvSpPr>
              <p:cNvPr id="58780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58780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58781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58781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sp>
            <p:nvSpPr>
              <p:cNvPr id="58781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id-ID">
                  <a:latin typeface="Arial" charset="0"/>
                </a:endParaRPr>
              </a:p>
            </p:txBody>
          </p:sp>
        </p:grpSp>
        <p:sp>
          <p:nvSpPr>
            <p:cNvPr id="58781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id-ID">
                <a:latin typeface="Arial" charset="0"/>
              </a:endParaRPr>
            </a:p>
          </p:txBody>
        </p:sp>
        <p:sp>
          <p:nvSpPr>
            <p:cNvPr id="58781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id-ID">
                <a:latin typeface="Arial" charset="0"/>
              </a:endParaRPr>
            </a:p>
          </p:txBody>
        </p:sp>
      </p:grpSp>
      <p:sp>
        <p:nvSpPr>
          <p:cNvPr id="58781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8781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latin typeface="+mn-lt"/>
              </a:defRPr>
            </a:lvl1pPr>
          </a:lstStyle>
          <a:p>
            <a:pPr>
              <a:defRPr/>
            </a:pPr>
            <a:endParaRPr lang="en-US"/>
          </a:p>
        </p:txBody>
      </p:sp>
      <p:sp>
        <p:nvSpPr>
          <p:cNvPr id="58781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endParaRPr lang="en-US"/>
          </a:p>
        </p:txBody>
      </p:sp>
      <p:sp>
        <p:nvSpPr>
          <p:cNvPr id="58781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3E07E815-54B5-49A0-BE2D-11E3250B7CF3}" type="slidenum">
              <a:rPr lang="en-US"/>
              <a:pPr>
                <a:defRPr/>
              </a:pPr>
              <a:t>‹#›</a:t>
            </a:fld>
            <a:endParaRPr lang="en-US"/>
          </a:p>
        </p:txBody>
      </p:sp>
      <p:sp>
        <p:nvSpPr>
          <p:cNvPr id="5878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77"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8"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notesSlide" Target="../notesSlides/notesSlide15.xml"/><Relationship Id="rId7" Type="http://schemas.openxmlformats.org/officeDocument/2006/relationships/image" Target="../media/image15.png"/><Relationship Id="rId2" Type="http://schemas.openxmlformats.org/officeDocument/2006/relationships/slideLayout" Target="../slideLayouts/slideLayout40.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notesSlide" Target="../notesSlides/notesSlide16.xml"/><Relationship Id="rId7" Type="http://schemas.openxmlformats.org/officeDocument/2006/relationships/image" Target="../media/image20.png"/><Relationship Id="rId12" Type="http://schemas.openxmlformats.org/officeDocument/2006/relationships/image" Target="../media/image15.png"/><Relationship Id="rId2" Type="http://schemas.openxmlformats.org/officeDocument/2006/relationships/slideLayout" Target="../slideLayouts/slideLayout40.xml"/><Relationship Id="rId1" Type="http://schemas.openxmlformats.org/officeDocument/2006/relationships/tags" Target="../tags/tag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hemeOverride" Target="../theme/themeOverride1.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31.jpeg"/><Relationship Id="rId5" Type="http://schemas.openxmlformats.org/officeDocument/2006/relationships/image" Target="../media/image9.jpeg"/><Relationship Id="rId4" Type="http://schemas.openxmlformats.org/officeDocument/2006/relationships/image" Target="../media/image30.jpeg"/><Relationship Id="rId9"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0.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34" name="Oval 26"/>
          <p:cNvSpPr>
            <a:spLocks noChangeArrowheads="1"/>
          </p:cNvSpPr>
          <p:nvPr/>
        </p:nvSpPr>
        <p:spPr bwMode="auto">
          <a:xfrm>
            <a:off x="3260725" y="3733800"/>
            <a:ext cx="2835275" cy="12366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id-ID"/>
          </a:p>
        </p:txBody>
      </p:sp>
      <p:sp>
        <p:nvSpPr>
          <p:cNvPr id="555069" name="WordArt 61"/>
          <p:cNvSpPr>
            <a:spLocks noChangeArrowheads="1" noChangeShapeType="1" noTextEdit="1"/>
          </p:cNvSpPr>
          <p:nvPr/>
        </p:nvSpPr>
        <p:spPr bwMode="auto">
          <a:xfrm>
            <a:off x="1219200" y="2438400"/>
            <a:ext cx="7086600" cy="762000"/>
          </a:xfrm>
          <a:prstGeom prst="rect">
            <a:avLst/>
          </a:prstGeom>
        </p:spPr>
        <p:txBody>
          <a:bodyPr wrap="none" fromWordArt="1">
            <a:prstTxWarp prst="textPlain">
              <a:avLst>
                <a:gd name="adj" fmla="val 50000"/>
              </a:avLst>
            </a:prstTxWarp>
          </a:bodyPr>
          <a:lstStyle/>
          <a:p>
            <a:r>
              <a:rPr lang="en-US" sz="3600" b="1" kern="10">
                <a:ln w="3175">
                  <a:solidFill>
                    <a:srgbClr val="FF0000"/>
                  </a:solidFill>
                  <a:round/>
                  <a:headEnd/>
                  <a:tailEnd/>
                </a:ln>
                <a:solidFill>
                  <a:srgbClr val="FFFF00"/>
                </a:solidFill>
                <a:latin typeface="Bookman Old Style"/>
              </a:rPr>
              <a:t>KETAHANAN NASIONAL</a:t>
            </a:r>
          </a:p>
        </p:txBody>
      </p:sp>
      <p:grpSp>
        <p:nvGrpSpPr>
          <p:cNvPr id="10246" name="Group 17"/>
          <p:cNvGrpSpPr>
            <a:grpSpLocks/>
          </p:cNvGrpSpPr>
          <p:nvPr/>
        </p:nvGrpSpPr>
        <p:grpSpPr bwMode="auto">
          <a:xfrm>
            <a:off x="8610600" y="6156325"/>
            <a:ext cx="368300" cy="396875"/>
            <a:chOff x="5455" y="4032"/>
            <a:chExt cx="232" cy="250"/>
          </a:xfrm>
        </p:grpSpPr>
        <p:sp>
          <p:nvSpPr>
            <p:cNvPr id="10248"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0249"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4CC7A5FF-9FBC-4359-A3E9-65C6D6AA4E90}" type="slidenum">
                <a:rPr lang="en-US" sz="2000" b="1">
                  <a:solidFill>
                    <a:srgbClr val="000000"/>
                  </a:solidFill>
                </a:rPr>
                <a:pPr eaLnBrk="1" hangingPunct="1"/>
                <a:t>1</a:t>
              </a:fld>
              <a:endParaRPr lang="en-US"/>
            </a:p>
          </p:txBody>
        </p:sp>
      </p:grpSp>
      <p:sp>
        <p:nvSpPr>
          <p:cNvPr id="10247" name="Text Box 62"/>
          <p:cNvSpPr txBox="1">
            <a:spLocks noChangeArrowheads="1"/>
          </p:cNvSpPr>
          <p:nvPr/>
        </p:nvSpPr>
        <p:spPr bwMode="auto">
          <a:xfrm>
            <a:off x="3035664" y="4191000"/>
            <a:ext cx="3117136" cy="338554"/>
          </a:xfrm>
          <a:prstGeom prst="rect">
            <a:avLst/>
          </a:prstGeom>
          <a:solidFill>
            <a:schemeClr val="bg1">
              <a:alpha val="4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pPr>
            <a:r>
              <a:rPr lang="en-US" sz="2000" b="1" smtClean="0">
                <a:latin typeface="Trebuchet MS" pitchFamily="34" charset="0"/>
              </a:rPr>
              <a:t>Budi Mulyana, S.IP., M.Si</a:t>
            </a:r>
            <a:endParaRPr lang="en-US" sz="2000" b="1">
              <a:latin typeface="Trebuchet MS" pitchFamily="34" charset="0"/>
            </a:endParaRPr>
          </a:p>
        </p:txBody>
      </p:sp>
    </p:spTree>
  </p:cSld>
  <p:clrMapOvr>
    <a:masterClrMapping/>
  </p:clrMapOvr>
  <p:transition spd="slow">
    <p:plus/>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nodePh="1">
                                  <p:stCondLst>
                                    <p:cond delay="0"/>
                                  </p:stCondLst>
                                  <p:endCondLst>
                                    <p:cond evt="begin" delay="0">
                                      <p:tn val="5"/>
                                    </p:cond>
                                  </p:endCondLst>
                                  <p:childTnLst>
                                    <p:set>
                                      <p:cBhvr>
                                        <p:cTn id="6" dur="1" fill="hold">
                                          <p:stCondLst>
                                            <p:cond delay="0"/>
                                          </p:stCondLst>
                                        </p:cTn>
                                        <p:tgtEl>
                                          <p:spTgt spid="555034"/>
                                        </p:tgtEl>
                                        <p:attrNameLst>
                                          <p:attrName>style.visibility</p:attrName>
                                        </p:attrNameLst>
                                      </p:cBhvr>
                                      <p:to>
                                        <p:strVal val="visible"/>
                                      </p:to>
                                    </p:set>
                                    <p:anim calcmode="lin" valueType="num">
                                      <p:cBhvr>
                                        <p:cTn id="7" dur="2000" fill="hold"/>
                                        <p:tgtEl>
                                          <p:spTgt spid="555034"/>
                                        </p:tgtEl>
                                        <p:attrNameLst>
                                          <p:attrName>ppt_w</p:attrName>
                                        </p:attrNameLst>
                                      </p:cBhvr>
                                      <p:tavLst>
                                        <p:tav tm="0">
                                          <p:val>
                                            <p:fltVal val="0"/>
                                          </p:val>
                                        </p:tav>
                                        <p:tav tm="100000">
                                          <p:val>
                                            <p:strVal val="#ppt_w"/>
                                          </p:val>
                                        </p:tav>
                                      </p:tavLst>
                                    </p:anim>
                                    <p:anim calcmode="lin" valueType="num">
                                      <p:cBhvr>
                                        <p:cTn id="8" dur="2000" fill="hold"/>
                                        <p:tgtEl>
                                          <p:spTgt spid="555034"/>
                                        </p:tgtEl>
                                        <p:attrNameLst>
                                          <p:attrName>ppt_h</p:attrName>
                                        </p:attrNameLst>
                                      </p:cBhvr>
                                      <p:tavLst>
                                        <p:tav tm="0">
                                          <p:val>
                                            <p:fltVal val="0"/>
                                          </p:val>
                                        </p:tav>
                                        <p:tav tm="100000">
                                          <p:val>
                                            <p:strVal val="#ppt_h"/>
                                          </p:val>
                                        </p:tav>
                                      </p:tavLst>
                                    </p:anim>
                                    <p:anim calcmode="lin" valueType="num">
                                      <p:cBhvr>
                                        <p:cTn id="9" dur="2000" fill="hold"/>
                                        <p:tgtEl>
                                          <p:spTgt spid="555034"/>
                                        </p:tgtEl>
                                        <p:attrNameLst>
                                          <p:attrName>style.rotation</p:attrName>
                                        </p:attrNameLst>
                                      </p:cBhvr>
                                      <p:tavLst>
                                        <p:tav tm="0">
                                          <p:val>
                                            <p:fltVal val="360"/>
                                          </p:val>
                                        </p:tav>
                                        <p:tav tm="100000">
                                          <p:val>
                                            <p:fltVal val="0"/>
                                          </p:val>
                                        </p:tav>
                                      </p:tavLst>
                                    </p:anim>
                                    <p:animEffect transition="in" filter="fade">
                                      <p:cBhvr>
                                        <p:cTn id="10" dur="2000"/>
                                        <p:tgtEl>
                                          <p:spTgt spid="555034"/>
                                        </p:tgtEl>
                                      </p:cBhvr>
                                    </p:animEffect>
                                  </p:childTnLst>
                                </p:cTn>
                              </p:par>
                              <p:par>
                                <p:cTn id="11" presetID="23" presetClass="entr" presetSubtype="36" fill="hold" grpId="0" nodeType="withEffect">
                                  <p:stCondLst>
                                    <p:cond delay="0"/>
                                  </p:stCondLst>
                                  <p:childTnLst>
                                    <p:set>
                                      <p:cBhvr>
                                        <p:cTn id="12" dur="1" fill="hold">
                                          <p:stCondLst>
                                            <p:cond delay="0"/>
                                          </p:stCondLst>
                                        </p:cTn>
                                        <p:tgtEl>
                                          <p:spTgt spid="555069"/>
                                        </p:tgtEl>
                                        <p:attrNameLst>
                                          <p:attrName>style.visibility</p:attrName>
                                        </p:attrNameLst>
                                      </p:cBhvr>
                                      <p:to>
                                        <p:strVal val="visible"/>
                                      </p:to>
                                    </p:set>
                                    <p:anim calcmode="lin" valueType="num">
                                      <p:cBhvr>
                                        <p:cTn id="13" dur="1000" fill="hold"/>
                                        <p:tgtEl>
                                          <p:spTgt spid="555069"/>
                                        </p:tgtEl>
                                        <p:attrNameLst>
                                          <p:attrName>ppt_w</p:attrName>
                                        </p:attrNameLst>
                                      </p:cBhvr>
                                      <p:tavLst>
                                        <p:tav tm="0">
                                          <p:val>
                                            <p:strVal val="(6*min(max(#ppt_w*#ppt_h,.3),1)-7.4)/-.7*#ppt_w"/>
                                          </p:val>
                                        </p:tav>
                                        <p:tav tm="100000">
                                          <p:val>
                                            <p:strVal val="#ppt_w"/>
                                          </p:val>
                                        </p:tav>
                                      </p:tavLst>
                                    </p:anim>
                                    <p:anim calcmode="lin" valueType="num">
                                      <p:cBhvr>
                                        <p:cTn id="14" dur="1000" fill="hold"/>
                                        <p:tgtEl>
                                          <p:spTgt spid="555069"/>
                                        </p:tgtEl>
                                        <p:attrNameLst>
                                          <p:attrName>ppt_h</p:attrName>
                                        </p:attrNameLst>
                                      </p:cBhvr>
                                      <p:tavLst>
                                        <p:tav tm="0">
                                          <p:val>
                                            <p:strVal val="(6*min(max(#ppt_w*#ppt_h,.3),1)-7.4)/-.7*#ppt_h"/>
                                          </p:val>
                                        </p:tav>
                                        <p:tav tm="100000">
                                          <p:val>
                                            <p:strVal val="#ppt_h"/>
                                          </p:val>
                                        </p:tav>
                                      </p:tavLst>
                                    </p:anim>
                                    <p:anim calcmode="lin" valueType="num">
                                      <p:cBhvr>
                                        <p:cTn id="15" dur="1000" fill="hold"/>
                                        <p:tgtEl>
                                          <p:spTgt spid="555069"/>
                                        </p:tgtEl>
                                        <p:attrNameLst>
                                          <p:attrName>ppt_x</p:attrName>
                                        </p:attrNameLst>
                                      </p:cBhvr>
                                      <p:tavLst>
                                        <p:tav tm="0">
                                          <p:val>
                                            <p:fltVal val="0.5"/>
                                          </p:val>
                                        </p:tav>
                                        <p:tav tm="100000">
                                          <p:val>
                                            <p:strVal val="#ppt_x"/>
                                          </p:val>
                                        </p:tav>
                                      </p:tavLst>
                                    </p:anim>
                                    <p:anim calcmode="lin" valueType="num">
                                      <p:cBhvr>
                                        <p:cTn id="16" dur="1000" fill="hold"/>
                                        <p:tgtEl>
                                          <p:spTgt spid="555069"/>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34" grpId="0" animBg="1"/>
      <p:bldP spid="5550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48" y="48"/>
            <a:chExt cx="5652" cy="4224"/>
          </a:xfrm>
        </p:grpSpPr>
        <p:sp>
          <p:nvSpPr>
            <p:cNvPr id="19473" name="Rectangle 3"/>
            <p:cNvSpPr>
              <a:spLocks noChangeArrowheads="1"/>
            </p:cNvSpPr>
            <p:nvPr/>
          </p:nvSpPr>
          <p:spPr bwMode="auto">
            <a:xfrm>
              <a:off x="48" y="48"/>
              <a:ext cx="5652" cy="42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pic>
          <p:nvPicPr>
            <p:cNvPr id="19474" name="Picture 4"/>
            <p:cNvPicPr>
              <a:picLocks noChangeAspect="1" noChangeArrowheads="1"/>
            </p:cNvPicPr>
            <p:nvPr/>
          </p:nvPicPr>
          <p:blipFill>
            <a:blip r:embed="rId3">
              <a:lum bright="-28000"/>
              <a:extLst>
                <a:ext uri="{28A0092B-C50C-407E-A947-70E740481C1C}">
                  <a14:useLocalDpi xmlns:a14="http://schemas.microsoft.com/office/drawing/2010/main" val="0"/>
                </a:ext>
              </a:extLst>
            </a:blip>
            <a:srcRect/>
            <a:stretch>
              <a:fillRect/>
            </a:stretch>
          </p:blipFill>
          <p:spPr bwMode="auto">
            <a:xfrm>
              <a:off x="48" y="48"/>
              <a:ext cx="5648" cy="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sp>
        <p:nvSpPr>
          <p:cNvPr id="16389" name="AutoShape 5"/>
          <p:cNvSpPr>
            <a:spLocks noChangeArrowheads="1"/>
          </p:cNvSpPr>
          <p:nvPr/>
        </p:nvSpPr>
        <p:spPr bwMode="auto">
          <a:xfrm>
            <a:off x="80963" y="76200"/>
            <a:ext cx="8991600" cy="6705600"/>
          </a:xfrm>
          <a:prstGeom prst="roundRect">
            <a:avLst>
              <a:gd name="adj" fmla="val 4167"/>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6390" name="Text Box 6"/>
          <p:cNvSpPr txBox="1">
            <a:spLocks noChangeArrowheads="1"/>
          </p:cNvSpPr>
          <p:nvPr/>
        </p:nvSpPr>
        <p:spPr bwMode="auto">
          <a:xfrm>
            <a:off x="228600" y="838200"/>
            <a:ext cx="3429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716838" eaLnBrk="0" hangingPunct="0">
              <a:defRPr sz="1600">
                <a:solidFill>
                  <a:schemeClr val="tx1"/>
                </a:solidFill>
                <a:latin typeface="Arial" pitchFamily="34" charset="0"/>
              </a:defRPr>
            </a:lvl1pPr>
            <a:lvl2pPr marL="742950" indent="-285750" defTabSz="7716838" eaLnBrk="0" hangingPunct="0">
              <a:defRPr sz="1600">
                <a:solidFill>
                  <a:schemeClr val="tx1"/>
                </a:solidFill>
                <a:latin typeface="Arial" pitchFamily="34" charset="0"/>
              </a:defRPr>
            </a:lvl2pPr>
            <a:lvl3pPr marL="1143000" indent="-228600" defTabSz="7716838" eaLnBrk="0" hangingPunct="0">
              <a:defRPr sz="1600">
                <a:solidFill>
                  <a:schemeClr val="tx1"/>
                </a:solidFill>
                <a:latin typeface="Arial" pitchFamily="34" charset="0"/>
              </a:defRPr>
            </a:lvl3pPr>
            <a:lvl4pPr marL="1600200" indent="-228600" defTabSz="7716838" eaLnBrk="0" hangingPunct="0">
              <a:defRPr sz="1600">
                <a:solidFill>
                  <a:schemeClr val="tx1"/>
                </a:solidFill>
                <a:latin typeface="Arial" pitchFamily="34" charset="0"/>
              </a:defRPr>
            </a:lvl4pPr>
            <a:lvl5pPr marL="2057400" indent="-228600" defTabSz="7716838" eaLnBrk="0" hangingPunct="0">
              <a:defRPr sz="1600">
                <a:solidFill>
                  <a:schemeClr val="tx1"/>
                </a:solidFill>
                <a:latin typeface="Arial" pitchFamily="34" charset="0"/>
              </a:defRPr>
            </a:lvl5pPr>
            <a:lvl6pPr marL="2514600" indent="-228600" algn="ctr" defTabSz="7716838" eaLnBrk="0" fontAlgn="base" hangingPunct="0">
              <a:spcBef>
                <a:spcPct val="0"/>
              </a:spcBef>
              <a:spcAft>
                <a:spcPct val="0"/>
              </a:spcAft>
              <a:defRPr sz="1600">
                <a:solidFill>
                  <a:schemeClr val="tx1"/>
                </a:solidFill>
                <a:latin typeface="Arial" pitchFamily="34" charset="0"/>
              </a:defRPr>
            </a:lvl6pPr>
            <a:lvl7pPr marL="2971800" indent="-228600" algn="ctr" defTabSz="7716838" eaLnBrk="0" fontAlgn="base" hangingPunct="0">
              <a:spcBef>
                <a:spcPct val="0"/>
              </a:spcBef>
              <a:spcAft>
                <a:spcPct val="0"/>
              </a:spcAft>
              <a:defRPr sz="1600">
                <a:solidFill>
                  <a:schemeClr val="tx1"/>
                </a:solidFill>
                <a:latin typeface="Arial" pitchFamily="34" charset="0"/>
              </a:defRPr>
            </a:lvl7pPr>
            <a:lvl8pPr marL="3429000" indent="-228600" algn="ctr" defTabSz="7716838" eaLnBrk="0" fontAlgn="base" hangingPunct="0">
              <a:spcBef>
                <a:spcPct val="0"/>
              </a:spcBef>
              <a:spcAft>
                <a:spcPct val="0"/>
              </a:spcAft>
              <a:defRPr sz="1600">
                <a:solidFill>
                  <a:schemeClr val="tx1"/>
                </a:solidFill>
                <a:latin typeface="Arial" pitchFamily="34" charset="0"/>
              </a:defRPr>
            </a:lvl8pPr>
            <a:lvl9pPr marL="3886200" indent="-228600" algn="ctr" defTabSz="7716838" eaLnBrk="0" fontAlgn="base" hangingPunct="0">
              <a:spcBef>
                <a:spcPct val="0"/>
              </a:spcBef>
              <a:spcAft>
                <a:spcPct val="0"/>
              </a:spcAft>
              <a:defRPr sz="1600">
                <a:solidFill>
                  <a:schemeClr val="tx1"/>
                </a:solidFill>
                <a:latin typeface="Arial" pitchFamily="34" charset="0"/>
              </a:defRPr>
            </a:lvl9pPr>
          </a:lstStyle>
          <a:p>
            <a:pPr>
              <a:lnSpc>
                <a:spcPct val="110000"/>
              </a:lnSpc>
              <a:buFont typeface="Wingdings" pitchFamily="2" charset="2"/>
              <a:buNone/>
            </a:pPr>
            <a:r>
              <a:rPr lang="en-US" sz="3200" b="1" u="sng">
                <a:solidFill>
                  <a:srgbClr val="FFFF00"/>
                </a:solidFill>
              </a:rPr>
              <a:t>K</a:t>
            </a:r>
            <a:r>
              <a:rPr lang="en-US" sz="2400" b="1" u="sng">
                <a:solidFill>
                  <a:srgbClr val="FFFF00"/>
                </a:solidFill>
              </a:rPr>
              <a:t>ONSEPSI</a:t>
            </a:r>
            <a:r>
              <a:rPr lang="en-US" sz="2800" b="1" u="sng">
                <a:solidFill>
                  <a:srgbClr val="FFFF00"/>
                </a:solidFill>
              </a:rPr>
              <a:t> </a:t>
            </a:r>
            <a:r>
              <a:rPr lang="en-US" sz="3200" b="1" u="sng">
                <a:solidFill>
                  <a:srgbClr val="FFFF00"/>
                </a:solidFill>
              </a:rPr>
              <a:t>T</a:t>
            </a:r>
            <a:r>
              <a:rPr lang="en-US" sz="2400" b="1" u="sng">
                <a:solidFill>
                  <a:srgbClr val="FFFF00"/>
                </a:solidFill>
              </a:rPr>
              <a:t>ANNAS</a:t>
            </a:r>
            <a:endParaRPr lang="en-US" sz="500" b="1" u="sng">
              <a:solidFill>
                <a:srgbClr val="FFFF00"/>
              </a:solidFill>
            </a:endParaRPr>
          </a:p>
        </p:txBody>
      </p:sp>
      <p:sp>
        <p:nvSpPr>
          <p:cNvPr id="16391" name="Text Box 7"/>
          <p:cNvSpPr txBox="1">
            <a:spLocks noChangeArrowheads="1"/>
          </p:cNvSpPr>
          <p:nvPr/>
        </p:nvSpPr>
        <p:spPr bwMode="auto">
          <a:xfrm>
            <a:off x="304800" y="1538288"/>
            <a:ext cx="86868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just">
              <a:lnSpc>
                <a:spcPct val="85000"/>
              </a:lnSpc>
            </a:pPr>
            <a:r>
              <a:rPr lang="fi-FI" sz="2000" b="1"/>
              <a:t>KONSEPSI PENGEMBANGAN KEKUATAN NASIONAL MELALUI PENGATURAN DAN PENYELENGGARAAN KESEJAHTERAAN DAN KEAMANAN YANG SEIMBANG, SERASI, DAN SELARAS DALAM SELURUH ASPEK KEHIDUPAN SECARA UTUH MENYELURUH DAN TERPADU BERLANDASKAN PANCASILA, UUD 1945 DAN WAWASAN NUSANTARA</a:t>
            </a:r>
            <a:endParaRPr lang="fi-FI" sz="2000" b="1" noProof="1"/>
          </a:p>
        </p:txBody>
      </p:sp>
      <p:sp>
        <p:nvSpPr>
          <p:cNvPr id="16392" name="Text Box 8"/>
          <p:cNvSpPr txBox="1">
            <a:spLocks noChangeArrowheads="1"/>
          </p:cNvSpPr>
          <p:nvPr/>
        </p:nvSpPr>
        <p:spPr bwMode="auto">
          <a:xfrm>
            <a:off x="303213" y="3429000"/>
            <a:ext cx="8459787"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66750" eaLnBrk="0" hangingPunct="0">
              <a:tabLst>
                <a:tab pos="2390775" algn="l"/>
              </a:tabLst>
              <a:defRPr sz="1600">
                <a:solidFill>
                  <a:schemeClr val="tx1"/>
                </a:solidFill>
                <a:latin typeface="Arial" pitchFamily="34" charset="0"/>
              </a:defRPr>
            </a:lvl1pPr>
            <a:lvl2pPr marL="742950" indent="-285750" defTabSz="666750" eaLnBrk="0" hangingPunct="0">
              <a:tabLst>
                <a:tab pos="2390775" algn="l"/>
              </a:tabLst>
              <a:defRPr sz="1600">
                <a:solidFill>
                  <a:schemeClr val="tx1"/>
                </a:solidFill>
                <a:latin typeface="Arial" pitchFamily="34" charset="0"/>
              </a:defRPr>
            </a:lvl2pPr>
            <a:lvl3pPr marL="1143000" indent="-228600" defTabSz="666750" eaLnBrk="0" hangingPunct="0">
              <a:tabLst>
                <a:tab pos="2390775" algn="l"/>
              </a:tabLst>
              <a:defRPr sz="1600">
                <a:solidFill>
                  <a:schemeClr val="tx1"/>
                </a:solidFill>
                <a:latin typeface="Arial" pitchFamily="34" charset="0"/>
              </a:defRPr>
            </a:lvl3pPr>
            <a:lvl4pPr marL="1600200" indent="-228600" defTabSz="666750" eaLnBrk="0" hangingPunct="0">
              <a:tabLst>
                <a:tab pos="2390775" algn="l"/>
              </a:tabLst>
              <a:defRPr sz="1600">
                <a:solidFill>
                  <a:schemeClr val="tx1"/>
                </a:solidFill>
                <a:latin typeface="Arial" pitchFamily="34" charset="0"/>
              </a:defRPr>
            </a:lvl4pPr>
            <a:lvl5pPr marL="2057400" indent="-228600" defTabSz="666750" eaLnBrk="0" hangingPunct="0">
              <a:tabLst>
                <a:tab pos="2390775" algn="l"/>
              </a:tabLst>
              <a:defRPr sz="1600">
                <a:solidFill>
                  <a:schemeClr val="tx1"/>
                </a:solidFill>
                <a:latin typeface="Arial" pitchFamily="34" charset="0"/>
              </a:defRPr>
            </a:lvl5pPr>
            <a:lvl6pPr marL="2514600" indent="-228600" algn="ctr" defTabSz="666750" eaLnBrk="0" fontAlgn="base" hangingPunct="0">
              <a:spcBef>
                <a:spcPct val="0"/>
              </a:spcBef>
              <a:spcAft>
                <a:spcPct val="0"/>
              </a:spcAft>
              <a:tabLst>
                <a:tab pos="2390775" algn="l"/>
              </a:tabLst>
              <a:defRPr sz="1600">
                <a:solidFill>
                  <a:schemeClr val="tx1"/>
                </a:solidFill>
                <a:latin typeface="Arial" pitchFamily="34" charset="0"/>
              </a:defRPr>
            </a:lvl6pPr>
            <a:lvl7pPr marL="2971800" indent="-228600" algn="ctr" defTabSz="666750" eaLnBrk="0" fontAlgn="base" hangingPunct="0">
              <a:spcBef>
                <a:spcPct val="0"/>
              </a:spcBef>
              <a:spcAft>
                <a:spcPct val="0"/>
              </a:spcAft>
              <a:tabLst>
                <a:tab pos="2390775" algn="l"/>
              </a:tabLst>
              <a:defRPr sz="1600">
                <a:solidFill>
                  <a:schemeClr val="tx1"/>
                </a:solidFill>
                <a:latin typeface="Arial" pitchFamily="34" charset="0"/>
              </a:defRPr>
            </a:lvl7pPr>
            <a:lvl8pPr marL="3429000" indent="-228600" algn="ctr" defTabSz="666750" eaLnBrk="0" fontAlgn="base" hangingPunct="0">
              <a:spcBef>
                <a:spcPct val="0"/>
              </a:spcBef>
              <a:spcAft>
                <a:spcPct val="0"/>
              </a:spcAft>
              <a:tabLst>
                <a:tab pos="2390775" algn="l"/>
              </a:tabLst>
              <a:defRPr sz="1600">
                <a:solidFill>
                  <a:schemeClr val="tx1"/>
                </a:solidFill>
                <a:latin typeface="Arial" pitchFamily="34" charset="0"/>
              </a:defRPr>
            </a:lvl8pPr>
            <a:lvl9pPr marL="3886200" indent="-228600" algn="ctr" defTabSz="666750" eaLnBrk="0" fontAlgn="base" hangingPunct="0">
              <a:spcBef>
                <a:spcPct val="0"/>
              </a:spcBef>
              <a:spcAft>
                <a:spcPct val="0"/>
              </a:spcAft>
              <a:tabLst>
                <a:tab pos="2390775" algn="l"/>
              </a:tabLst>
              <a:defRPr sz="1600">
                <a:solidFill>
                  <a:schemeClr val="tx1"/>
                </a:solidFill>
                <a:latin typeface="Arial" pitchFamily="34" charset="0"/>
              </a:defRPr>
            </a:lvl9pPr>
          </a:lstStyle>
          <a:p>
            <a:pPr algn="just">
              <a:lnSpc>
                <a:spcPct val="110000"/>
              </a:lnSpc>
            </a:pPr>
            <a:r>
              <a:rPr lang="en-US" sz="2800" b="1" u="sng">
                <a:solidFill>
                  <a:srgbClr val="FFFF00"/>
                </a:solidFill>
              </a:rPr>
              <a:t>S</a:t>
            </a:r>
            <a:r>
              <a:rPr lang="en-US" sz="2400" b="1" u="sng">
                <a:solidFill>
                  <a:srgbClr val="FFFF00"/>
                </a:solidFill>
              </a:rPr>
              <a:t>IFAT DASAR TANNAS</a:t>
            </a:r>
            <a:r>
              <a:rPr lang="en-US" sz="2400" b="1">
                <a:solidFill>
                  <a:srgbClr val="FFFF00"/>
                </a:solidFill>
              </a:rPr>
              <a:t> </a:t>
            </a:r>
            <a:r>
              <a:rPr lang="en-US" sz="2400" b="1"/>
              <a:t>:</a:t>
            </a:r>
            <a:r>
              <a:rPr lang="en-US" sz="2000" b="1"/>
              <a:t> INTEGRATIF, MAWAS KEDLM, CIPTA WIBAWA, BERUBAH MENURUT WAKTU</a:t>
            </a:r>
            <a:endParaRPr lang="en-US" b="1" noProof="1"/>
          </a:p>
        </p:txBody>
      </p:sp>
      <p:sp>
        <p:nvSpPr>
          <p:cNvPr id="16393" name="Text Box 9"/>
          <p:cNvSpPr txBox="1">
            <a:spLocks noChangeArrowheads="1"/>
          </p:cNvSpPr>
          <p:nvPr/>
        </p:nvSpPr>
        <p:spPr bwMode="auto">
          <a:xfrm>
            <a:off x="304800" y="4267200"/>
            <a:ext cx="88392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66750" eaLnBrk="0" hangingPunct="0">
              <a:tabLst>
                <a:tab pos="4576763" algn="l"/>
              </a:tabLst>
              <a:defRPr sz="1600">
                <a:solidFill>
                  <a:schemeClr val="tx1"/>
                </a:solidFill>
                <a:latin typeface="Arial" pitchFamily="34" charset="0"/>
              </a:defRPr>
            </a:lvl1pPr>
            <a:lvl2pPr marL="742950" indent="-285750" defTabSz="666750" eaLnBrk="0" hangingPunct="0">
              <a:tabLst>
                <a:tab pos="4576763" algn="l"/>
              </a:tabLst>
              <a:defRPr sz="1600">
                <a:solidFill>
                  <a:schemeClr val="tx1"/>
                </a:solidFill>
                <a:latin typeface="Arial" pitchFamily="34" charset="0"/>
              </a:defRPr>
            </a:lvl2pPr>
            <a:lvl3pPr marL="1143000" indent="-228600" defTabSz="666750" eaLnBrk="0" hangingPunct="0">
              <a:tabLst>
                <a:tab pos="4576763" algn="l"/>
              </a:tabLst>
              <a:defRPr sz="1600">
                <a:solidFill>
                  <a:schemeClr val="tx1"/>
                </a:solidFill>
                <a:latin typeface="Arial" pitchFamily="34" charset="0"/>
              </a:defRPr>
            </a:lvl3pPr>
            <a:lvl4pPr marL="1600200" indent="-228600" defTabSz="666750" eaLnBrk="0" hangingPunct="0">
              <a:tabLst>
                <a:tab pos="4576763" algn="l"/>
              </a:tabLst>
              <a:defRPr sz="1600">
                <a:solidFill>
                  <a:schemeClr val="tx1"/>
                </a:solidFill>
                <a:latin typeface="Arial" pitchFamily="34" charset="0"/>
              </a:defRPr>
            </a:lvl4pPr>
            <a:lvl5pPr marL="2057400" indent="-228600" defTabSz="666750" eaLnBrk="0" hangingPunct="0">
              <a:tabLst>
                <a:tab pos="4576763" algn="l"/>
              </a:tabLst>
              <a:defRPr sz="1600">
                <a:solidFill>
                  <a:schemeClr val="tx1"/>
                </a:solidFill>
                <a:latin typeface="Arial" pitchFamily="34" charset="0"/>
              </a:defRPr>
            </a:lvl5pPr>
            <a:lvl6pPr marL="2514600" indent="-228600" algn="ctr" defTabSz="666750" eaLnBrk="0" fontAlgn="base" hangingPunct="0">
              <a:spcBef>
                <a:spcPct val="0"/>
              </a:spcBef>
              <a:spcAft>
                <a:spcPct val="0"/>
              </a:spcAft>
              <a:tabLst>
                <a:tab pos="4576763" algn="l"/>
              </a:tabLst>
              <a:defRPr sz="1600">
                <a:solidFill>
                  <a:schemeClr val="tx1"/>
                </a:solidFill>
                <a:latin typeface="Arial" pitchFamily="34" charset="0"/>
              </a:defRPr>
            </a:lvl6pPr>
            <a:lvl7pPr marL="2971800" indent="-228600" algn="ctr" defTabSz="666750" eaLnBrk="0" fontAlgn="base" hangingPunct="0">
              <a:spcBef>
                <a:spcPct val="0"/>
              </a:spcBef>
              <a:spcAft>
                <a:spcPct val="0"/>
              </a:spcAft>
              <a:tabLst>
                <a:tab pos="4576763" algn="l"/>
              </a:tabLst>
              <a:defRPr sz="1600">
                <a:solidFill>
                  <a:schemeClr val="tx1"/>
                </a:solidFill>
                <a:latin typeface="Arial" pitchFamily="34" charset="0"/>
              </a:defRPr>
            </a:lvl7pPr>
            <a:lvl8pPr marL="3429000" indent="-228600" algn="ctr" defTabSz="666750" eaLnBrk="0" fontAlgn="base" hangingPunct="0">
              <a:spcBef>
                <a:spcPct val="0"/>
              </a:spcBef>
              <a:spcAft>
                <a:spcPct val="0"/>
              </a:spcAft>
              <a:tabLst>
                <a:tab pos="4576763" algn="l"/>
              </a:tabLst>
              <a:defRPr sz="1600">
                <a:solidFill>
                  <a:schemeClr val="tx1"/>
                </a:solidFill>
                <a:latin typeface="Arial" pitchFamily="34" charset="0"/>
              </a:defRPr>
            </a:lvl8pPr>
            <a:lvl9pPr marL="3886200" indent="-228600" algn="ctr" defTabSz="666750" eaLnBrk="0" fontAlgn="base" hangingPunct="0">
              <a:spcBef>
                <a:spcPct val="0"/>
              </a:spcBef>
              <a:spcAft>
                <a:spcPct val="0"/>
              </a:spcAft>
              <a:tabLst>
                <a:tab pos="4576763" algn="l"/>
              </a:tabLst>
              <a:defRPr sz="1600">
                <a:solidFill>
                  <a:schemeClr val="tx1"/>
                </a:solidFill>
                <a:latin typeface="Arial" pitchFamily="34" charset="0"/>
              </a:defRPr>
            </a:lvl9pPr>
          </a:lstStyle>
          <a:p>
            <a:pPr algn="just">
              <a:lnSpc>
                <a:spcPct val="110000"/>
              </a:lnSpc>
            </a:pPr>
            <a:r>
              <a:rPr lang="en-US" sz="2800" b="1" u="sng">
                <a:solidFill>
                  <a:srgbClr val="FFFF00"/>
                </a:solidFill>
              </a:rPr>
              <a:t>ASPEK TANNAS</a:t>
            </a:r>
            <a:r>
              <a:rPr lang="en-US" sz="2800" b="1">
                <a:solidFill>
                  <a:srgbClr val="FFFF00"/>
                </a:solidFill>
              </a:rPr>
              <a:t> :</a:t>
            </a:r>
            <a:r>
              <a:rPr lang="en-US" sz="2000" b="1">
                <a:solidFill>
                  <a:srgbClr val="FFFF00"/>
                </a:solidFill>
              </a:rPr>
              <a:t> </a:t>
            </a:r>
          </a:p>
          <a:p>
            <a:pPr algn="l">
              <a:lnSpc>
                <a:spcPct val="110000"/>
              </a:lnSpc>
            </a:pPr>
            <a:r>
              <a:rPr lang="id-ID" sz="2000" b="1"/>
              <a:t>GATRA </a:t>
            </a:r>
            <a:r>
              <a:rPr lang="en-US" sz="2000" b="1"/>
              <a:t>ALAMIAH</a:t>
            </a:r>
            <a:r>
              <a:rPr lang="id-ID" sz="2000" b="1"/>
              <a:t> (TRI GATRA)</a:t>
            </a:r>
            <a:r>
              <a:rPr lang="en-US" sz="2000" b="1"/>
              <a:t>	</a:t>
            </a:r>
            <a:r>
              <a:rPr lang="id-ID" sz="2000" b="1"/>
              <a:t> GATRA SOSIAL (PANCAGATRA)</a:t>
            </a:r>
            <a:endParaRPr lang="en-US" sz="2000" b="1"/>
          </a:p>
          <a:p>
            <a:pPr algn="just">
              <a:lnSpc>
                <a:spcPct val="110000"/>
              </a:lnSpc>
            </a:pPr>
            <a:r>
              <a:rPr lang="en-US" b="1"/>
              <a:t> </a:t>
            </a:r>
            <a:r>
              <a:rPr lang="id-ID" b="1"/>
              <a:t>1. </a:t>
            </a:r>
            <a:r>
              <a:rPr lang="en-US" b="1"/>
              <a:t>LETAK GEOGRAFIS	 </a:t>
            </a:r>
            <a:r>
              <a:rPr lang="id-ID" b="1"/>
              <a:t>1. </a:t>
            </a:r>
            <a:r>
              <a:rPr lang="en-US" b="1"/>
              <a:t>IDEOLOGI</a:t>
            </a:r>
          </a:p>
          <a:p>
            <a:pPr algn="just">
              <a:lnSpc>
                <a:spcPct val="110000"/>
              </a:lnSpc>
            </a:pPr>
            <a:r>
              <a:rPr lang="en-US" b="1"/>
              <a:t> </a:t>
            </a:r>
            <a:r>
              <a:rPr lang="id-ID" b="1"/>
              <a:t>2. </a:t>
            </a:r>
            <a:r>
              <a:rPr lang="en-US" b="1"/>
              <a:t>KEADAAN DAN KEKAYAAN ALAM	 </a:t>
            </a:r>
            <a:r>
              <a:rPr lang="id-ID" b="1"/>
              <a:t>2. </a:t>
            </a:r>
            <a:r>
              <a:rPr lang="en-US" b="1"/>
              <a:t>POLITIK</a:t>
            </a:r>
          </a:p>
          <a:p>
            <a:pPr algn="just">
              <a:lnSpc>
                <a:spcPct val="110000"/>
              </a:lnSpc>
            </a:pPr>
            <a:r>
              <a:rPr lang="en-US" b="1"/>
              <a:t> </a:t>
            </a:r>
            <a:r>
              <a:rPr lang="id-ID" b="1"/>
              <a:t>3. </a:t>
            </a:r>
            <a:r>
              <a:rPr lang="en-US" b="1"/>
              <a:t>KEADAAN &amp; PUAN PENDUDUK	 </a:t>
            </a:r>
            <a:r>
              <a:rPr lang="id-ID" b="1"/>
              <a:t>3. </a:t>
            </a:r>
            <a:r>
              <a:rPr lang="en-US" b="1"/>
              <a:t>EKONOMI</a:t>
            </a:r>
          </a:p>
          <a:p>
            <a:pPr algn="just">
              <a:lnSpc>
                <a:spcPct val="110000"/>
              </a:lnSpc>
            </a:pPr>
            <a:r>
              <a:rPr lang="en-US" b="1"/>
              <a:t>	 </a:t>
            </a:r>
            <a:r>
              <a:rPr lang="id-ID" b="1"/>
              <a:t>4. </a:t>
            </a:r>
            <a:r>
              <a:rPr lang="en-US" b="1"/>
              <a:t>SOSBUD</a:t>
            </a:r>
          </a:p>
          <a:p>
            <a:pPr algn="just">
              <a:lnSpc>
                <a:spcPct val="110000"/>
              </a:lnSpc>
            </a:pPr>
            <a:r>
              <a:rPr lang="en-US" b="1"/>
              <a:t>	 </a:t>
            </a:r>
            <a:r>
              <a:rPr lang="id-ID" b="1"/>
              <a:t>5. </a:t>
            </a:r>
            <a:r>
              <a:rPr lang="en-US" b="1"/>
              <a:t>HANKAM</a:t>
            </a:r>
            <a:endParaRPr lang="en-US" b="1" noProof="1"/>
          </a:p>
        </p:txBody>
      </p:sp>
      <p:grpSp>
        <p:nvGrpSpPr>
          <p:cNvPr id="3" name="Group 10"/>
          <p:cNvGrpSpPr>
            <a:grpSpLocks/>
          </p:cNvGrpSpPr>
          <p:nvPr/>
        </p:nvGrpSpPr>
        <p:grpSpPr bwMode="auto">
          <a:xfrm>
            <a:off x="914400" y="228600"/>
            <a:ext cx="7315200" cy="620713"/>
            <a:chOff x="672" y="144"/>
            <a:chExt cx="4608" cy="391"/>
          </a:xfrm>
        </p:grpSpPr>
        <p:sp>
          <p:nvSpPr>
            <p:cNvPr id="19468" name="Rectangle 11"/>
            <p:cNvSpPr>
              <a:spLocks noChangeArrowheads="1"/>
            </p:cNvSpPr>
            <p:nvPr/>
          </p:nvSpPr>
          <p:spPr bwMode="auto">
            <a:xfrm>
              <a:off x="2064" y="144"/>
              <a:ext cx="3216" cy="33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d-ID"/>
            </a:p>
          </p:txBody>
        </p:sp>
        <p:pic>
          <p:nvPicPr>
            <p:cNvPr id="19469" name="Picture 12" descr="AL_NOM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44"/>
              <a:ext cx="1152"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WordArt 13"/>
            <p:cNvSpPr>
              <a:spLocks noChangeArrowheads="1" noChangeShapeType="1" noTextEdit="1"/>
            </p:cNvSpPr>
            <p:nvPr/>
          </p:nvSpPr>
          <p:spPr bwMode="auto">
            <a:xfrm>
              <a:off x="2265" y="216"/>
              <a:ext cx="2871" cy="202"/>
            </a:xfrm>
            <a:prstGeom prst="rect">
              <a:avLst/>
            </a:prstGeom>
          </p:spPr>
          <p:txBody>
            <a:bodyPr wrap="none" fromWordArt="1">
              <a:prstTxWarp prst="textWave1">
                <a:avLst>
                  <a:gd name="adj1" fmla="val 20644"/>
                  <a:gd name="adj2" fmla="val 0"/>
                </a:avLst>
              </a:prstTxWarp>
            </a:bodyPr>
            <a:lstStyle/>
            <a:p>
              <a:r>
                <a:rPr lang="en-US" sz="3600" kern="10">
                  <a:ln w="9525">
                    <a:solidFill>
                      <a:srgbClr val="000000"/>
                    </a:solidFill>
                    <a:round/>
                    <a:headEnd/>
                    <a:tailEnd/>
                  </a:ln>
                  <a:solidFill>
                    <a:srgbClr val="000066"/>
                  </a:solidFill>
                  <a:latin typeface="Arial Black"/>
                </a:rPr>
                <a:t>KETAHANAN NASIONAL</a:t>
              </a:r>
            </a:p>
          </p:txBody>
        </p:sp>
        <p:sp>
          <p:nvSpPr>
            <p:cNvPr id="19471" name="Line 14"/>
            <p:cNvSpPr>
              <a:spLocks noChangeShapeType="1"/>
            </p:cNvSpPr>
            <p:nvPr/>
          </p:nvSpPr>
          <p:spPr bwMode="auto">
            <a:xfrm flipV="1">
              <a:off x="1872" y="240"/>
              <a:ext cx="192" cy="9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5"/>
            <p:cNvSpPr>
              <a:spLocks noChangeShapeType="1"/>
            </p:cNvSpPr>
            <p:nvPr/>
          </p:nvSpPr>
          <p:spPr bwMode="auto">
            <a:xfrm>
              <a:off x="1872" y="336"/>
              <a:ext cx="192" cy="4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465" name="Group 17"/>
          <p:cNvGrpSpPr>
            <a:grpSpLocks/>
          </p:cNvGrpSpPr>
          <p:nvPr/>
        </p:nvGrpSpPr>
        <p:grpSpPr bwMode="auto">
          <a:xfrm>
            <a:off x="8610600" y="6156325"/>
            <a:ext cx="368300" cy="396875"/>
            <a:chOff x="5455" y="4032"/>
            <a:chExt cx="232" cy="250"/>
          </a:xfrm>
        </p:grpSpPr>
        <p:sp>
          <p:nvSpPr>
            <p:cNvPr id="19466"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9467"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8E926446-02AF-4F96-80A6-548B478C5AE6}" type="slidenum">
                <a:rPr lang="en-US" sz="2000" b="1">
                  <a:solidFill>
                    <a:srgbClr val="000000"/>
                  </a:solidFill>
                </a:rPr>
                <a:pPr eaLnBrk="1" hangingPunct="1"/>
                <a:t>10</a:t>
              </a:fld>
              <a:endParaRPr lang="en-US"/>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16390"/>
                                        </p:tgtEl>
                                        <p:attrNameLst>
                                          <p:attrName>style.visibility</p:attrName>
                                        </p:attrNameLst>
                                      </p:cBhvr>
                                      <p:to>
                                        <p:strVal val="visible"/>
                                      </p:to>
                                    </p:set>
                                    <p:anim calcmode="lin" valueType="num">
                                      <p:cBhvr>
                                        <p:cTn id="17" dur="300" fill="hold"/>
                                        <p:tgtEl>
                                          <p:spTgt spid="16390"/>
                                        </p:tgtEl>
                                        <p:attrNameLst>
                                          <p:attrName>ppt_w</p:attrName>
                                        </p:attrNameLst>
                                      </p:cBhvr>
                                      <p:tavLst>
                                        <p:tav tm="0">
                                          <p:val>
                                            <p:strVal val="4/3*#ppt_w"/>
                                          </p:val>
                                        </p:tav>
                                        <p:tav tm="100000">
                                          <p:val>
                                            <p:strVal val="#ppt_w"/>
                                          </p:val>
                                        </p:tav>
                                      </p:tavLst>
                                    </p:anim>
                                    <p:anim calcmode="lin" valueType="num">
                                      <p:cBhvr>
                                        <p:cTn id="18" dur="300" fill="hold"/>
                                        <p:tgtEl>
                                          <p:spTgt spid="16390"/>
                                        </p:tgtEl>
                                        <p:attrNameLst>
                                          <p:attrName>ppt_h</p:attrName>
                                        </p:attrNameLst>
                                      </p:cBhvr>
                                      <p:tavLst>
                                        <p:tav tm="0">
                                          <p:val>
                                            <p:strVal val="4/3*#ppt_h"/>
                                          </p:val>
                                        </p:tav>
                                        <p:tav tm="100000">
                                          <p:val>
                                            <p:strVal val="#ppt_h"/>
                                          </p:val>
                                        </p:tav>
                                      </p:tavLst>
                                    </p:anim>
                                  </p:childTnLst>
                                </p:cTn>
                              </p:par>
                            </p:childTnLst>
                          </p:cTn>
                        </p:par>
                        <p:par>
                          <p:cTn id="19" fill="hold" nodeType="afterGroup">
                            <p:stCondLst>
                              <p:cond delay="2600"/>
                            </p:stCondLst>
                            <p:childTnLst>
                              <p:par>
                                <p:cTn id="20" presetID="23" presetClass="entr" presetSubtype="528" fill="hold" grpId="0" nodeType="afterEffect">
                                  <p:stCondLst>
                                    <p:cond delay="0"/>
                                  </p:stCondLst>
                                  <p:iterate type="wd">
                                    <p:tmPct val="100000"/>
                                  </p:iterate>
                                  <p:childTnLst>
                                    <p:set>
                                      <p:cBhvr>
                                        <p:cTn id="21" dur="1" fill="hold">
                                          <p:stCondLst>
                                            <p:cond delay="0"/>
                                          </p:stCondLst>
                                        </p:cTn>
                                        <p:tgtEl>
                                          <p:spTgt spid="16391"/>
                                        </p:tgtEl>
                                        <p:attrNameLst>
                                          <p:attrName>style.visibility</p:attrName>
                                        </p:attrNameLst>
                                      </p:cBhvr>
                                      <p:to>
                                        <p:strVal val="visible"/>
                                      </p:to>
                                    </p:set>
                                    <p:anim calcmode="lin" valueType="num">
                                      <p:cBhvr>
                                        <p:cTn id="22" dur="300" fill="hold"/>
                                        <p:tgtEl>
                                          <p:spTgt spid="16391"/>
                                        </p:tgtEl>
                                        <p:attrNameLst>
                                          <p:attrName>ppt_w</p:attrName>
                                        </p:attrNameLst>
                                      </p:cBhvr>
                                      <p:tavLst>
                                        <p:tav tm="0">
                                          <p:val>
                                            <p:fltVal val="0"/>
                                          </p:val>
                                        </p:tav>
                                        <p:tav tm="100000">
                                          <p:val>
                                            <p:strVal val="#ppt_w"/>
                                          </p:val>
                                        </p:tav>
                                      </p:tavLst>
                                    </p:anim>
                                    <p:anim calcmode="lin" valueType="num">
                                      <p:cBhvr>
                                        <p:cTn id="23" dur="300" fill="hold"/>
                                        <p:tgtEl>
                                          <p:spTgt spid="16391"/>
                                        </p:tgtEl>
                                        <p:attrNameLst>
                                          <p:attrName>ppt_h</p:attrName>
                                        </p:attrNameLst>
                                      </p:cBhvr>
                                      <p:tavLst>
                                        <p:tav tm="0">
                                          <p:val>
                                            <p:fltVal val="0"/>
                                          </p:val>
                                        </p:tav>
                                        <p:tav tm="100000">
                                          <p:val>
                                            <p:strVal val="#ppt_h"/>
                                          </p:val>
                                        </p:tav>
                                      </p:tavLst>
                                    </p:anim>
                                    <p:anim calcmode="lin" valueType="num">
                                      <p:cBhvr>
                                        <p:cTn id="24" dur="300" fill="hold"/>
                                        <p:tgtEl>
                                          <p:spTgt spid="16391"/>
                                        </p:tgtEl>
                                        <p:attrNameLst>
                                          <p:attrName>ppt_x</p:attrName>
                                        </p:attrNameLst>
                                      </p:cBhvr>
                                      <p:tavLst>
                                        <p:tav tm="0">
                                          <p:val>
                                            <p:fltVal val="0.5"/>
                                          </p:val>
                                        </p:tav>
                                        <p:tav tm="100000">
                                          <p:val>
                                            <p:strVal val="#ppt_x"/>
                                          </p:val>
                                        </p:tav>
                                      </p:tavLst>
                                    </p:anim>
                                    <p:anim calcmode="lin" valueType="num">
                                      <p:cBhvr>
                                        <p:cTn id="25" dur="300" fill="hold"/>
                                        <p:tgtEl>
                                          <p:spTgt spid="16391"/>
                                        </p:tgtEl>
                                        <p:attrNameLst>
                                          <p:attrName>ppt_y</p:attrName>
                                        </p:attrNameLst>
                                      </p:cBhvr>
                                      <p:tavLst>
                                        <p:tav tm="0">
                                          <p:val>
                                            <p:fltVal val="0.5"/>
                                          </p:val>
                                        </p:tav>
                                        <p:tav tm="100000">
                                          <p:val>
                                            <p:strVal val="#ppt_y"/>
                                          </p:val>
                                        </p:tav>
                                      </p:tavLst>
                                    </p:anim>
                                  </p:childTnLst>
                                </p:cTn>
                              </p:par>
                            </p:childTnLst>
                          </p:cTn>
                        </p:par>
                        <p:par>
                          <p:cTn id="26" fill="hold" nodeType="afterGroup">
                            <p:stCondLst>
                              <p:cond delay="13100"/>
                            </p:stCondLst>
                            <p:childTnLst>
                              <p:par>
                                <p:cTn id="27" presetID="23" presetClass="entr" presetSubtype="528" fill="hold" grpId="0" nodeType="afterEffect">
                                  <p:stCondLst>
                                    <p:cond delay="0"/>
                                  </p:stCondLst>
                                  <p:iterate type="wd">
                                    <p:tmPct val="100000"/>
                                  </p:iterate>
                                  <p:childTnLst>
                                    <p:set>
                                      <p:cBhvr>
                                        <p:cTn id="28" dur="1" fill="hold">
                                          <p:stCondLst>
                                            <p:cond delay="0"/>
                                          </p:stCondLst>
                                        </p:cTn>
                                        <p:tgtEl>
                                          <p:spTgt spid="16392"/>
                                        </p:tgtEl>
                                        <p:attrNameLst>
                                          <p:attrName>style.visibility</p:attrName>
                                        </p:attrNameLst>
                                      </p:cBhvr>
                                      <p:to>
                                        <p:strVal val="visible"/>
                                      </p:to>
                                    </p:set>
                                    <p:anim calcmode="lin" valueType="num">
                                      <p:cBhvr>
                                        <p:cTn id="29" dur="300" fill="hold"/>
                                        <p:tgtEl>
                                          <p:spTgt spid="16392"/>
                                        </p:tgtEl>
                                        <p:attrNameLst>
                                          <p:attrName>ppt_w</p:attrName>
                                        </p:attrNameLst>
                                      </p:cBhvr>
                                      <p:tavLst>
                                        <p:tav tm="0">
                                          <p:val>
                                            <p:fltVal val="0"/>
                                          </p:val>
                                        </p:tav>
                                        <p:tav tm="100000">
                                          <p:val>
                                            <p:strVal val="#ppt_w"/>
                                          </p:val>
                                        </p:tav>
                                      </p:tavLst>
                                    </p:anim>
                                    <p:anim calcmode="lin" valueType="num">
                                      <p:cBhvr>
                                        <p:cTn id="30" dur="300" fill="hold"/>
                                        <p:tgtEl>
                                          <p:spTgt spid="16392"/>
                                        </p:tgtEl>
                                        <p:attrNameLst>
                                          <p:attrName>ppt_h</p:attrName>
                                        </p:attrNameLst>
                                      </p:cBhvr>
                                      <p:tavLst>
                                        <p:tav tm="0">
                                          <p:val>
                                            <p:fltVal val="0"/>
                                          </p:val>
                                        </p:tav>
                                        <p:tav tm="100000">
                                          <p:val>
                                            <p:strVal val="#ppt_h"/>
                                          </p:val>
                                        </p:tav>
                                      </p:tavLst>
                                    </p:anim>
                                    <p:anim calcmode="lin" valueType="num">
                                      <p:cBhvr>
                                        <p:cTn id="31" dur="300" fill="hold"/>
                                        <p:tgtEl>
                                          <p:spTgt spid="16392"/>
                                        </p:tgtEl>
                                        <p:attrNameLst>
                                          <p:attrName>ppt_x</p:attrName>
                                        </p:attrNameLst>
                                      </p:cBhvr>
                                      <p:tavLst>
                                        <p:tav tm="0">
                                          <p:val>
                                            <p:fltVal val="0.5"/>
                                          </p:val>
                                        </p:tav>
                                        <p:tav tm="100000">
                                          <p:val>
                                            <p:strVal val="#ppt_x"/>
                                          </p:val>
                                        </p:tav>
                                      </p:tavLst>
                                    </p:anim>
                                    <p:anim calcmode="lin" valueType="num">
                                      <p:cBhvr>
                                        <p:cTn id="32" dur="300" fill="hold"/>
                                        <p:tgtEl>
                                          <p:spTgt spid="16392"/>
                                        </p:tgtEl>
                                        <p:attrNameLst>
                                          <p:attrName>ppt_y</p:attrName>
                                        </p:attrNameLst>
                                      </p:cBhvr>
                                      <p:tavLst>
                                        <p:tav tm="0">
                                          <p:val>
                                            <p:fltVal val="0.5"/>
                                          </p:val>
                                        </p:tav>
                                        <p:tav tm="100000">
                                          <p:val>
                                            <p:strVal val="#ppt_y"/>
                                          </p:val>
                                        </p:tav>
                                      </p:tavLst>
                                    </p:anim>
                                  </p:childTnLst>
                                </p:cTn>
                              </p:par>
                            </p:childTnLst>
                          </p:cTn>
                        </p:par>
                        <p:par>
                          <p:cTn id="33" fill="hold" nodeType="afterGroup">
                            <p:stCondLst>
                              <p:cond delay="17600"/>
                            </p:stCondLst>
                            <p:childTnLst>
                              <p:par>
                                <p:cTn id="34" presetID="23" presetClass="entr" presetSubtype="528" fill="hold" grpId="0" nodeType="afterEffect">
                                  <p:stCondLst>
                                    <p:cond delay="0"/>
                                  </p:stCondLst>
                                  <p:iterate type="wd">
                                    <p:tmPct val="100000"/>
                                  </p:iterate>
                                  <p:childTnLst>
                                    <p:set>
                                      <p:cBhvr>
                                        <p:cTn id="35" dur="1" fill="hold">
                                          <p:stCondLst>
                                            <p:cond delay="0"/>
                                          </p:stCondLst>
                                        </p:cTn>
                                        <p:tgtEl>
                                          <p:spTgt spid="16393"/>
                                        </p:tgtEl>
                                        <p:attrNameLst>
                                          <p:attrName>style.visibility</p:attrName>
                                        </p:attrNameLst>
                                      </p:cBhvr>
                                      <p:to>
                                        <p:strVal val="visible"/>
                                      </p:to>
                                    </p:set>
                                    <p:anim calcmode="lin" valueType="num">
                                      <p:cBhvr>
                                        <p:cTn id="36" dur="300" fill="hold"/>
                                        <p:tgtEl>
                                          <p:spTgt spid="16393"/>
                                        </p:tgtEl>
                                        <p:attrNameLst>
                                          <p:attrName>ppt_w</p:attrName>
                                        </p:attrNameLst>
                                      </p:cBhvr>
                                      <p:tavLst>
                                        <p:tav tm="0">
                                          <p:val>
                                            <p:fltVal val="0"/>
                                          </p:val>
                                        </p:tav>
                                        <p:tav tm="100000">
                                          <p:val>
                                            <p:strVal val="#ppt_w"/>
                                          </p:val>
                                        </p:tav>
                                      </p:tavLst>
                                    </p:anim>
                                    <p:anim calcmode="lin" valueType="num">
                                      <p:cBhvr>
                                        <p:cTn id="37" dur="300" fill="hold"/>
                                        <p:tgtEl>
                                          <p:spTgt spid="16393"/>
                                        </p:tgtEl>
                                        <p:attrNameLst>
                                          <p:attrName>ppt_h</p:attrName>
                                        </p:attrNameLst>
                                      </p:cBhvr>
                                      <p:tavLst>
                                        <p:tav tm="0">
                                          <p:val>
                                            <p:fltVal val="0"/>
                                          </p:val>
                                        </p:tav>
                                        <p:tav tm="100000">
                                          <p:val>
                                            <p:strVal val="#ppt_h"/>
                                          </p:val>
                                        </p:tav>
                                      </p:tavLst>
                                    </p:anim>
                                    <p:anim calcmode="lin" valueType="num">
                                      <p:cBhvr>
                                        <p:cTn id="38" dur="300" fill="hold"/>
                                        <p:tgtEl>
                                          <p:spTgt spid="16393"/>
                                        </p:tgtEl>
                                        <p:attrNameLst>
                                          <p:attrName>ppt_x</p:attrName>
                                        </p:attrNameLst>
                                      </p:cBhvr>
                                      <p:tavLst>
                                        <p:tav tm="0">
                                          <p:val>
                                            <p:fltVal val="0.5"/>
                                          </p:val>
                                        </p:tav>
                                        <p:tav tm="100000">
                                          <p:val>
                                            <p:strVal val="#ppt_x"/>
                                          </p:val>
                                        </p:tav>
                                      </p:tavLst>
                                    </p:anim>
                                    <p:anim calcmode="lin" valueType="num">
                                      <p:cBhvr>
                                        <p:cTn id="39" dur="300" fill="hold"/>
                                        <p:tgtEl>
                                          <p:spTgt spid="16393"/>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33800"/>
                            </p:stCondLst>
                            <p:childTnLst>
                              <p:par>
                                <p:cTn id="41" presetID="1" presetClass="entr" presetSubtype="0" fill="hold" grpId="0" nodeType="afterEffect">
                                  <p:stCondLst>
                                    <p:cond delay="0"/>
                                  </p:stCondLst>
                                  <p:childTnLst>
                                    <p:set>
                                      <p:cBhvr>
                                        <p:cTn id="42" dur="1" fill="hold">
                                          <p:stCondLst>
                                            <p:cond delay="499"/>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utoUpdateAnimBg="0"/>
      <p:bldP spid="16391" grpId="0" autoUpdateAnimBg="0"/>
      <p:bldP spid="16392" grpId="0" autoUpdateAnimBg="0"/>
      <p:bldP spid="1639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b="3459"/>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3" name="WordArt 4"/>
          <p:cNvSpPr>
            <a:spLocks noChangeArrowheads="1" noChangeShapeType="1" noTextEdit="1"/>
          </p:cNvSpPr>
          <p:nvPr/>
        </p:nvSpPr>
        <p:spPr bwMode="auto">
          <a:xfrm>
            <a:off x="1600200" y="152400"/>
            <a:ext cx="5638800" cy="5334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00"/>
                </a:solidFill>
                <a:effectLst>
                  <a:outerShdw dist="35921" dir="2700000" algn="ctr" rotWithShape="0">
                    <a:srgbClr val="808080"/>
                  </a:outerShdw>
                </a:effectLst>
                <a:latin typeface="Arial Black"/>
              </a:rPr>
              <a:t>1. GEOPOLITIK</a:t>
            </a:r>
          </a:p>
        </p:txBody>
      </p:sp>
      <p:grpSp>
        <p:nvGrpSpPr>
          <p:cNvPr id="20484" name="Group 17"/>
          <p:cNvGrpSpPr>
            <a:grpSpLocks/>
          </p:cNvGrpSpPr>
          <p:nvPr/>
        </p:nvGrpSpPr>
        <p:grpSpPr bwMode="auto">
          <a:xfrm>
            <a:off x="8610600" y="6156325"/>
            <a:ext cx="368300" cy="396875"/>
            <a:chOff x="5455" y="4032"/>
            <a:chExt cx="232" cy="250"/>
          </a:xfrm>
        </p:grpSpPr>
        <p:sp>
          <p:nvSpPr>
            <p:cNvPr id="20496"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20497"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A0D004B0-8541-4EDB-B930-1403B79D780C}" type="slidenum">
                <a:rPr lang="en-US" sz="2000" b="1">
                  <a:solidFill>
                    <a:srgbClr val="000000"/>
                  </a:solidFill>
                </a:rPr>
                <a:pPr eaLnBrk="1" hangingPunct="1"/>
                <a:t>11</a:t>
              </a:fld>
              <a:endParaRPr lang="en-US"/>
            </a:p>
          </p:txBody>
        </p:sp>
      </p:grpSp>
      <p:grpSp>
        <p:nvGrpSpPr>
          <p:cNvPr id="3" name="Group 7"/>
          <p:cNvGrpSpPr>
            <a:grpSpLocks/>
          </p:cNvGrpSpPr>
          <p:nvPr/>
        </p:nvGrpSpPr>
        <p:grpSpPr bwMode="auto">
          <a:xfrm>
            <a:off x="365295" y="2967037"/>
            <a:ext cx="3810000" cy="3276600"/>
            <a:chOff x="432" y="2016"/>
            <a:chExt cx="2400" cy="2064"/>
          </a:xfrm>
          <a:solidFill>
            <a:schemeClr val="bg1"/>
          </a:solidFill>
        </p:grpSpPr>
        <p:sp>
          <p:nvSpPr>
            <p:cNvPr id="12" name="Rectangle 8"/>
            <p:cNvSpPr>
              <a:spLocks noChangeArrowheads="1"/>
            </p:cNvSpPr>
            <p:nvPr/>
          </p:nvSpPr>
          <p:spPr bwMode="auto">
            <a:xfrm>
              <a:off x="480" y="2016"/>
              <a:ext cx="2352" cy="2064"/>
            </a:xfrm>
            <a:prstGeom prst="rect">
              <a:avLst/>
            </a:prstGeom>
            <a:grpFill/>
            <a:ln w="38100">
              <a:solidFill>
                <a:schemeClr val="tx1"/>
              </a:solidFill>
              <a:miter lim="800000"/>
              <a:headEnd/>
              <a:tailEnd/>
            </a:ln>
            <a:effectLst/>
          </p:spPr>
          <p:txBody>
            <a:bodyPr wrap="none" anchor="ctr"/>
            <a:lstStyle/>
            <a:p>
              <a:pPr>
                <a:defRPr/>
              </a:pPr>
              <a:endParaRPr lang="id-ID"/>
            </a:p>
          </p:txBody>
        </p:sp>
        <p:sp>
          <p:nvSpPr>
            <p:cNvPr id="13" name="Rectangle 9"/>
            <p:cNvSpPr>
              <a:spLocks noChangeArrowheads="1"/>
            </p:cNvSpPr>
            <p:nvPr/>
          </p:nvSpPr>
          <p:spPr bwMode="auto">
            <a:xfrm>
              <a:off x="432" y="2064"/>
              <a:ext cx="2400" cy="1997"/>
            </a:xfrm>
            <a:prstGeom prst="rect">
              <a:avLst/>
            </a:prstGeom>
            <a:grpFill/>
            <a:ln w="38100">
              <a:noFill/>
              <a:miter lim="800000"/>
              <a:headEnd/>
              <a:tailEnd/>
            </a:ln>
            <a:effectLst/>
          </p:spPr>
          <p:txBody>
            <a:bodyPr anchor="ctr">
              <a:spAutoFit/>
            </a:bodyPr>
            <a:lstStyle/>
            <a:p>
              <a:pPr marL="55563" indent="-55563" algn="l">
                <a:defRPr/>
              </a:pPr>
              <a:r>
                <a:rPr lang="en-US" sz="2000" b="1" dirty="0"/>
                <a:t> ILMU GEOPOLITIK ADALAH PENGETAHUAN YANG MEMPELAJARI TENTANG POTENSI GEOGRAFI DAN KEHIDUPANNYA YG DIMILIKI OLEH SUATU BANGSA, ATAS DASAR JATIDIRINYA DAN MERUPAKAN KEKUAT-AN SERTA KEMAMPUAN UNTUK TANNAS.</a:t>
              </a:r>
            </a:p>
          </p:txBody>
        </p:sp>
      </p:grpSp>
      <p:pic>
        <p:nvPicPr>
          <p:cNvPr id="14" name="Picture 10" descr="blk_red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6525" y="3119438"/>
            <a:ext cx="2286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blk_red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27525" y="3119438"/>
            <a:ext cx="2286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2"/>
          <p:cNvGrpSpPr>
            <a:grpSpLocks/>
          </p:cNvGrpSpPr>
          <p:nvPr/>
        </p:nvGrpSpPr>
        <p:grpSpPr bwMode="auto">
          <a:xfrm>
            <a:off x="4632325" y="2890838"/>
            <a:ext cx="3978275" cy="3352800"/>
            <a:chOff x="3120" y="1968"/>
            <a:chExt cx="2506" cy="2112"/>
          </a:xfrm>
        </p:grpSpPr>
        <p:sp>
          <p:nvSpPr>
            <p:cNvPr id="20494" name="Rectangle 13"/>
            <p:cNvSpPr>
              <a:spLocks noChangeArrowheads="1"/>
            </p:cNvSpPr>
            <p:nvPr/>
          </p:nvSpPr>
          <p:spPr bwMode="auto">
            <a:xfrm>
              <a:off x="3120" y="2016"/>
              <a:ext cx="2506" cy="2064"/>
            </a:xfrm>
            <a:prstGeom prst="rect">
              <a:avLst/>
            </a:prstGeom>
            <a:solidFill>
              <a:schemeClr val="hlink"/>
            </a:solidFill>
            <a:ln w="38100">
              <a:solidFill>
                <a:schemeClr val="tx1"/>
              </a:solidFill>
              <a:miter lim="800000"/>
              <a:headEnd/>
              <a:tailEnd/>
            </a:ln>
          </p:spPr>
          <p:txBody>
            <a:bodyPr wrap="none" anchor="ctr"/>
            <a:lstStyle/>
            <a:p>
              <a:endParaRPr lang="id-ID"/>
            </a:p>
          </p:txBody>
        </p:sp>
        <p:sp>
          <p:nvSpPr>
            <p:cNvPr id="20495" name="Rectangle 14"/>
            <p:cNvSpPr>
              <a:spLocks noChangeArrowheads="1"/>
            </p:cNvSpPr>
            <p:nvPr/>
          </p:nvSpPr>
          <p:spPr bwMode="auto">
            <a:xfrm>
              <a:off x="3168" y="1968"/>
              <a:ext cx="2458" cy="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2000" b="1">
                  <a:solidFill>
                    <a:srgbClr val="000066"/>
                  </a:solidFill>
                </a:rPr>
                <a:t>GEOPOLITIK ADALAH POLITIK YANG DIDORONG OLEH KEHIDUPAN GEOGRAFI SUATU NEGARA DAN APABILA DILAKSANAKAN SERTA BERHASIL AKAN BERDAMPAK KEPADA GEOGRAFI DAN SISTEM KEHIDUPAN POLITIK SUATU NEGARA.</a:t>
              </a:r>
            </a:p>
          </p:txBody>
        </p:sp>
      </p:grpSp>
      <p:sp>
        <p:nvSpPr>
          <p:cNvPr id="19" name="AutoShape 15"/>
          <p:cNvSpPr>
            <a:spLocks noChangeArrowheads="1"/>
          </p:cNvSpPr>
          <p:nvPr/>
        </p:nvSpPr>
        <p:spPr bwMode="auto">
          <a:xfrm rot="6371864">
            <a:off x="-15875" y="2205038"/>
            <a:ext cx="1066800" cy="609600"/>
          </a:xfrm>
          <a:prstGeom prst="curvedUpArrow">
            <a:avLst>
              <a:gd name="adj1" fmla="val 35000"/>
              <a:gd name="adj2" fmla="val 70000"/>
              <a:gd name="adj3" fmla="val 33333"/>
            </a:avLst>
          </a:prstGeom>
          <a:solidFill>
            <a:srgbClr val="FF3300"/>
          </a:solidFill>
          <a:ln w="9525">
            <a:solidFill>
              <a:schemeClr val="tx1"/>
            </a:solidFill>
            <a:miter lim="800000"/>
            <a:headEnd/>
            <a:tailEnd/>
          </a:ln>
        </p:spPr>
        <p:txBody>
          <a:bodyPr wrap="none" anchor="ctr"/>
          <a:lstStyle/>
          <a:p>
            <a:endParaRPr lang="id-ID"/>
          </a:p>
        </p:txBody>
      </p:sp>
      <p:sp>
        <p:nvSpPr>
          <p:cNvPr id="20" name="AutoShape 16"/>
          <p:cNvSpPr>
            <a:spLocks noChangeArrowheads="1"/>
          </p:cNvSpPr>
          <p:nvPr/>
        </p:nvSpPr>
        <p:spPr bwMode="auto">
          <a:xfrm rot="4097508">
            <a:off x="7707313" y="2149475"/>
            <a:ext cx="1104900" cy="609600"/>
          </a:xfrm>
          <a:prstGeom prst="curvedDownArrow">
            <a:avLst>
              <a:gd name="adj1" fmla="val 36250"/>
              <a:gd name="adj2" fmla="val 72500"/>
              <a:gd name="adj3" fmla="val 33333"/>
            </a:avLst>
          </a:prstGeom>
          <a:solidFill>
            <a:srgbClr val="FF3300"/>
          </a:solidFill>
          <a:ln w="9525">
            <a:solidFill>
              <a:schemeClr val="tx1"/>
            </a:solidFill>
            <a:miter lim="800000"/>
            <a:headEnd/>
            <a:tailEnd/>
          </a:ln>
        </p:spPr>
        <p:txBody>
          <a:bodyPr wrap="none" anchor="ctr"/>
          <a:lstStyle/>
          <a:p>
            <a:endParaRPr lang="id-ID"/>
          </a:p>
        </p:txBody>
      </p:sp>
      <p:grpSp>
        <p:nvGrpSpPr>
          <p:cNvPr id="5" name="Group 20"/>
          <p:cNvGrpSpPr>
            <a:grpSpLocks/>
          </p:cNvGrpSpPr>
          <p:nvPr/>
        </p:nvGrpSpPr>
        <p:grpSpPr bwMode="auto">
          <a:xfrm>
            <a:off x="212725" y="1143000"/>
            <a:ext cx="8153400" cy="1600200"/>
            <a:chOff x="336" y="867"/>
            <a:chExt cx="5136" cy="1008"/>
          </a:xfrm>
        </p:grpSpPr>
        <p:sp>
          <p:nvSpPr>
            <p:cNvPr id="20492" name="Oval 21"/>
            <p:cNvSpPr>
              <a:spLocks noChangeArrowheads="1"/>
            </p:cNvSpPr>
            <p:nvPr/>
          </p:nvSpPr>
          <p:spPr bwMode="auto">
            <a:xfrm>
              <a:off x="336" y="867"/>
              <a:ext cx="5136" cy="1008"/>
            </a:xfrm>
            <a:prstGeom prst="ellipse">
              <a:avLst/>
            </a:prstGeom>
            <a:solidFill>
              <a:srgbClr val="FFFF00"/>
            </a:solidFill>
            <a:ln w="9525">
              <a:solidFill>
                <a:schemeClr val="tx2"/>
              </a:solidFill>
              <a:round/>
              <a:headEnd/>
              <a:tailEnd/>
            </a:ln>
          </p:spPr>
          <p:txBody>
            <a:bodyPr wrap="none" anchor="ctr"/>
            <a:lstStyle/>
            <a:p>
              <a:endParaRPr lang="id-ID"/>
            </a:p>
          </p:txBody>
        </p:sp>
        <p:sp>
          <p:nvSpPr>
            <p:cNvPr id="20493" name="Rectangle 22"/>
            <p:cNvSpPr>
              <a:spLocks noChangeArrowheads="1"/>
            </p:cNvSpPr>
            <p:nvPr/>
          </p:nvSpPr>
          <p:spPr bwMode="auto">
            <a:xfrm>
              <a:off x="432" y="960"/>
              <a:ext cx="4896"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d-ID" sz="2000" b="1">
                  <a:solidFill>
                    <a:schemeClr val="bg2"/>
                  </a:solidFill>
                </a:rPr>
                <a:t>GEOPOLITIK SBG ILMU </a:t>
              </a:r>
            </a:p>
            <a:p>
              <a:r>
                <a:rPr lang="en-US" sz="2000" b="1">
                  <a:solidFill>
                    <a:schemeClr val="bg2"/>
                  </a:solidFill>
                </a:rPr>
                <a:t>ADALAH ILMU YANG MEMPELAJARI HUBUNGAN ANTAR FAKTOR-FAKTOR GEOGRAFI, STRATEGI, DAN POLITIK SERTA KEHIDUPAN SUATU NEGARA.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childTnLst>
                          </p:cTn>
                        </p:par>
                        <p:par>
                          <p:cTn id="17" fill="hold" nodeType="afterGroup">
                            <p:stCondLst>
                              <p:cond delay="1500"/>
                            </p:stCondLst>
                            <p:childTnLst>
                              <p:par>
                                <p:cTn id="18" presetID="55"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0.7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par>
                          <p:cTn id="23" fill="hold" nodeType="afterGroup">
                            <p:stCondLst>
                              <p:cond delay="2500"/>
                            </p:stCondLst>
                            <p:childTnLst>
                              <p:par>
                                <p:cTn id="24" presetID="23" presetClass="entr" presetSubtype="16"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child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par>
                          <p:cTn id="32" fill="hold" nodeType="afterGroup">
                            <p:stCondLst>
                              <p:cond delay="3500"/>
                            </p:stCondLst>
                            <p:childTnLst>
                              <p:par>
                                <p:cTn id="33" presetID="55"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372600" cy="6858000"/>
        </p:xfrm>
        <a:graphic>
          <a:graphicData uri="http://schemas.openxmlformats.org/presentationml/2006/ole">
            <mc:AlternateContent xmlns:mc="http://schemas.openxmlformats.org/markup-compatibility/2006">
              <mc:Choice xmlns:v="urn:schemas-microsoft-com:vml" Requires="v">
                <p:oleObj spid="_x0000_s1033" name="Slide" r:id="rId4" imgW="4268880" imgH="3201840" progId="PowerPoint.Slide.8">
                  <p:embed/>
                </p:oleObj>
              </mc:Choice>
              <mc:Fallback>
                <p:oleObj name="Slide" r:id="rId4" imgW="4268880" imgH="320184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39" name="Picture 3" descr="indonesia"/>
          <p:cNvPicPr>
            <a:picLocks noChangeAspect="1" noChangeArrowheads="1"/>
          </p:cNvPicPr>
          <p:nvPr/>
        </p:nvPicPr>
        <p:blipFill>
          <a:blip r:embed="rId6">
            <a:lum bright="4000"/>
            <a:extLst>
              <a:ext uri="{28A0092B-C50C-407E-A947-70E740481C1C}">
                <a14:useLocalDpi xmlns:a14="http://schemas.microsoft.com/office/drawing/2010/main" val="0"/>
              </a:ext>
            </a:extLst>
          </a:blip>
          <a:srcRect l="1698" r="2122" b="6198"/>
          <a:stretch>
            <a:fillRect/>
          </a:stretch>
        </p:blipFill>
        <p:spPr bwMode="auto">
          <a:xfrm>
            <a:off x="76200" y="4114800"/>
            <a:ext cx="9144000" cy="274320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4"/>
          <p:cNvSpPr txBox="1">
            <a:spLocks noChangeArrowheads="1"/>
          </p:cNvSpPr>
          <p:nvPr/>
        </p:nvSpPr>
        <p:spPr bwMode="auto">
          <a:xfrm>
            <a:off x="8289925" y="6564313"/>
            <a:ext cx="78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900" b="1"/>
              <a:t>ERMAYA S</a:t>
            </a:r>
          </a:p>
        </p:txBody>
      </p:sp>
      <p:grpSp>
        <p:nvGrpSpPr>
          <p:cNvPr id="1029" name="Group 17"/>
          <p:cNvGrpSpPr>
            <a:grpSpLocks/>
          </p:cNvGrpSpPr>
          <p:nvPr/>
        </p:nvGrpSpPr>
        <p:grpSpPr bwMode="auto">
          <a:xfrm>
            <a:off x="8610600" y="6156325"/>
            <a:ext cx="368300" cy="396875"/>
            <a:chOff x="5455" y="4032"/>
            <a:chExt cx="232" cy="250"/>
          </a:xfrm>
        </p:grpSpPr>
        <p:sp>
          <p:nvSpPr>
            <p:cNvPr id="1030"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031"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0B43E00B-E542-4188-A288-40EB380D6FBA}" type="slidenum">
                <a:rPr lang="en-US" sz="2000" b="1">
                  <a:solidFill>
                    <a:srgbClr val="000000"/>
                  </a:solidFill>
                </a:rPr>
                <a:pPr eaLnBrk="1" hangingPunct="1"/>
                <a:t>12</a:t>
              </a:fld>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anim calcmode="lin" valueType="num">
                                      <p:cBhvr>
                                        <p:cTn id="9" dur="500" fill="hold"/>
                                        <p:tgtEl>
                                          <p:spTgt spid="14339"/>
                                        </p:tgtEl>
                                        <p:attrNameLst>
                                          <p:attrName>ppt_x</p:attrName>
                                        </p:attrNameLst>
                                      </p:cBhvr>
                                      <p:tavLst>
                                        <p:tav tm="0">
                                          <p:val>
                                            <p:fltVal val="0.5"/>
                                          </p:val>
                                        </p:tav>
                                        <p:tav tm="100000">
                                          <p:val>
                                            <p:strVal val="#ppt_x"/>
                                          </p:val>
                                        </p:tav>
                                      </p:tavLst>
                                    </p:anim>
                                    <p:anim calcmode="lin" valueType="num">
                                      <p:cBhvr>
                                        <p:cTn id="10" dur="500" fill="hold"/>
                                        <p:tgtEl>
                                          <p:spTgt spid="1433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4340"/>
                                        </p:tgtEl>
                                        <p:attrNameLst>
                                          <p:attrName>style.visibility</p:attrName>
                                        </p:attrNameLst>
                                      </p:cBhvr>
                                      <p:to>
                                        <p:strVal val="visible"/>
                                      </p:to>
                                    </p:set>
                                    <p:animEffect transition="in" filter="box(in)">
                                      <p:cBhvr>
                                        <p:cTn id="14"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914400" y="152400"/>
            <a:ext cx="7315200" cy="457200"/>
          </a:xfrm>
          <a:prstGeom prst="plaque">
            <a:avLst>
              <a:gd name="adj" fmla="val 3245"/>
            </a:avLst>
          </a:prstGeom>
          <a:solidFill>
            <a:srgbClr val="0033CC"/>
          </a:solidFill>
          <a:ln w="9525">
            <a:solidFill>
              <a:schemeClr val="tx1"/>
            </a:solidFill>
            <a:miter lim="800000"/>
            <a:headEnd/>
            <a:tailEnd/>
          </a:ln>
          <a:effectLst>
            <a:outerShdw dist="107763" dir="2700000" algn="ctr" rotWithShape="0">
              <a:srgbClr val="FF3300"/>
            </a:outerShdw>
          </a:effectLst>
        </p:spPr>
        <p:txBody>
          <a:bodyPr wrap="none" anchor="ctr"/>
          <a:lstStyle/>
          <a:p>
            <a:pPr eaLnBrk="0" hangingPunct="0">
              <a:lnSpc>
                <a:spcPct val="75000"/>
              </a:lnSpc>
              <a:defRPr/>
            </a:pPr>
            <a:endParaRPr lang="id-ID" sz="2000" b="1" dirty="0">
              <a:solidFill>
                <a:schemeClr val="bg1"/>
              </a:solidFill>
              <a:latin typeface="Impact" pitchFamily="34" charset="0"/>
            </a:endParaRPr>
          </a:p>
        </p:txBody>
      </p:sp>
      <p:grpSp>
        <p:nvGrpSpPr>
          <p:cNvPr id="2" name="Group 3"/>
          <p:cNvGrpSpPr>
            <a:grpSpLocks/>
          </p:cNvGrpSpPr>
          <p:nvPr/>
        </p:nvGrpSpPr>
        <p:grpSpPr bwMode="auto">
          <a:xfrm>
            <a:off x="228600" y="3649663"/>
            <a:ext cx="1371600" cy="2286000"/>
            <a:chOff x="144" y="2688"/>
            <a:chExt cx="864" cy="1440"/>
          </a:xfrm>
        </p:grpSpPr>
        <p:sp>
          <p:nvSpPr>
            <p:cNvPr id="21555" name="AutoShape 4" descr="Bouquet"/>
            <p:cNvSpPr>
              <a:spLocks noChangeArrowheads="1"/>
            </p:cNvSpPr>
            <p:nvPr/>
          </p:nvSpPr>
          <p:spPr bwMode="auto">
            <a:xfrm>
              <a:off x="144" y="2688"/>
              <a:ext cx="864" cy="1440"/>
            </a:xfrm>
            <a:prstGeom prst="roundRect">
              <a:avLst>
                <a:gd name="adj" fmla="val 16667"/>
              </a:avLst>
            </a:prstGeom>
            <a:blipFill dpi="0" rotWithShape="0">
              <a:blip r:embed="rId4"/>
              <a:srcRect/>
              <a:tile tx="0" ty="0" sx="100000" sy="100000" flip="none" algn="tl"/>
            </a:blipFill>
            <a:ln w="9525">
              <a:solidFill>
                <a:schemeClr val="tx1"/>
              </a:solidFill>
              <a:round/>
              <a:headEnd/>
              <a:tailEnd/>
            </a:ln>
          </p:spPr>
          <p:txBody>
            <a:bodyPr wrap="none" anchor="ctr"/>
            <a:lstStyle/>
            <a:p>
              <a:endParaRPr lang="id-ID"/>
            </a:p>
          </p:txBody>
        </p:sp>
        <p:sp>
          <p:nvSpPr>
            <p:cNvPr id="21556" name="Text Box 5"/>
            <p:cNvSpPr txBox="1">
              <a:spLocks noChangeArrowheads="1"/>
            </p:cNvSpPr>
            <p:nvPr/>
          </p:nvSpPr>
          <p:spPr bwMode="auto">
            <a:xfrm>
              <a:off x="164" y="3352"/>
              <a:ext cx="844"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400" b="1">
                  <a:solidFill>
                    <a:schemeClr val="bg2"/>
                  </a:solidFill>
                </a:rPr>
                <a:t>BER-</a:t>
              </a:r>
            </a:p>
            <a:p>
              <a:r>
                <a:rPr lang="en-US" sz="1400" b="1">
                  <a:solidFill>
                    <a:schemeClr val="bg2"/>
                  </a:solidFill>
                </a:rPr>
                <a:t>PEDOMAN</a:t>
              </a:r>
            </a:p>
            <a:p>
              <a:r>
                <a:rPr lang="en-US" sz="1400" b="1">
                  <a:solidFill>
                    <a:schemeClr val="bg2"/>
                  </a:solidFill>
                </a:rPr>
                <a:t>PADA</a:t>
              </a:r>
            </a:p>
            <a:p>
              <a:r>
                <a:rPr lang="en-US" sz="1400" b="1">
                  <a:solidFill>
                    <a:schemeClr val="bg2"/>
                  </a:solidFill>
                </a:rPr>
                <a:t>GEOPOLITIK</a:t>
              </a:r>
              <a:r>
                <a:rPr lang="id-ID" sz="1400" b="1">
                  <a:solidFill>
                    <a:schemeClr val="bg2"/>
                  </a:solidFill>
                </a:rPr>
                <a:t> </a:t>
              </a:r>
            </a:p>
            <a:p>
              <a:r>
                <a:rPr lang="id-ID" sz="1400" b="1">
                  <a:solidFill>
                    <a:schemeClr val="bg2"/>
                  </a:solidFill>
                </a:rPr>
                <a:t>INDONESIA</a:t>
              </a:r>
              <a:endParaRPr lang="en-US" sz="1400" b="1">
                <a:solidFill>
                  <a:schemeClr val="bg2"/>
                </a:solidFill>
              </a:endParaRPr>
            </a:p>
          </p:txBody>
        </p:sp>
      </p:grpSp>
      <p:sp>
        <p:nvSpPr>
          <p:cNvPr id="13318" name="AutoShape 6"/>
          <p:cNvSpPr>
            <a:spLocks noChangeArrowheads="1"/>
          </p:cNvSpPr>
          <p:nvPr/>
        </p:nvSpPr>
        <p:spPr bwMode="auto">
          <a:xfrm>
            <a:off x="500063" y="2430463"/>
            <a:ext cx="796925" cy="609600"/>
          </a:xfrm>
          <a:prstGeom prst="downArrow">
            <a:avLst>
              <a:gd name="adj1" fmla="val 40241"/>
              <a:gd name="adj2" fmla="val 38542"/>
            </a:avLst>
          </a:prstGeom>
          <a:solidFill>
            <a:srgbClr val="FF3300"/>
          </a:solidFill>
          <a:ln w="9525">
            <a:solidFill>
              <a:schemeClr val="tx1"/>
            </a:solidFill>
            <a:miter lim="800000"/>
            <a:headEnd/>
            <a:tailEnd/>
          </a:ln>
        </p:spPr>
        <p:txBody>
          <a:bodyPr wrap="none" anchor="ctr"/>
          <a:lstStyle/>
          <a:p>
            <a:endParaRPr lang="id-ID"/>
          </a:p>
        </p:txBody>
      </p:sp>
      <p:sp>
        <p:nvSpPr>
          <p:cNvPr id="13319" name="AutoShape 7"/>
          <p:cNvSpPr>
            <a:spLocks noChangeArrowheads="1"/>
          </p:cNvSpPr>
          <p:nvPr/>
        </p:nvSpPr>
        <p:spPr bwMode="auto">
          <a:xfrm>
            <a:off x="533400" y="4335463"/>
            <a:ext cx="796925" cy="381000"/>
          </a:xfrm>
          <a:prstGeom prst="downArrow">
            <a:avLst>
              <a:gd name="adj1" fmla="val 40241"/>
              <a:gd name="adj2" fmla="val 38542"/>
            </a:avLst>
          </a:prstGeom>
          <a:solidFill>
            <a:srgbClr val="FF3300"/>
          </a:solidFill>
          <a:ln w="9525">
            <a:solidFill>
              <a:schemeClr val="tx1"/>
            </a:solidFill>
            <a:miter lim="800000"/>
            <a:headEnd/>
            <a:tailEnd/>
          </a:ln>
        </p:spPr>
        <p:txBody>
          <a:bodyPr wrap="none" anchor="ctr"/>
          <a:lstStyle/>
          <a:p>
            <a:endParaRPr lang="id-ID"/>
          </a:p>
        </p:txBody>
      </p:sp>
      <p:sp>
        <p:nvSpPr>
          <p:cNvPr id="13320" name="AutoShape 8"/>
          <p:cNvSpPr>
            <a:spLocks noChangeArrowheads="1"/>
          </p:cNvSpPr>
          <p:nvPr/>
        </p:nvSpPr>
        <p:spPr bwMode="auto">
          <a:xfrm>
            <a:off x="1600200" y="4564063"/>
            <a:ext cx="152400" cy="609600"/>
          </a:xfrm>
          <a:prstGeom prst="rightArrow">
            <a:avLst>
              <a:gd name="adj1" fmla="val 50000"/>
              <a:gd name="adj2" fmla="val 57500"/>
            </a:avLst>
          </a:prstGeom>
          <a:solidFill>
            <a:srgbClr val="FF3300"/>
          </a:solidFill>
          <a:ln w="9525">
            <a:solidFill>
              <a:schemeClr val="tx1"/>
            </a:solidFill>
            <a:miter lim="800000"/>
            <a:headEnd/>
            <a:tailEnd/>
          </a:ln>
        </p:spPr>
        <p:txBody>
          <a:bodyPr wrap="none" anchor="ctr"/>
          <a:lstStyle/>
          <a:p>
            <a:endParaRPr lang="id-ID"/>
          </a:p>
        </p:txBody>
      </p:sp>
      <p:sp>
        <p:nvSpPr>
          <p:cNvPr id="13321" name="Text Box 9"/>
          <p:cNvSpPr txBox="1">
            <a:spLocks noChangeArrowheads="1"/>
          </p:cNvSpPr>
          <p:nvPr/>
        </p:nvSpPr>
        <p:spPr bwMode="auto">
          <a:xfrm>
            <a:off x="1735138" y="762000"/>
            <a:ext cx="5980112"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buFont typeface="Wingdings" pitchFamily="2" charset="2"/>
              <a:buChar char="à"/>
            </a:pPr>
            <a:r>
              <a:rPr lang="id-ID" sz="1400" b="1"/>
              <a:t> </a:t>
            </a:r>
            <a:r>
              <a:rPr lang="en-US" sz="1400" b="1"/>
              <a:t>1.</a:t>
            </a:r>
            <a:r>
              <a:rPr lang="id-ID" sz="1400" b="1"/>
              <a:t>  </a:t>
            </a:r>
            <a:r>
              <a:rPr lang="id-ID" sz="1400" b="1">
                <a:sym typeface="Wingdings" pitchFamily="2" charset="2"/>
              </a:rPr>
              <a:t>PANCASILA &amp; UUD NRI 1945</a:t>
            </a:r>
            <a:endParaRPr lang="id-ID" sz="1400" b="1">
              <a:sym typeface="Monotype Sorts"/>
            </a:endParaRPr>
          </a:p>
          <a:p>
            <a:pPr algn="l">
              <a:buFont typeface="Wingdings" pitchFamily="2" charset="2"/>
              <a:buChar char="à"/>
            </a:pPr>
            <a:r>
              <a:rPr lang="id-ID" sz="1400" b="1">
                <a:sym typeface="Monotype Sorts"/>
              </a:rPr>
              <a:t> </a:t>
            </a:r>
            <a:r>
              <a:rPr lang="en-US" sz="1400" b="1">
                <a:sym typeface="Monotype Sorts"/>
              </a:rPr>
              <a:t>2.</a:t>
            </a:r>
            <a:r>
              <a:rPr lang="id-ID" sz="1400" b="1">
                <a:sym typeface="Monotype Sorts"/>
              </a:rPr>
              <a:t>  </a:t>
            </a:r>
            <a:r>
              <a:rPr lang="en-US" sz="1400" b="1">
                <a:sym typeface="Monotype Sorts"/>
              </a:rPr>
              <a:t>U</a:t>
            </a:r>
            <a:r>
              <a:rPr lang="id-ID" sz="1400" b="1">
                <a:sym typeface="Monotype Sorts"/>
              </a:rPr>
              <a:t>NDANG-UNDANG</a:t>
            </a:r>
            <a:r>
              <a:rPr lang="en-US" sz="1400" b="1">
                <a:sym typeface="Monotype Sorts"/>
              </a:rPr>
              <a:t>, PERPU, PP, KEPPRES, PERDA</a:t>
            </a:r>
            <a:endParaRPr lang="id-ID" sz="1400" b="1">
              <a:sym typeface="Monotype Sorts"/>
            </a:endParaRPr>
          </a:p>
          <a:p>
            <a:pPr algn="l">
              <a:buFont typeface="Wingdings" pitchFamily="2" charset="2"/>
              <a:buChar char="à"/>
            </a:pPr>
            <a:r>
              <a:rPr lang="id-ID" sz="1400" b="1">
                <a:sym typeface="Monotype Sorts"/>
              </a:rPr>
              <a:t> </a:t>
            </a:r>
            <a:r>
              <a:rPr lang="en-US" sz="1400" b="1">
                <a:sym typeface="Monotype Sorts"/>
              </a:rPr>
              <a:t>3.</a:t>
            </a:r>
            <a:r>
              <a:rPr lang="id-ID" sz="1400" b="1">
                <a:sym typeface="Monotype Sorts"/>
              </a:rPr>
              <a:t>  </a:t>
            </a:r>
            <a:r>
              <a:rPr lang="en-US" sz="1400" b="1">
                <a:sym typeface="Monotype Sorts"/>
              </a:rPr>
              <a:t>JAKS POLSTRANAS </a:t>
            </a:r>
            <a:r>
              <a:rPr lang="id-ID" sz="1400" b="1">
                <a:sym typeface="Monotype Sorts"/>
              </a:rPr>
              <a:t>(RPJMP / RPJMN, RPJPD / RPJMD</a:t>
            </a:r>
            <a:endParaRPr lang="en-US" sz="1400" b="1">
              <a:sym typeface="Monotype Sorts"/>
            </a:endParaRPr>
          </a:p>
          <a:p>
            <a:pPr algn="l">
              <a:lnSpc>
                <a:spcPct val="40000"/>
              </a:lnSpc>
            </a:pPr>
            <a:endParaRPr lang="en-US" sz="1400" b="1">
              <a:sym typeface="Monotype Sorts"/>
            </a:endParaRPr>
          </a:p>
          <a:p>
            <a:pPr algn="l"/>
            <a:r>
              <a:rPr lang="en-US" sz="1400" b="1">
                <a:sym typeface="Monotype Sorts"/>
              </a:rPr>
              <a:t>		</a:t>
            </a:r>
            <a:r>
              <a:rPr lang="id-ID" sz="1400" b="1">
                <a:sym typeface="Monotype Sorts"/>
              </a:rPr>
              <a:t>       </a:t>
            </a:r>
            <a:r>
              <a:rPr lang="en-US" sz="1400" b="1">
                <a:sym typeface="Wingdings" pitchFamily="2" charset="2"/>
              </a:rPr>
              <a:t></a:t>
            </a:r>
            <a:r>
              <a:rPr lang="en-US" sz="1400" b="1">
                <a:sym typeface="Monotype Sorts"/>
              </a:rPr>
              <a:t> Mawas </a:t>
            </a:r>
            <a:r>
              <a:rPr lang="en-US" sz="1400" b="1">
                <a:sym typeface="Wingdings" pitchFamily="2" charset="2"/>
              </a:rPr>
              <a:t></a:t>
            </a:r>
            <a:r>
              <a:rPr lang="en-US" sz="1400" b="1">
                <a:sym typeface="Monotype Sorts"/>
              </a:rPr>
              <a:t> Percaya Diri              Harkat</a:t>
            </a:r>
          </a:p>
          <a:p>
            <a:pPr algn="l">
              <a:lnSpc>
                <a:spcPct val="90000"/>
              </a:lnSpc>
            </a:pPr>
            <a:r>
              <a:rPr lang="en-US" sz="1400" b="1">
                <a:sym typeface="Monotype Sorts"/>
              </a:rPr>
              <a:t>	                             </a:t>
            </a:r>
            <a:r>
              <a:rPr lang="id-ID" sz="1400" b="1">
                <a:sym typeface="Monotype Sorts"/>
              </a:rPr>
              <a:t> K</a:t>
            </a:r>
            <a:r>
              <a:rPr lang="en-US" sz="1400" b="1">
                <a:sym typeface="Monotype Sorts"/>
              </a:rPr>
              <a:t>edalam                                     Martabat</a:t>
            </a:r>
            <a:endParaRPr lang="id-ID" sz="1400" b="1">
              <a:sym typeface="Monotype Sorts"/>
            </a:endParaRPr>
          </a:p>
          <a:p>
            <a:pPr algn="l">
              <a:lnSpc>
                <a:spcPct val="90000"/>
              </a:lnSpc>
              <a:buFont typeface="Wingdings" pitchFamily="2" charset="2"/>
              <a:buChar char="à"/>
            </a:pPr>
            <a:r>
              <a:rPr lang="en-US" sz="1400" b="1">
                <a:sym typeface="Monotype Sorts"/>
              </a:rPr>
              <a:t>4.   SIKAP MENTAL</a:t>
            </a:r>
            <a:endParaRPr lang="id-ID" sz="1400" b="1">
              <a:sym typeface="Monotype Sorts"/>
            </a:endParaRPr>
          </a:p>
          <a:p>
            <a:pPr algn="l">
              <a:lnSpc>
                <a:spcPct val="90000"/>
              </a:lnSpc>
              <a:buFont typeface="Wingdings" pitchFamily="2" charset="2"/>
              <a:buChar char="à"/>
            </a:pPr>
            <a:endParaRPr lang="id-ID" sz="1400" b="1">
              <a:sym typeface="Monotype Sorts"/>
            </a:endParaRPr>
          </a:p>
          <a:p>
            <a:pPr algn="l">
              <a:lnSpc>
                <a:spcPct val="90000"/>
              </a:lnSpc>
            </a:pPr>
            <a:r>
              <a:rPr lang="id-ID" sz="1400" b="1">
                <a:sym typeface="Monotype Sorts"/>
              </a:rPr>
              <a:t>                                          </a:t>
            </a:r>
            <a:r>
              <a:rPr lang="en-US" sz="1400" b="1">
                <a:sym typeface="Monotype Sorts"/>
              </a:rPr>
              <a:t> </a:t>
            </a:r>
            <a:r>
              <a:rPr lang="en-US" sz="1400" b="1">
                <a:sym typeface="Wingdings" pitchFamily="2" charset="2"/>
              </a:rPr>
              <a:t></a:t>
            </a:r>
            <a:r>
              <a:rPr lang="en-US" sz="1400" b="1">
                <a:sym typeface="Monotype Sorts"/>
              </a:rPr>
              <a:t> Mawas </a:t>
            </a:r>
            <a:r>
              <a:rPr lang="en-US" sz="1400" b="1">
                <a:sym typeface="Wingdings" pitchFamily="2" charset="2"/>
              </a:rPr>
              <a:t></a:t>
            </a:r>
            <a:r>
              <a:rPr lang="en-US" sz="1400" b="1">
                <a:sym typeface="Monotype Sorts"/>
              </a:rPr>
              <a:t> Unggul </a:t>
            </a:r>
          </a:p>
          <a:p>
            <a:pPr algn="l"/>
            <a:r>
              <a:rPr lang="en-US" sz="1400" b="1">
                <a:sym typeface="Monotype Sorts"/>
              </a:rPr>
              <a:t>                                            </a:t>
            </a:r>
            <a:r>
              <a:rPr lang="id-ID" sz="1400" b="1">
                <a:sym typeface="Monotype Sorts"/>
              </a:rPr>
              <a:t>   </a:t>
            </a:r>
            <a:r>
              <a:rPr lang="en-US" sz="1400" b="1">
                <a:sym typeface="Monotype Sorts"/>
              </a:rPr>
              <a:t>Keluar </a:t>
            </a:r>
            <a:r>
              <a:rPr lang="en-US" sz="1400" b="1">
                <a:sym typeface="Wingdings" pitchFamily="2" charset="2"/>
              </a:rPr>
              <a:t></a:t>
            </a:r>
            <a:r>
              <a:rPr lang="en-US" sz="1400" b="1">
                <a:sym typeface="Monotype Sorts"/>
              </a:rPr>
              <a:t> Daya Saing          </a:t>
            </a:r>
            <a:r>
              <a:rPr lang="id-ID" sz="1400" b="1">
                <a:sym typeface="Monotype Sorts"/>
              </a:rPr>
              <a:t>   </a:t>
            </a:r>
            <a:r>
              <a:rPr lang="en-US" sz="1400" b="1">
                <a:sym typeface="Monotype Sorts"/>
              </a:rPr>
              <a:t> Puan Daya </a:t>
            </a:r>
            <a:endParaRPr lang="id-ID" sz="1400" b="1">
              <a:sym typeface="Monotype Sorts"/>
            </a:endParaRPr>
          </a:p>
          <a:p>
            <a:pPr algn="l"/>
            <a:r>
              <a:rPr lang="id-ID" sz="1400" b="1">
                <a:sym typeface="Monotype Sorts"/>
              </a:rPr>
              <a:t>                                                                                        </a:t>
            </a:r>
            <a:r>
              <a:rPr lang="en-US" sz="1400" b="1">
                <a:sym typeface="Monotype Sorts"/>
              </a:rPr>
              <a:t>         Saing</a:t>
            </a:r>
            <a:endParaRPr lang="id-ID" sz="1400" b="1">
              <a:sym typeface="Monotype Sorts"/>
            </a:endParaRPr>
          </a:p>
          <a:p>
            <a:pPr algn="l"/>
            <a:r>
              <a:rPr lang="id-ID" sz="1400" b="1">
                <a:sym typeface="Wingdings" pitchFamily="2" charset="2"/>
              </a:rPr>
              <a:t></a:t>
            </a:r>
            <a:r>
              <a:rPr lang="en-US" sz="1400" b="1">
                <a:sym typeface="Monotype Sorts"/>
              </a:rPr>
              <a:t>5.  SATU</a:t>
            </a:r>
          </a:p>
          <a:p>
            <a:pPr algn="l"/>
            <a:r>
              <a:rPr lang="en-US" sz="1400" b="1">
                <a:sym typeface="Monotype Sorts"/>
              </a:rPr>
              <a:t>         POLA</a:t>
            </a:r>
          </a:p>
          <a:p>
            <a:pPr algn="l"/>
            <a:endParaRPr lang="en-US" sz="1400" b="1">
              <a:sym typeface="Monotype Sorts"/>
            </a:endParaRPr>
          </a:p>
          <a:p>
            <a:pPr algn="l"/>
            <a:endParaRPr lang="en-US" sz="1400" b="1">
              <a:sym typeface="Monotype Sorts"/>
            </a:endParaRPr>
          </a:p>
          <a:p>
            <a:pPr algn="l">
              <a:buFont typeface="Wingdings" pitchFamily="2" charset="2"/>
              <a:buChar char="à"/>
            </a:pPr>
            <a:r>
              <a:rPr lang="en-US" sz="1400" b="1">
                <a:sym typeface="Monotype Sorts"/>
              </a:rPr>
              <a:t>6.   PELAKS</a:t>
            </a:r>
            <a:r>
              <a:rPr lang="id-ID" sz="1400" b="1">
                <a:sym typeface="Monotype Sorts"/>
              </a:rPr>
              <a:t> </a:t>
            </a:r>
          </a:p>
          <a:p>
            <a:pPr algn="l"/>
            <a:r>
              <a:rPr lang="id-ID" sz="1400" b="1">
                <a:sym typeface="Monotype Sorts"/>
              </a:rPr>
              <a:t>         R</a:t>
            </a:r>
            <a:r>
              <a:rPr lang="en-US" sz="1400" b="1">
                <a:sym typeface="Monotype Sorts"/>
              </a:rPr>
              <a:t>AKORBANG</a:t>
            </a:r>
          </a:p>
          <a:p>
            <a:pPr algn="l"/>
            <a:endParaRPr lang="en-US" sz="1400" b="1">
              <a:sym typeface="Monotype Sorts"/>
            </a:endParaRPr>
          </a:p>
          <a:p>
            <a:pPr algn="l"/>
            <a:endParaRPr lang="en-US" sz="1400" b="1">
              <a:sym typeface="Monotype Sorts"/>
            </a:endParaRPr>
          </a:p>
          <a:p>
            <a:pPr algn="l"/>
            <a:r>
              <a:rPr lang="en-US" sz="1400" b="1">
                <a:sym typeface="Wingdings" pitchFamily="2" charset="2"/>
              </a:rPr>
              <a:t></a:t>
            </a:r>
            <a:r>
              <a:rPr lang="en-US" sz="1400" b="1">
                <a:sym typeface="Monotype Sorts"/>
              </a:rPr>
              <a:t>7. HAKEKAT TANNAS </a:t>
            </a:r>
            <a:r>
              <a:rPr lang="en-US" sz="1400" b="1">
                <a:sym typeface="Wingdings" pitchFamily="2" charset="2"/>
              </a:rPr>
              <a:t></a:t>
            </a:r>
            <a:r>
              <a:rPr lang="en-US" sz="1400" b="1">
                <a:sym typeface="Monotype Sorts"/>
              </a:rPr>
              <a:t> Bertumpu</a:t>
            </a:r>
          </a:p>
          <a:p>
            <a:pPr algn="l"/>
            <a:endParaRPr lang="en-US" sz="1400" b="1">
              <a:sym typeface="Monotype Sorts"/>
            </a:endParaRPr>
          </a:p>
          <a:p>
            <a:pPr algn="l">
              <a:spcBef>
                <a:spcPts val="1800"/>
              </a:spcBef>
            </a:pPr>
            <a:r>
              <a:rPr lang="en-US" sz="1400" b="1">
                <a:sym typeface="Monotype Sorts"/>
              </a:rPr>
              <a:t>	(Pribadi </a:t>
            </a:r>
            <a:r>
              <a:rPr lang="en-US" sz="1400" b="1">
                <a:sym typeface="Wingdings" pitchFamily="2" charset="2"/>
              </a:rPr>
              <a:t></a:t>
            </a:r>
            <a:r>
              <a:rPr lang="en-US" sz="1400" b="1">
                <a:sym typeface="Monotype Sorts"/>
              </a:rPr>
              <a:t> keluarga </a:t>
            </a:r>
            <a:r>
              <a:rPr lang="en-US" sz="1400" b="1">
                <a:sym typeface="Wingdings" pitchFamily="2" charset="2"/>
              </a:rPr>
              <a:t></a:t>
            </a:r>
            <a:r>
              <a:rPr lang="en-US" sz="1400" b="1">
                <a:sym typeface="Monotype Sorts"/>
              </a:rPr>
              <a:t> lingkungan </a:t>
            </a:r>
            <a:r>
              <a:rPr lang="en-US" sz="1400" b="1">
                <a:sym typeface="Wingdings" pitchFamily="2" charset="2"/>
              </a:rPr>
              <a:t></a:t>
            </a:r>
            <a:r>
              <a:rPr lang="en-US" sz="1400" b="1">
                <a:sym typeface="Monotype Sorts"/>
              </a:rPr>
              <a:t> Daerah</a:t>
            </a:r>
          </a:p>
          <a:p>
            <a:pPr algn="l"/>
            <a:r>
              <a:rPr lang="en-US" sz="1400" b="1">
                <a:sym typeface="Monotype Sorts"/>
              </a:rPr>
              <a:t>	 </a:t>
            </a:r>
            <a:r>
              <a:rPr lang="en-US" sz="1400" b="1">
                <a:sym typeface="Wingdings" pitchFamily="2" charset="2"/>
              </a:rPr>
              <a:t></a:t>
            </a:r>
            <a:r>
              <a:rPr lang="en-US" sz="1400" b="1">
                <a:sym typeface="Monotype Sorts"/>
              </a:rPr>
              <a:t> Wilayah </a:t>
            </a:r>
            <a:r>
              <a:rPr lang="en-US" sz="1400" b="1">
                <a:sym typeface="Wingdings" pitchFamily="2" charset="2"/>
              </a:rPr>
              <a:t></a:t>
            </a:r>
            <a:r>
              <a:rPr lang="en-US" sz="1400" b="1">
                <a:sym typeface="Monotype Sorts"/>
              </a:rPr>
              <a:t> Nasional)</a:t>
            </a:r>
          </a:p>
          <a:p>
            <a:pPr algn="l">
              <a:lnSpc>
                <a:spcPct val="70000"/>
              </a:lnSpc>
            </a:pPr>
            <a:endParaRPr lang="en-US" sz="1400" b="1">
              <a:sym typeface="Monotype Sorts"/>
            </a:endParaRPr>
          </a:p>
          <a:p>
            <a:pPr algn="l"/>
            <a:r>
              <a:rPr lang="en-US" sz="1400" b="1">
                <a:sym typeface="Wingdings" pitchFamily="2" charset="2"/>
              </a:rPr>
              <a:t></a:t>
            </a:r>
            <a:r>
              <a:rPr lang="en-US" sz="1400" b="1">
                <a:sym typeface="Monotype Sorts"/>
              </a:rPr>
              <a:t>8. KESATUAN WILAYAH </a:t>
            </a:r>
            <a:r>
              <a:rPr lang="en-US" sz="1400" b="1">
                <a:sym typeface="Wingdings" pitchFamily="2" charset="2"/>
              </a:rPr>
              <a:t></a:t>
            </a:r>
            <a:r>
              <a:rPr lang="en-US" sz="1400" b="1">
                <a:sym typeface="Monotype Sorts"/>
              </a:rPr>
              <a:t> mencakup</a:t>
            </a:r>
          </a:p>
          <a:p>
            <a:pPr algn="l"/>
            <a:r>
              <a:rPr lang="en-US" sz="1400" b="1">
                <a:sym typeface="Monotype Sorts"/>
              </a:rPr>
              <a:t>        Satu Kesatuan : Politik, Ekonomi,</a:t>
            </a:r>
          </a:p>
          <a:p>
            <a:pPr algn="l"/>
            <a:r>
              <a:rPr lang="en-US" sz="1400" b="1">
                <a:sym typeface="Monotype Sorts"/>
              </a:rPr>
              <a:t>       Sosbud dan Hankam</a:t>
            </a:r>
          </a:p>
          <a:p>
            <a:pPr algn="l"/>
            <a:endParaRPr lang="en-US" sz="1400" b="1">
              <a:sym typeface="Monotype Sorts"/>
            </a:endParaRPr>
          </a:p>
        </p:txBody>
      </p:sp>
      <p:sp>
        <p:nvSpPr>
          <p:cNvPr id="13322" name="Text Box 10"/>
          <p:cNvSpPr txBox="1">
            <a:spLocks noChangeArrowheads="1"/>
          </p:cNvSpPr>
          <p:nvPr/>
        </p:nvSpPr>
        <p:spPr bwMode="auto">
          <a:xfrm>
            <a:off x="5448300" y="5638800"/>
            <a:ext cx="1651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400" b="1">
                <a:solidFill>
                  <a:schemeClr val="tx2"/>
                </a:solidFill>
              </a:rPr>
              <a:t>Penyelenggaraan</a:t>
            </a:r>
          </a:p>
          <a:p>
            <a:r>
              <a:rPr lang="en-US" sz="1400" b="1">
                <a:solidFill>
                  <a:schemeClr val="tx2"/>
                </a:solidFill>
              </a:rPr>
              <a:t>Kehidupan,</a:t>
            </a:r>
          </a:p>
          <a:p>
            <a:r>
              <a:rPr lang="en-US" sz="1400" b="1">
                <a:solidFill>
                  <a:schemeClr val="tx2"/>
                </a:solidFill>
              </a:rPr>
              <a:t>Bermasyarakat,</a:t>
            </a:r>
          </a:p>
          <a:p>
            <a:r>
              <a:rPr lang="en-US" sz="1400" b="1">
                <a:solidFill>
                  <a:schemeClr val="tx2"/>
                </a:solidFill>
              </a:rPr>
              <a:t>Berbangsa dan </a:t>
            </a:r>
          </a:p>
          <a:p>
            <a:r>
              <a:rPr lang="en-US" sz="1400" b="1">
                <a:solidFill>
                  <a:schemeClr val="tx2"/>
                </a:solidFill>
              </a:rPr>
              <a:t>Bernegara</a:t>
            </a:r>
          </a:p>
        </p:txBody>
      </p:sp>
      <p:sp>
        <p:nvSpPr>
          <p:cNvPr id="13323" name="Line 11"/>
          <p:cNvSpPr>
            <a:spLocks noChangeShapeType="1"/>
          </p:cNvSpPr>
          <p:nvPr/>
        </p:nvSpPr>
        <p:spPr bwMode="auto">
          <a:xfrm>
            <a:off x="1828800" y="911225"/>
            <a:ext cx="0" cy="495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4" name="Text Box 12"/>
          <p:cNvSpPr txBox="1">
            <a:spLocks noChangeArrowheads="1"/>
          </p:cNvSpPr>
          <p:nvPr/>
        </p:nvSpPr>
        <p:spPr bwMode="auto">
          <a:xfrm>
            <a:off x="7964488" y="835025"/>
            <a:ext cx="323850" cy="5048250"/>
          </a:xfrm>
          <a:prstGeom prst="rect">
            <a:avLst/>
          </a:prstGeom>
          <a:gradFill rotWithShape="0">
            <a:gsLst>
              <a:gs pos="0">
                <a:srgbClr val="FFCCFF"/>
              </a:gs>
              <a:gs pos="50000">
                <a:srgbClr val="FFFFFF"/>
              </a:gs>
              <a:gs pos="100000">
                <a:srgbClr val="FFCCFF"/>
              </a:gs>
            </a:gsLst>
            <a:lin ang="2700000" scaled="1"/>
          </a:gradFill>
          <a:ln w="9525">
            <a:solidFill>
              <a:schemeClr val="tx1"/>
            </a:solidFill>
            <a:miter lim="800000"/>
            <a:headEnd/>
            <a:tailEnd/>
          </a:ln>
          <a:effectLst>
            <a:outerShdw dist="107763" dir="2700000" algn="ctr" rotWithShape="0">
              <a:schemeClr val="accent2"/>
            </a:outerShdw>
          </a:effectLst>
        </p:spPr>
        <p:txBody>
          <a:bodyPr wrap="none">
            <a:spAutoFit/>
          </a:bodyPr>
          <a:lstStyle/>
          <a:p>
            <a:pPr eaLnBrk="0" hangingPunct="0">
              <a:defRPr/>
            </a:pPr>
            <a:r>
              <a:rPr lang="id-ID" sz="1400" b="1" dirty="0">
                <a:solidFill>
                  <a:srgbClr val="000000"/>
                </a:solidFill>
              </a:rPr>
              <a:t>K</a:t>
            </a:r>
          </a:p>
          <a:p>
            <a:pPr eaLnBrk="0" hangingPunct="0">
              <a:defRPr/>
            </a:pPr>
            <a:r>
              <a:rPr lang="id-ID" sz="1400" b="1" dirty="0">
                <a:solidFill>
                  <a:srgbClr val="000000"/>
                </a:solidFill>
              </a:rPr>
              <a:t>E</a:t>
            </a:r>
          </a:p>
          <a:p>
            <a:pPr eaLnBrk="0" hangingPunct="0">
              <a:defRPr/>
            </a:pPr>
            <a:r>
              <a:rPr lang="id-ID" sz="1400" b="1" dirty="0">
                <a:solidFill>
                  <a:srgbClr val="000000"/>
                </a:solidFill>
              </a:rPr>
              <a:t>T</a:t>
            </a:r>
          </a:p>
          <a:p>
            <a:pPr eaLnBrk="0" hangingPunct="0">
              <a:defRPr/>
            </a:pPr>
            <a:r>
              <a:rPr lang="id-ID" sz="1400" b="1" dirty="0">
                <a:solidFill>
                  <a:srgbClr val="000000"/>
                </a:solidFill>
              </a:rPr>
              <a:t>A</a:t>
            </a:r>
          </a:p>
          <a:p>
            <a:pPr eaLnBrk="0" hangingPunct="0">
              <a:defRPr/>
            </a:pPr>
            <a:r>
              <a:rPr lang="id-ID" sz="1400" b="1" dirty="0">
                <a:solidFill>
                  <a:srgbClr val="000000"/>
                </a:solidFill>
              </a:rPr>
              <a:t>H</a:t>
            </a:r>
          </a:p>
          <a:p>
            <a:pPr eaLnBrk="0" hangingPunct="0">
              <a:defRPr/>
            </a:pPr>
            <a:r>
              <a:rPr lang="id-ID" sz="1400" b="1" dirty="0">
                <a:solidFill>
                  <a:srgbClr val="000000"/>
                </a:solidFill>
              </a:rPr>
              <a:t>A</a:t>
            </a:r>
          </a:p>
          <a:p>
            <a:pPr eaLnBrk="0" hangingPunct="0">
              <a:defRPr/>
            </a:pPr>
            <a:r>
              <a:rPr lang="id-ID" sz="1400" b="1" dirty="0">
                <a:solidFill>
                  <a:srgbClr val="000000"/>
                </a:solidFill>
              </a:rPr>
              <a:t>N</a:t>
            </a:r>
          </a:p>
          <a:p>
            <a:pPr eaLnBrk="0" hangingPunct="0">
              <a:defRPr/>
            </a:pPr>
            <a:r>
              <a:rPr lang="id-ID" sz="1400" b="1" dirty="0">
                <a:solidFill>
                  <a:srgbClr val="000000"/>
                </a:solidFill>
              </a:rPr>
              <a:t>A</a:t>
            </a:r>
          </a:p>
          <a:p>
            <a:pPr eaLnBrk="0" hangingPunct="0">
              <a:defRPr/>
            </a:pPr>
            <a:r>
              <a:rPr lang="id-ID" sz="1400" b="1" dirty="0">
                <a:solidFill>
                  <a:srgbClr val="000000"/>
                </a:solidFill>
              </a:rPr>
              <a:t>N</a:t>
            </a:r>
          </a:p>
          <a:p>
            <a:pPr eaLnBrk="0" hangingPunct="0">
              <a:defRPr/>
            </a:pPr>
            <a:endParaRPr lang="id-ID" sz="1400" b="1" dirty="0">
              <a:solidFill>
                <a:srgbClr val="000000"/>
              </a:solidFill>
            </a:endParaRPr>
          </a:p>
          <a:p>
            <a:pPr eaLnBrk="0" hangingPunct="0">
              <a:defRPr/>
            </a:pPr>
            <a:r>
              <a:rPr lang="id-ID" sz="1400" b="1" dirty="0">
                <a:solidFill>
                  <a:srgbClr val="000000"/>
                </a:solidFill>
              </a:rPr>
              <a:t>N</a:t>
            </a:r>
          </a:p>
          <a:p>
            <a:pPr eaLnBrk="0" hangingPunct="0">
              <a:defRPr/>
            </a:pPr>
            <a:r>
              <a:rPr lang="id-ID" sz="1400" b="1" dirty="0">
                <a:solidFill>
                  <a:srgbClr val="000000"/>
                </a:solidFill>
              </a:rPr>
              <a:t>A</a:t>
            </a:r>
          </a:p>
          <a:p>
            <a:pPr eaLnBrk="0" hangingPunct="0">
              <a:defRPr/>
            </a:pPr>
            <a:r>
              <a:rPr lang="id-ID" sz="1400" b="1" dirty="0">
                <a:solidFill>
                  <a:srgbClr val="000000"/>
                </a:solidFill>
              </a:rPr>
              <a:t>S</a:t>
            </a:r>
          </a:p>
          <a:p>
            <a:pPr eaLnBrk="0" hangingPunct="0">
              <a:defRPr/>
            </a:pPr>
            <a:r>
              <a:rPr lang="id-ID" sz="1400" b="1" dirty="0">
                <a:solidFill>
                  <a:srgbClr val="000000"/>
                </a:solidFill>
              </a:rPr>
              <a:t>I</a:t>
            </a:r>
          </a:p>
          <a:p>
            <a:pPr eaLnBrk="0" hangingPunct="0">
              <a:defRPr/>
            </a:pPr>
            <a:r>
              <a:rPr lang="id-ID" sz="1400" b="1" dirty="0">
                <a:solidFill>
                  <a:srgbClr val="000000"/>
                </a:solidFill>
              </a:rPr>
              <a:t>O</a:t>
            </a:r>
          </a:p>
          <a:p>
            <a:pPr eaLnBrk="0" hangingPunct="0">
              <a:defRPr/>
            </a:pPr>
            <a:r>
              <a:rPr lang="id-ID" sz="1400" b="1" dirty="0">
                <a:solidFill>
                  <a:srgbClr val="000000"/>
                </a:solidFill>
              </a:rPr>
              <a:t>N</a:t>
            </a:r>
          </a:p>
          <a:p>
            <a:pPr eaLnBrk="0" hangingPunct="0">
              <a:defRPr/>
            </a:pPr>
            <a:r>
              <a:rPr lang="id-ID" sz="1400" b="1" dirty="0">
                <a:solidFill>
                  <a:srgbClr val="000000"/>
                </a:solidFill>
              </a:rPr>
              <a:t>A</a:t>
            </a:r>
          </a:p>
          <a:p>
            <a:pPr eaLnBrk="0" hangingPunct="0">
              <a:defRPr/>
            </a:pPr>
            <a:r>
              <a:rPr lang="id-ID" sz="1400" b="1" dirty="0">
                <a:solidFill>
                  <a:srgbClr val="000000"/>
                </a:solidFill>
              </a:rPr>
              <a:t>L</a:t>
            </a:r>
          </a:p>
          <a:p>
            <a:pPr eaLnBrk="0" hangingPunct="0">
              <a:defRPr/>
            </a:pPr>
            <a:endParaRPr lang="en-US" sz="1400" b="1" dirty="0">
              <a:solidFill>
                <a:srgbClr val="000000"/>
              </a:solidFill>
            </a:endParaRPr>
          </a:p>
          <a:p>
            <a:pPr eaLnBrk="0" hangingPunct="0">
              <a:defRPr/>
            </a:pPr>
            <a:r>
              <a:rPr lang="en-US" sz="1400" b="1" dirty="0">
                <a:solidFill>
                  <a:srgbClr val="000000"/>
                </a:solidFill>
              </a:rPr>
              <a:t>N</a:t>
            </a:r>
          </a:p>
          <a:p>
            <a:pPr eaLnBrk="0" hangingPunct="0">
              <a:defRPr/>
            </a:pPr>
            <a:r>
              <a:rPr lang="en-US" sz="1400" b="1" dirty="0">
                <a:solidFill>
                  <a:srgbClr val="000000"/>
                </a:solidFill>
              </a:rPr>
              <a:t>K</a:t>
            </a:r>
          </a:p>
          <a:p>
            <a:pPr eaLnBrk="0" hangingPunct="0">
              <a:defRPr/>
            </a:pPr>
            <a:r>
              <a:rPr lang="en-US" sz="1400" b="1" dirty="0">
                <a:solidFill>
                  <a:srgbClr val="000000"/>
                </a:solidFill>
              </a:rPr>
              <a:t>R</a:t>
            </a:r>
          </a:p>
          <a:p>
            <a:pPr eaLnBrk="0" hangingPunct="0">
              <a:defRPr/>
            </a:pPr>
            <a:r>
              <a:rPr lang="en-US" sz="1400" b="1" dirty="0">
                <a:solidFill>
                  <a:srgbClr val="000000"/>
                </a:solidFill>
              </a:rPr>
              <a:t>I</a:t>
            </a:r>
          </a:p>
        </p:txBody>
      </p:sp>
      <p:sp>
        <p:nvSpPr>
          <p:cNvPr id="13325" name="Oval 13"/>
          <p:cNvSpPr>
            <a:spLocks noChangeArrowheads="1"/>
          </p:cNvSpPr>
          <p:nvPr/>
        </p:nvSpPr>
        <p:spPr bwMode="auto">
          <a:xfrm>
            <a:off x="8534400" y="2587625"/>
            <a:ext cx="457200" cy="1828800"/>
          </a:xfrm>
          <a:prstGeom prst="ellipse">
            <a:avLst/>
          </a:prstGeom>
          <a:solidFill>
            <a:srgbClr val="660033"/>
          </a:solidFill>
          <a:ln w="9525">
            <a:solidFill>
              <a:schemeClr val="tx1"/>
            </a:solidFill>
            <a:round/>
            <a:headEnd/>
            <a:tailEnd/>
          </a:ln>
          <a:effectLst>
            <a:outerShdw dist="107763" dir="2700000" algn="ctr" rotWithShape="0">
              <a:srgbClr val="FF3300"/>
            </a:outerShdw>
          </a:effectLst>
        </p:spPr>
        <p:txBody>
          <a:bodyPr wrap="none" anchor="ctr"/>
          <a:lstStyle/>
          <a:p>
            <a:pPr eaLnBrk="0" hangingPunct="0">
              <a:defRPr/>
            </a:pPr>
            <a:r>
              <a:rPr lang="en-US" b="1" dirty="0">
                <a:solidFill>
                  <a:srgbClr val="FFFF00"/>
                </a:solidFill>
                <a:latin typeface="Times New Roman" pitchFamily="18" charset="0"/>
              </a:rPr>
              <a:t>T</a:t>
            </a:r>
          </a:p>
          <a:p>
            <a:pPr eaLnBrk="0" hangingPunct="0">
              <a:defRPr/>
            </a:pPr>
            <a:r>
              <a:rPr lang="en-US" b="1" dirty="0">
                <a:solidFill>
                  <a:srgbClr val="FFFF00"/>
                </a:solidFill>
                <a:latin typeface="Times New Roman" pitchFamily="18" charset="0"/>
              </a:rPr>
              <a:t>U</a:t>
            </a:r>
          </a:p>
          <a:p>
            <a:pPr eaLnBrk="0" hangingPunct="0">
              <a:defRPr/>
            </a:pPr>
            <a:r>
              <a:rPr lang="en-US" b="1" dirty="0">
                <a:solidFill>
                  <a:srgbClr val="FFFF00"/>
                </a:solidFill>
                <a:latin typeface="Times New Roman" pitchFamily="18" charset="0"/>
              </a:rPr>
              <a:t>N</a:t>
            </a:r>
          </a:p>
          <a:p>
            <a:pPr eaLnBrk="0" hangingPunct="0">
              <a:defRPr/>
            </a:pPr>
            <a:r>
              <a:rPr lang="en-US" b="1" dirty="0">
                <a:solidFill>
                  <a:srgbClr val="FFFF00"/>
                </a:solidFill>
                <a:latin typeface="Times New Roman" pitchFamily="18" charset="0"/>
              </a:rPr>
              <a:t>A</a:t>
            </a:r>
          </a:p>
          <a:p>
            <a:pPr eaLnBrk="0" hangingPunct="0">
              <a:defRPr/>
            </a:pPr>
            <a:r>
              <a:rPr lang="en-US" b="1" dirty="0">
                <a:solidFill>
                  <a:srgbClr val="FFFF00"/>
                </a:solidFill>
                <a:latin typeface="Times New Roman" pitchFamily="18" charset="0"/>
              </a:rPr>
              <a:t>S</a:t>
            </a:r>
          </a:p>
        </p:txBody>
      </p:sp>
      <p:sp>
        <p:nvSpPr>
          <p:cNvPr id="13326" name="AutoShape 14"/>
          <p:cNvSpPr>
            <a:spLocks noChangeArrowheads="1"/>
          </p:cNvSpPr>
          <p:nvPr/>
        </p:nvSpPr>
        <p:spPr bwMode="auto">
          <a:xfrm>
            <a:off x="8382000" y="3197225"/>
            <a:ext cx="228600" cy="609600"/>
          </a:xfrm>
          <a:prstGeom prst="rightArrow">
            <a:avLst>
              <a:gd name="adj1" fmla="val 50000"/>
              <a:gd name="adj2" fmla="val 57500"/>
            </a:avLst>
          </a:prstGeom>
          <a:solidFill>
            <a:srgbClr val="FF3300"/>
          </a:solidFill>
          <a:ln w="9525">
            <a:solidFill>
              <a:schemeClr val="tx1"/>
            </a:solidFill>
            <a:miter lim="800000"/>
            <a:headEnd/>
            <a:tailEnd/>
          </a:ln>
        </p:spPr>
        <p:txBody>
          <a:bodyPr wrap="none" anchor="ctr"/>
          <a:lstStyle/>
          <a:p>
            <a:endParaRPr lang="id-ID"/>
          </a:p>
        </p:txBody>
      </p:sp>
      <p:grpSp>
        <p:nvGrpSpPr>
          <p:cNvPr id="3" name="Group 15"/>
          <p:cNvGrpSpPr>
            <a:grpSpLocks/>
          </p:cNvGrpSpPr>
          <p:nvPr/>
        </p:nvGrpSpPr>
        <p:grpSpPr bwMode="auto">
          <a:xfrm>
            <a:off x="7505700" y="835025"/>
            <a:ext cx="495300" cy="5562600"/>
            <a:chOff x="6144" y="0"/>
            <a:chExt cx="312" cy="3504"/>
          </a:xfrm>
        </p:grpSpPr>
        <p:sp>
          <p:nvSpPr>
            <p:cNvPr id="21553" name="Freeform 16"/>
            <p:cNvSpPr>
              <a:spLocks/>
            </p:cNvSpPr>
            <p:nvPr/>
          </p:nvSpPr>
          <p:spPr bwMode="auto">
            <a:xfrm>
              <a:off x="6144" y="0"/>
              <a:ext cx="144" cy="3504"/>
            </a:xfrm>
            <a:custGeom>
              <a:avLst/>
              <a:gdLst>
                <a:gd name="T0" fmla="*/ 0 w 144"/>
                <a:gd name="T1" fmla="*/ 0 h 3504"/>
                <a:gd name="T2" fmla="*/ 144 w 144"/>
                <a:gd name="T3" fmla="*/ 0 h 3504"/>
                <a:gd name="T4" fmla="*/ 144 w 144"/>
                <a:gd name="T5" fmla="*/ 3504 h 3504"/>
                <a:gd name="T6" fmla="*/ 0 w 144"/>
                <a:gd name="T7" fmla="*/ 3504 h 3504"/>
                <a:gd name="T8" fmla="*/ 0 60000 65536"/>
                <a:gd name="T9" fmla="*/ 0 60000 65536"/>
                <a:gd name="T10" fmla="*/ 0 60000 65536"/>
                <a:gd name="T11" fmla="*/ 0 60000 65536"/>
                <a:gd name="T12" fmla="*/ 0 w 144"/>
                <a:gd name="T13" fmla="*/ 0 h 3504"/>
                <a:gd name="T14" fmla="*/ 144 w 144"/>
                <a:gd name="T15" fmla="*/ 3504 h 3504"/>
              </a:gdLst>
              <a:ahLst/>
              <a:cxnLst>
                <a:cxn ang="T8">
                  <a:pos x="T0" y="T1"/>
                </a:cxn>
                <a:cxn ang="T9">
                  <a:pos x="T2" y="T3"/>
                </a:cxn>
                <a:cxn ang="T10">
                  <a:pos x="T4" y="T5"/>
                </a:cxn>
                <a:cxn ang="T11">
                  <a:pos x="T6" y="T7"/>
                </a:cxn>
              </a:cxnLst>
              <a:rect l="T12" t="T13" r="T14" b="T15"/>
              <a:pathLst>
                <a:path w="144" h="3504">
                  <a:moveTo>
                    <a:pt x="0" y="0"/>
                  </a:moveTo>
                  <a:lnTo>
                    <a:pt x="144" y="0"/>
                  </a:lnTo>
                  <a:lnTo>
                    <a:pt x="144" y="3504"/>
                  </a:lnTo>
                  <a:lnTo>
                    <a:pt x="0" y="3504"/>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1554" name="Freeform 17"/>
            <p:cNvSpPr>
              <a:spLocks/>
            </p:cNvSpPr>
            <p:nvPr/>
          </p:nvSpPr>
          <p:spPr bwMode="auto">
            <a:xfrm>
              <a:off x="6144" y="0"/>
              <a:ext cx="312" cy="3504"/>
            </a:xfrm>
            <a:custGeom>
              <a:avLst/>
              <a:gdLst>
                <a:gd name="T0" fmla="*/ 0 w 336"/>
                <a:gd name="T1" fmla="*/ 0 h 3456"/>
                <a:gd name="T2" fmla="*/ 232 w 336"/>
                <a:gd name="T3" fmla="*/ 1800 h 3456"/>
                <a:gd name="T4" fmla="*/ 0 w 336"/>
                <a:gd name="T5" fmla="*/ 3703 h 3456"/>
                <a:gd name="T6" fmla="*/ 0 60000 65536"/>
                <a:gd name="T7" fmla="*/ 0 60000 65536"/>
                <a:gd name="T8" fmla="*/ 0 60000 65536"/>
                <a:gd name="T9" fmla="*/ 0 w 336"/>
                <a:gd name="T10" fmla="*/ 0 h 3456"/>
                <a:gd name="T11" fmla="*/ 336 w 336"/>
                <a:gd name="T12" fmla="*/ 3456 h 3456"/>
              </a:gdLst>
              <a:ahLst/>
              <a:cxnLst>
                <a:cxn ang="T6">
                  <a:pos x="T0" y="T1"/>
                </a:cxn>
                <a:cxn ang="T7">
                  <a:pos x="T2" y="T3"/>
                </a:cxn>
                <a:cxn ang="T8">
                  <a:pos x="T4" y="T5"/>
                </a:cxn>
              </a:cxnLst>
              <a:rect l="T9" t="T10" r="T11" b="T12"/>
              <a:pathLst>
                <a:path w="336" h="3456">
                  <a:moveTo>
                    <a:pt x="0" y="0"/>
                  </a:moveTo>
                  <a:lnTo>
                    <a:pt x="336" y="1680"/>
                  </a:lnTo>
                  <a:lnTo>
                    <a:pt x="0" y="345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grpSp>
        <p:nvGrpSpPr>
          <p:cNvPr id="4" name="Group 18"/>
          <p:cNvGrpSpPr>
            <a:grpSpLocks/>
          </p:cNvGrpSpPr>
          <p:nvPr/>
        </p:nvGrpSpPr>
        <p:grpSpPr bwMode="auto">
          <a:xfrm>
            <a:off x="3810000" y="1676400"/>
            <a:ext cx="3924300" cy="987425"/>
            <a:chOff x="2244" y="1262"/>
            <a:chExt cx="2472" cy="622"/>
          </a:xfrm>
        </p:grpSpPr>
        <p:sp>
          <p:nvSpPr>
            <p:cNvPr id="21549" name="Rectangle 19"/>
            <p:cNvSpPr>
              <a:spLocks noChangeArrowheads="1"/>
            </p:cNvSpPr>
            <p:nvPr/>
          </p:nvSpPr>
          <p:spPr bwMode="auto">
            <a:xfrm>
              <a:off x="3708" y="1504"/>
              <a:ext cx="1008" cy="192"/>
            </a:xfrm>
            <a:prstGeom prst="rect">
              <a:avLst/>
            </a:prstGeom>
            <a:solidFill>
              <a:schemeClr val="accent2"/>
            </a:solidFill>
            <a:ln w="9525">
              <a:solidFill>
                <a:schemeClr val="tx1"/>
              </a:solidFill>
              <a:miter lim="800000"/>
              <a:headEnd/>
              <a:tailEnd/>
            </a:ln>
          </p:spPr>
          <p:txBody>
            <a:bodyPr wrap="none" anchor="ctr"/>
            <a:lstStyle/>
            <a:p>
              <a:pPr eaLnBrk="0" hangingPunct="0">
                <a:lnSpc>
                  <a:spcPct val="60000"/>
                </a:lnSpc>
              </a:pPr>
              <a:endParaRPr lang="en-US" sz="1400" b="1">
                <a:solidFill>
                  <a:schemeClr val="bg2"/>
                </a:solidFill>
              </a:endParaRPr>
            </a:p>
            <a:p>
              <a:pPr eaLnBrk="0" hangingPunct="0"/>
              <a:r>
                <a:rPr lang="en-US" sz="1400" b="1">
                  <a:solidFill>
                    <a:schemeClr val="bg2"/>
                  </a:solidFill>
                </a:rPr>
                <a:t>Capai K.Pent. Nas</a:t>
              </a:r>
            </a:p>
            <a:p>
              <a:pPr eaLnBrk="0" hangingPunct="0">
                <a:lnSpc>
                  <a:spcPct val="60000"/>
                </a:lnSpc>
              </a:pPr>
              <a:endParaRPr lang="en-US" sz="1400" b="1">
                <a:solidFill>
                  <a:schemeClr val="bg2"/>
                </a:solidFill>
              </a:endParaRPr>
            </a:p>
          </p:txBody>
        </p:sp>
        <p:sp>
          <p:nvSpPr>
            <p:cNvPr id="21550" name="Freeform 20"/>
            <p:cNvSpPr>
              <a:spLocks/>
            </p:cNvSpPr>
            <p:nvPr/>
          </p:nvSpPr>
          <p:spPr bwMode="auto">
            <a:xfrm>
              <a:off x="3732" y="1262"/>
              <a:ext cx="192" cy="192"/>
            </a:xfrm>
            <a:custGeom>
              <a:avLst/>
              <a:gdLst>
                <a:gd name="T0" fmla="*/ 0 w 192"/>
                <a:gd name="T1" fmla="*/ 0 h 192"/>
                <a:gd name="T2" fmla="*/ 192 w 192"/>
                <a:gd name="T3" fmla="*/ 0 h 192"/>
                <a:gd name="T4" fmla="*/ 192 w 192"/>
                <a:gd name="T5" fmla="*/ 192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0"/>
                  </a:moveTo>
                  <a:lnTo>
                    <a:pt x="192" y="0"/>
                  </a:lnTo>
                  <a:lnTo>
                    <a:pt x="192" y="192"/>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1551" name="Freeform 21"/>
            <p:cNvSpPr>
              <a:spLocks/>
            </p:cNvSpPr>
            <p:nvPr/>
          </p:nvSpPr>
          <p:spPr bwMode="auto">
            <a:xfrm flipV="1">
              <a:off x="3648" y="1740"/>
              <a:ext cx="192" cy="144"/>
            </a:xfrm>
            <a:custGeom>
              <a:avLst/>
              <a:gdLst>
                <a:gd name="T0" fmla="*/ 0 w 192"/>
                <a:gd name="T1" fmla="*/ 0 h 192"/>
                <a:gd name="T2" fmla="*/ 192 w 192"/>
                <a:gd name="T3" fmla="*/ 0 h 192"/>
                <a:gd name="T4" fmla="*/ 192 w 192"/>
                <a:gd name="T5" fmla="*/ 46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0"/>
                  </a:moveTo>
                  <a:lnTo>
                    <a:pt x="192" y="0"/>
                  </a:lnTo>
                  <a:lnTo>
                    <a:pt x="192" y="192"/>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1552" name="Freeform 22"/>
            <p:cNvSpPr>
              <a:spLocks/>
            </p:cNvSpPr>
            <p:nvPr/>
          </p:nvSpPr>
          <p:spPr bwMode="auto">
            <a:xfrm>
              <a:off x="2244" y="1308"/>
              <a:ext cx="72" cy="420"/>
            </a:xfrm>
            <a:custGeom>
              <a:avLst/>
              <a:gdLst>
                <a:gd name="T0" fmla="*/ 2 w 192"/>
                <a:gd name="T1" fmla="*/ 0 h 288"/>
                <a:gd name="T2" fmla="*/ 0 w 192"/>
                <a:gd name="T3" fmla="*/ 948 h 288"/>
                <a:gd name="T4" fmla="*/ 2 w 192"/>
                <a:gd name="T5" fmla="*/ 189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192" y="0"/>
                  </a:moveTo>
                  <a:lnTo>
                    <a:pt x="0" y="144"/>
                  </a:lnTo>
                  <a:lnTo>
                    <a:pt x="19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sp>
        <p:nvSpPr>
          <p:cNvPr id="13335" name="Text Box 23"/>
          <p:cNvSpPr txBox="1">
            <a:spLocks noChangeArrowheads="1"/>
          </p:cNvSpPr>
          <p:nvPr/>
        </p:nvSpPr>
        <p:spPr bwMode="auto">
          <a:xfrm>
            <a:off x="2963863" y="2759075"/>
            <a:ext cx="977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400" b="1">
                <a:sym typeface="Wingdings" pitchFamily="2" charset="2"/>
              </a:rPr>
              <a:t></a:t>
            </a:r>
            <a:r>
              <a:rPr lang="en-US" sz="1400" b="1"/>
              <a:t> Pikir</a:t>
            </a:r>
          </a:p>
          <a:p>
            <a:pPr>
              <a:spcBef>
                <a:spcPct val="10000"/>
              </a:spcBef>
            </a:pPr>
            <a:r>
              <a:rPr lang="en-US" sz="1400" b="1">
                <a:sym typeface="Wingdings" pitchFamily="2" charset="2"/>
              </a:rPr>
              <a:t></a:t>
            </a:r>
            <a:r>
              <a:rPr lang="en-US" sz="1400" b="1"/>
              <a:t> Sikap</a:t>
            </a:r>
          </a:p>
          <a:p>
            <a:pPr>
              <a:spcBef>
                <a:spcPct val="10000"/>
              </a:spcBef>
            </a:pPr>
            <a:r>
              <a:rPr lang="en-US" sz="1400" b="1">
                <a:sym typeface="Wingdings" pitchFamily="2" charset="2"/>
              </a:rPr>
              <a:t></a:t>
            </a:r>
            <a:r>
              <a:rPr lang="en-US" sz="1400" b="1"/>
              <a:t> Tindak</a:t>
            </a:r>
          </a:p>
        </p:txBody>
      </p:sp>
      <p:sp>
        <p:nvSpPr>
          <p:cNvPr id="13336" name="Text Box 24"/>
          <p:cNvSpPr txBox="1">
            <a:spLocks noChangeArrowheads="1"/>
          </p:cNvSpPr>
          <p:nvPr/>
        </p:nvSpPr>
        <p:spPr bwMode="auto">
          <a:xfrm>
            <a:off x="4105275" y="2936875"/>
            <a:ext cx="949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nSpc>
                <a:spcPct val="80000"/>
              </a:lnSpc>
            </a:pPr>
            <a:r>
              <a:rPr lang="en-US" sz="1400" b="1">
                <a:solidFill>
                  <a:srgbClr val="FFFF00"/>
                </a:solidFill>
              </a:rPr>
              <a:t>IPTEK</a:t>
            </a:r>
          </a:p>
          <a:p>
            <a:pPr>
              <a:lnSpc>
                <a:spcPct val="80000"/>
              </a:lnSpc>
            </a:pPr>
            <a:r>
              <a:rPr lang="en-US" sz="1400" b="1">
                <a:solidFill>
                  <a:srgbClr val="FFFF00"/>
                </a:solidFill>
              </a:rPr>
              <a:t>Integratif</a:t>
            </a:r>
          </a:p>
          <a:p>
            <a:pPr>
              <a:lnSpc>
                <a:spcPct val="80000"/>
              </a:lnSpc>
            </a:pPr>
            <a:r>
              <a:rPr lang="en-US" sz="1400" b="1">
                <a:solidFill>
                  <a:srgbClr val="FFFF00"/>
                </a:solidFill>
              </a:rPr>
              <a:t>dalam</a:t>
            </a:r>
          </a:p>
        </p:txBody>
      </p:sp>
      <p:sp>
        <p:nvSpPr>
          <p:cNvPr id="13337" name="Text Box 25"/>
          <p:cNvSpPr txBox="1">
            <a:spLocks noChangeArrowheads="1"/>
          </p:cNvSpPr>
          <p:nvPr/>
        </p:nvSpPr>
        <p:spPr bwMode="auto">
          <a:xfrm>
            <a:off x="5245100" y="2909888"/>
            <a:ext cx="13446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400" b="1">
                <a:sym typeface="Wingdings" pitchFamily="2" charset="2"/>
              </a:rPr>
              <a:t></a:t>
            </a:r>
            <a:r>
              <a:rPr lang="en-US" sz="1400" b="1"/>
              <a:t> m. wujud</a:t>
            </a:r>
          </a:p>
          <a:p>
            <a:pPr>
              <a:spcBef>
                <a:spcPct val="10000"/>
              </a:spcBef>
            </a:pPr>
            <a:r>
              <a:rPr lang="en-US" sz="1400" b="1">
                <a:sym typeface="Wingdings" pitchFamily="2" charset="2"/>
              </a:rPr>
              <a:t></a:t>
            </a:r>
            <a:r>
              <a:rPr lang="en-US" sz="1400" b="1"/>
              <a:t> m. pelihara</a:t>
            </a:r>
          </a:p>
          <a:p>
            <a:pPr>
              <a:spcBef>
                <a:spcPct val="10000"/>
              </a:spcBef>
            </a:pPr>
            <a:r>
              <a:rPr lang="en-US" sz="1400" b="1">
                <a:sym typeface="Wingdings" pitchFamily="2" charset="2"/>
              </a:rPr>
              <a:t></a:t>
            </a:r>
            <a:r>
              <a:rPr lang="en-US" sz="1400" b="1"/>
              <a:t> m. tingkat</a:t>
            </a:r>
          </a:p>
        </p:txBody>
      </p:sp>
      <p:sp>
        <p:nvSpPr>
          <p:cNvPr id="13338" name="Text Box 26"/>
          <p:cNvSpPr txBox="1">
            <a:spLocks noChangeArrowheads="1"/>
          </p:cNvSpPr>
          <p:nvPr/>
        </p:nvSpPr>
        <p:spPr bwMode="auto">
          <a:xfrm>
            <a:off x="6756400" y="3144838"/>
            <a:ext cx="808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400" b="1" u="sng"/>
              <a:t>KESRA</a:t>
            </a:r>
          </a:p>
        </p:txBody>
      </p:sp>
      <p:sp>
        <p:nvSpPr>
          <p:cNvPr id="13339" name="Freeform 27"/>
          <p:cNvSpPr>
            <a:spLocks/>
          </p:cNvSpPr>
          <p:nvPr/>
        </p:nvSpPr>
        <p:spPr bwMode="auto">
          <a:xfrm>
            <a:off x="2770188" y="2921000"/>
            <a:ext cx="304800" cy="457200"/>
          </a:xfrm>
          <a:custGeom>
            <a:avLst/>
            <a:gdLst>
              <a:gd name="T0" fmla="*/ 2147483647 w 192"/>
              <a:gd name="T1" fmla="*/ 0 h 288"/>
              <a:gd name="T2" fmla="*/ 0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192" y="0"/>
                </a:moveTo>
                <a:lnTo>
                  <a:pt x="0" y="144"/>
                </a:lnTo>
                <a:lnTo>
                  <a:pt x="19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3340" name="Line 28"/>
          <p:cNvSpPr>
            <a:spLocks noChangeShapeType="1"/>
          </p:cNvSpPr>
          <p:nvPr/>
        </p:nvSpPr>
        <p:spPr bwMode="auto">
          <a:xfrm flipH="1">
            <a:off x="2798763" y="31496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1" name="Freeform 29"/>
          <p:cNvSpPr>
            <a:spLocks/>
          </p:cNvSpPr>
          <p:nvPr/>
        </p:nvSpPr>
        <p:spPr bwMode="auto">
          <a:xfrm flipH="1">
            <a:off x="3856038" y="2935288"/>
            <a:ext cx="285750" cy="552450"/>
          </a:xfrm>
          <a:custGeom>
            <a:avLst/>
            <a:gdLst>
              <a:gd name="T0" fmla="*/ 2147483647 w 192"/>
              <a:gd name="T1" fmla="*/ 0 h 288"/>
              <a:gd name="T2" fmla="*/ 0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192" y="0"/>
                </a:moveTo>
                <a:lnTo>
                  <a:pt x="0" y="144"/>
                </a:lnTo>
                <a:lnTo>
                  <a:pt x="19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3342" name="Freeform 30"/>
          <p:cNvSpPr>
            <a:spLocks/>
          </p:cNvSpPr>
          <p:nvPr/>
        </p:nvSpPr>
        <p:spPr bwMode="auto">
          <a:xfrm>
            <a:off x="5056188" y="3068638"/>
            <a:ext cx="304800" cy="457200"/>
          </a:xfrm>
          <a:custGeom>
            <a:avLst/>
            <a:gdLst>
              <a:gd name="T0" fmla="*/ 2147483647 w 192"/>
              <a:gd name="T1" fmla="*/ 0 h 288"/>
              <a:gd name="T2" fmla="*/ 0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192" y="0"/>
                </a:moveTo>
                <a:lnTo>
                  <a:pt x="0" y="144"/>
                </a:lnTo>
                <a:lnTo>
                  <a:pt x="19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3343" name="Line 31"/>
          <p:cNvSpPr>
            <a:spLocks noChangeShapeType="1"/>
          </p:cNvSpPr>
          <p:nvPr/>
        </p:nvSpPr>
        <p:spPr bwMode="auto">
          <a:xfrm flipH="1">
            <a:off x="5084763" y="3302000"/>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4" name="Freeform 32"/>
          <p:cNvSpPr>
            <a:spLocks/>
          </p:cNvSpPr>
          <p:nvPr/>
        </p:nvSpPr>
        <p:spPr bwMode="auto">
          <a:xfrm flipH="1">
            <a:off x="6446838" y="3054350"/>
            <a:ext cx="285750" cy="552450"/>
          </a:xfrm>
          <a:custGeom>
            <a:avLst/>
            <a:gdLst>
              <a:gd name="T0" fmla="*/ 2147483647 w 192"/>
              <a:gd name="T1" fmla="*/ 0 h 288"/>
              <a:gd name="T2" fmla="*/ 0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192" y="0"/>
                </a:moveTo>
                <a:lnTo>
                  <a:pt x="0" y="144"/>
                </a:lnTo>
                <a:lnTo>
                  <a:pt x="19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nvGrpSpPr>
          <p:cNvPr id="5" name="Group 33"/>
          <p:cNvGrpSpPr>
            <a:grpSpLocks/>
          </p:cNvGrpSpPr>
          <p:nvPr/>
        </p:nvGrpSpPr>
        <p:grpSpPr bwMode="auto">
          <a:xfrm>
            <a:off x="3603625" y="3635375"/>
            <a:ext cx="3981450" cy="965200"/>
            <a:chOff x="2292" y="2402"/>
            <a:chExt cx="2508" cy="608"/>
          </a:xfrm>
        </p:grpSpPr>
        <p:sp>
          <p:nvSpPr>
            <p:cNvPr id="21543" name="Text Box 34"/>
            <p:cNvSpPr txBox="1">
              <a:spLocks noChangeArrowheads="1"/>
            </p:cNvSpPr>
            <p:nvPr/>
          </p:nvSpPr>
          <p:spPr bwMode="auto">
            <a:xfrm>
              <a:off x="2466" y="2402"/>
              <a:ext cx="1312"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r>
                <a:rPr lang="en-US" sz="1400" b="1">
                  <a:sym typeface="Wingdings" pitchFamily="2" charset="2"/>
                </a:rPr>
                <a:t></a:t>
              </a:r>
              <a:r>
                <a:rPr lang="en-US" sz="1400" b="1"/>
                <a:t> Serentak</a:t>
              </a:r>
            </a:p>
            <a:p>
              <a:pPr algn="l">
                <a:spcBef>
                  <a:spcPct val="15000"/>
                </a:spcBef>
              </a:pPr>
              <a:r>
                <a:rPr lang="en-US" sz="1400" b="1">
                  <a:sym typeface="Wingdings" pitchFamily="2" charset="2"/>
                </a:rPr>
                <a:t></a:t>
              </a:r>
              <a:r>
                <a:rPr lang="en-US" sz="1400" b="1"/>
                <a:t> Utuh</a:t>
              </a:r>
            </a:p>
            <a:p>
              <a:pPr algn="l">
                <a:lnSpc>
                  <a:spcPct val="90000"/>
                </a:lnSpc>
              </a:pPr>
              <a:r>
                <a:rPr lang="en-US" sz="1400" b="1">
                  <a:sym typeface="Wingdings" pitchFamily="2" charset="2"/>
                </a:rPr>
                <a:t></a:t>
              </a:r>
              <a:r>
                <a:rPr lang="en-US" sz="1400" b="1"/>
                <a:t> Terpadu</a:t>
              </a:r>
            </a:p>
            <a:p>
              <a:pPr algn="l"/>
              <a:r>
                <a:rPr lang="en-US" sz="1400" b="1">
                  <a:sym typeface="Wingdings" pitchFamily="2" charset="2"/>
                </a:rPr>
                <a:t></a:t>
              </a:r>
              <a:r>
                <a:rPr lang="en-US" sz="1400" b="1"/>
                <a:t> Ekonomis &amp; Efisien</a:t>
              </a:r>
            </a:p>
          </p:txBody>
        </p:sp>
        <p:sp>
          <p:nvSpPr>
            <p:cNvPr id="21544" name="Rectangle 35"/>
            <p:cNvSpPr>
              <a:spLocks noChangeArrowheads="1"/>
            </p:cNvSpPr>
            <p:nvPr/>
          </p:nvSpPr>
          <p:spPr bwMode="auto">
            <a:xfrm>
              <a:off x="3984" y="2592"/>
              <a:ext cx="816" cy="288"/>
            </a:xfrm>
            <a:prstGeom prst="rect">
              <a:avLst/>
            </a:prstGeom>
            <a:solidFill>
              <a:schemeClr val="accent2"/>
            </a:solidFill>
            <a:ln w="9525">
              <a:solidFill>
                <a:schemeClr val="tx1"/>
              </a:solidFill>
              <a:miter lim="800000"/>
              <a:headEnd/>
              <a:tailEnd/>
            </a:ln>
          </p:spPr>
          <p:txBody>
            <a:bodyPr wrap="none" anchor="ctr"/>
            <a:lstStyle/>
            <a:p>
              <a:pPr eaLnBrk="0" hangingPunct="0">
                <a:lnSpc>
                  <a:spcPct val="60000"/>
                </a:lnSpc>
              </a:pPr>
              <a:endParaRPr lang="en-US" sz="1400" b="1">
                <a:solidFill>
                  <a:schemeClr val="bg2"/>
                </a:solidFill>
              </a:endParaRPr>
            </a:p>
            <a:p>
              <a:pPr eaLnBrk="0" hangingPunct="0"/>
              <a:endParaRPr lang="en-US" sz="1400" b="1">
                <a:solidFill>
                  <a:schemeClr val="bg2"/>
                </a:solidFill>
              </a:endParaRPr>
            </a:p>
            <a:p>
              <a:pPr eaLnBrk="0" hangingPunct="0"/>
              <a:r>
                <a:rPr lang="en-US" sz="1400" b="1">
                  <a:solidFill>
                    <a:schemeClr val="bg2"/>
                  </a:solidFill>
                </a:rPr>
                <a:t>Seluruh Aspek</a:t>
              </a:r>
            </a:p>
            <a:p>
              <a:pPr eaLnBrk="0" hangingPunct="0"/>
              <a:r>
                <a:rPr lang="en-US" sz="1400" b="1">
                  <a:solidFill>
                    <a:schemeClr val="bg2"/>
                  </a:solidFill>
                </a:rPr>
                <a:t>K.Hidup. Nas</a:t>
              </a:r>
            </a:p>
            <a:p>
              <a:pPr eaLnBrk="0" hangingPunct="0"/>
              <a:endParaRPr lang="en-US" sz="1400" b="1">
                <a:solidFill>
                  <a:schemeClr val="bg2"/>
                </a:solidFill>
              </a:endParaRPr>
            </a:p>
            <a:p>
              <a:pPr eaLnBrk="0" hangingPunct="0">
                <a:lnSpc>
                  <a:spcPct val="60000"/>
                </a:lnSpc>
              </a:pPr>
              <a:endParaRPr lang="en-US" sz="1400" b="1">
                <a:solidFill>
                  <a:schemeClr val="bg2"/>
                </a:solidFill>
              </a:endParaRPr>
            </a:p>
          </p:txBody>
        </p:sp>
        <p:sp>
          <p:nvSpPr>
            <p:cNvPr id="21545" name="Freeform 36"/>
            <p:cNvSpPr>
              <a:spLocks/>
            </p:cNvSpPr>
            <p:nvPr/>
          </p:nvSpPr>
          <p:spPr bwMode="auto">
            <a:xfrm>
              <a:off x="2292" y="2490"/>
              <a:ext cx="216" cy="408"/>
            </a:xfrm>
            <a:custGeom>
              <a:avLst/>
              <a:gdLst>
                <a:gd name="T0" fmla="*/ 345 w 192"/>
                <a:gd name="T1" fmla="*/ 0 h 288"/>
                <a:gd name="T2" fmla="*/ 0 w 192"/>
                <a:gd name="T3" fmla="*/ 820 h 288"/>
                <a:gd name="T4" fmla="*/ 345 w 192"/>
                <a:gd name="T5" fmla="*/ 1643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192" y="0"/>
                  </a:moveTo>
                  <a:lnTo>
                    <a:pt x="0" y="144"/>
                  </a:lnTo>
                  <a:lnTo>
                    <a:pt x="19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1546" name="Line 37"/>
            <p:cNvSpPr>
              <a:spLocks noChangeShapeType="1"/>
            </p:cNvSpPr>
            <p:nvPr/>
          </p:nvSpPr>
          <p:spPr bwMode="auto">
            <a:xfrm flipH="1">
              <a:off x="2304" y="2640"/>
              <a:ext cx="192"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7" name="Line 38"/>
            <p:cNvSpPr>
              <a:spLocks noChangeShapeType="1"/>
            </p:cNvSpPr>
            <p:nvPr/>
          </p:nvSpPr>
          <p:spPr bwMode="auto">
            <a:xfrm>
              <a:off x="2304" y="2688"/>
              <a:ext cx="192"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8" name="Freeform 39"/>
            <p:cNvSpPr>
              <a:spLocks/>
            </p:cNvSpPr>
            <p:nvPr/>
          </p:nvSpPr>
          <p:spPr bwMode="auto">
            <a:xfrm flipH="1">
              <a:off x="3744" y="2592"/>
              <a:ext cx="180" cy="348"/>
            </a:xfrm>
            <a:custGeom>
              <a:avLst/>
              <a:gdLst>
                <a:gd name="T0" fmla="*/ 139 w 192"/>
                <a:gd name="T1" fmla="*/ 0 h 288"/>
                <a:gd name="T2" fmla="*/ 0 w 192"/>
                <a:gd name="T3" fmla="*/ 371 h 288"/>
                <a:gd name="T4" fmla="*/ 139 w 192"/>
                <a:gd name="T5" fmla="*/ 741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192" y="0"/>
                  </a:moveTo>
                  <a:lnTo>
                    <a:pt x="0" y="144"/>
                  </a:lnTo>
                  <a:lnTo>
                    <a:pt x="19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grpSp>
        <p:nvGrpSpPr>
          <p:cNvPr id="6" name="Group 40"/>
          <p:cNvGrpSpPr>
            <a:grpSpLocks/>
          </p:cNvGrpSpPr>
          <p:nvPr/>
        </p:nvGrpSpPr>
        <p:grpSpPr bwMode="auto">
          <a:xfrm>
            <a:off x="5105400" y="4665663"/>
            <a:ext cx="2228850" cy="617537"/>
            <a:chOff x="3216" y="3085"/>
            <a:chExt cx="1405" cy="389"/>
          </a:xfrm>
        </p:grpSpPr>
        <p:sp>
          <p:nvSpPr>
            <p:cNvPr id="21541" name="Text Box 41"/>
            <p:cNvSpPr txBox="1">
              <a:spLocks noChangeArrowheads="1"/>
            </p:cNvSpPr>
            <p:nvPr/>
          </p:nvSpPr>
          <p:spPr bwMode="auto">
            <a:xfrm>
              <a:off x="3216" y="3085"/>
              <a:ext cx="1405"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lnSpc>
                  <a:spcPct val="90000"/>
                </a:lnSpc>
              </a:pPr>
              <a:r>
                <a:rPr lang="en-US" sz="1400" b="1">
                  <a:sym typeface="Wingdings" pitchFamily="2" charset="2"/>
                </a:rPr>
                <a:t></a:t>
              </a:r>
              <a:r>
                <a:rPr lang="en-US" sz="1400" b="1"/>
                <a:t> Kepribadian</a:t>
              </a:r>
            </a:p>
            <a:p>
              <a:pPr algn="l">
                <a:lnSpc>
                  <a:spcPct val="90000"/>
                </a:lnSpc>
              </a:pPr>
              <a:endParaRPr lang="en-US" sz="1400" b="1"/>
            </a:p>
            <a:p>
              <a:pPr algn="l">
                <a:lnSpc>
                  <a:spcPct val="60000"/>
                </a:lnSpc>
              </a:pPr>
              <a:r>
                <a:rPr lang="en-US" sz="1400" b="1">
                  <a:sym typeface="Wingdings" pitchFamily="2" charset="2"/>
                </a:rPr>
                <a:t></a:t>
              </a:r>
              <a:r>
                <a:rPr lang="en-US" sz="1400" b="1"/>
                <a:t> Integritas Bangsa Ind</a:t>
              </a:r>
            </a:p>
          </p:txBody>
        </p:sp>
        <p:sp>
          <p:nvSpPr>
            <p:cNvPr id="21542" name="Line 42"/>
            <p:cNvSpPr>
              <a:spLocks noChangeShapeType="1"/>
            </p:cNvSpPr>
            <p:nvPr/>
          </p:nvSpPr>
          <p:spPr bwMode="auto">
            <a:xfrm>
              <a:off x="3270" y="3174"/>
              <a:ext cx="0" cy="2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3355" name="Freeform 43"/>
          <p:cNvSpPr>
            <a:spLocks/>
          </p:cNvSpPr>
          <p:nvPr/>
        </p:nvSpPr>
        <p:spPr bwMode="auto">
          <a:xfrm flipH="1">
            <a:off x="5257800" y="5715000"/>
            <a:ext cx="304800" cy="990600"/>
          </a:xfrm>
          <a:custGeom>
            <a:avLst/>
            <a:gdLst>
              <a:gd name="T0" fmla="*/ 2147483647 w 192"/>
              <a:gd name="T1" fmla="*/ 0 h 288"/>
              <a:gd name="T2" fmla="*/ 0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192" y="0"/>
                </a:moveTo>
                <a:lnTo>
                  <a:pt x="0" y="144"/>
                </a:lnTo>
                <a:lnTo>
                  <a:pt x="19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3356" name="Oval 44"/>
          <p:cNvSpPr>
            <a:spLocks noChangeArrowheads="1"/>
          </p:cNvSpPr>
          <p:nvPr/>
        </p:nvSpPr>
        <p:spPr bwMode="auto">
          <a:xfrm>
            <a:off x="228600" y="3040063"/>
            <a:ext cx="1371600" cy="1295400"/>
          </a:xfrm>
          <a:prstGeom prst="ellipse">
            <a:avLst/>
          </a:prstGeom>
          <a:gradFill rotWithShape="0">
            <a:gsLst>
              <a:gs pos="0">
                <a:schemeClr val="accent1"/>
              </a:gs>
              <a:gs pos="50000">
                <a:srgbClr val="FFFFFF"/>
              </a:gs>
              <a:gs pos="100000">
                <a:schemeClr val="accent1"/>
              </a:gs>
            </a:gsLst>
            <a:lin ang="5400000" scaled="1"/>
          </a:gradFill>
          <a:ln w="9525">
            <a:solidFill>
              <a:schemeClr val="tx1"/>
            </a:solidFill>
            <a:round/>
            <a:headEnd/>
            <a:tailEnd/>
          </a:ln>
          <a:effectLst>
            <a:outerShdw dist="107763" dir="8100000" algn="ctr" rotWithShape="0">
              <a:schemeClr val="bg2"/>
            </a:outerShdw>
          </a:effectLst>
        </p:spPr>
        <p:txBody>
          <a:bodyPr wrap="none" anchor="ctr"/>
          <a:lstStyle/>
          <a:p>
            <a:pPr eaLnBrk="0" hangingPunct="0">
              <a:defRPr/>
            </a:pPr>
            <a:r>
              <a:rPr lang="en-US" sz="1400" b="1" dirty="0">
                <a:solidFill>
                  <a:schemeClr val="bg2"/>
                </a:solidFill>
              </a:rPr>
              <a:t>KEHIDUPAN</a:t>
            </a:r>
          </a:p>
          <a:p>
            <a:pPr eaLnBrk="0" hangingPunct="0">
              <a:defRPr/>
            </a:pPr>
            <a:r>
              <a:rPr lang="en-US" sz="1400" b="1" dirty="0">
                <a:solidFill>
                  <a:schemeClr val="bg2"/>
                </a:solidFill>
              </a:rPr>
              <a:t>NASIONAL</a:t>
            </a:r>
          </a:p>
        </p:txBody>
      </p:sp>
      <p:sp>
        <p:nvSpPr>
          <p:cNvPr id="13359" name="Freeform 47"/>
          <p:cNvSpPr>
            <a:spLocks/>
          </p:cNvSpPr>
          <p:nvPr/>
        </p:nvSpPr>
        <p:spPr bwMode="auto">
          <a:xfrm flipH="1">
            <a:off x="7010400" y="5715000"/>
            <a:ext cx="152400" cy="990600"/>
          </a:xfrm>
          <a:custGeom>
            <a:avLst/>
            <a:gdLst>
              <a:gd name="T0" fmla="*/ 2147483647 w 192"/>
              <a:gd name="T1" fmla="*/ 0 h 288"/>
              <a:gd name="T2" fmla="*/ 0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192" y="0"/>
                </a:moveTo>
                <a:lnTo>
                  <a:pt x="0" y="144"/>
                </a:lnTo>
                <a:lnTo>
                  <a:pt x="192" y="28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13360" name="Text Box 48"/>
          <p:cNvSpPr txBox="1">
            <a:spLocks noChangeArrowheads="1"/>
          </p:cNvSpPr>
          <p:nvPr/>
        </p:nvSpPr>
        <p:spPr bwMode="auto">
          <a:xfrm>
            <a:off x="7124700" y="5984875"/>
            <a:ext cx="534988" cy="492125"/>
          </a:xfrm>
          <a:prstGeom prst="rect">
            <a:avLst/>
          </a:prstGeom>
          <a:solidFill>
            <a:srgbClr val="CC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300" b="1">
                <a:solidFill>
                  <a:srgbClr val="002060"/>
                </a:solidFill>
              </a:rPr>
              <a:t>JATI</a:t>
            </a:r>
          </a:p>
          <a:p>
            <a:r>
              <a:rPr lang="en-US" sz="1300" b="1">
                <a:solidFill>
                  <a:srgbClr val="002060"/>
                </a:solidFill>
              </a:rPr>
              <a:t>DIRI</a:t>
            </a:r>
          </a:p>
        </p:txBody>
      </p:sp>
      <p:sp>
        <p:nvSpPr>
          <p:cNvPr id="13361" name="Text Box 49"/>
          <p:cNvSpPr txBox="1">
            <a:spLocks noChangeArrowheads="1"/>
          </p:cNvSpPr>
          <p:nvPr/>
        </p:nvSpPr>
        <p:spPr bwMode="auto">
          <a:xfrm>
            <a:off x="2133600" y="2054225"/>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n-US" sz="1400" b="1"/>
              <a:t>KEPEMIMPINAN</a:t>
            </a:r>
          </a:p>
        </p:txBody>
      </p:sp>
      <p:sp>
        <p:nvSpPr>
          <p:cNvPr id="21536" name="Rectangle 50"/>
          <p:cNvSpPr>
            <a:spLocks noChangeArrowheads="1"/>
          </p:cNvSpPr>
          <p:nvPr/>
        </p:nvSpPr>
        <p:spPr bwMode="auto">
          <a:xfrm>
            <a:off x="685800" y="152400"/>
            <a:ext cx="769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a:latin typeface="Impact" pitchFamily="34" charset="0"/>
              </a:rPr>
              <a:t>PERANAN GEOPOLITIK</a:t>
            </a:r>
            <a:r>
              <a:rPr lang="id-ID" sz="2200">
                <a:latin typeface="Impact" pitchFamily="34" charset="0"/>
              </a:rPr>
              <a:t> </a:t>
            </a:r>
            <a:r>
              <a:rPr lang="en-US" sz="2200">
                <a:latin typeface="Impact" pitchFamily="34" charset="0"/>
              </a:rPr>
              <a:t>DALAM MEWUJUDKAN </a:t>
            </a:r>
            <a:r>
              <a:rPr lang="id-ID" sz="2200">
                <a:latin typeface="Impact" pitchFamily="34" charset="0"/>
              </a:rPr>
              <a:t>TANNAS INDONESIA</a:t>
            </a:r>
            <a:endParaRPr lang="en-US" sz="2200">
              <a:latin typeface="Impact" pitchFamily="34" charset="0"/>
            </a:endParaRPr>
          </a:p>
        </p:txBody>
      </p:sp>
      <p:sp>
        <p:nvSpPr>
          <p:cNvPr id="13363" name="Oval 51"/>
          <p:cNvSpPr>
            <a:spLocks noChangeArrowheads="1"/>
          </p:cNvSpPr>
          <p:nvPr/>
        </p:nvSpPr>
        <p:spPr bwMode="auto">
          <a:xfrm>
            <a:off x="138113" y="1001713"/>
            <a:ext cx="1524000" cy="1447800"/>
          </a:xfrm>
          <a:prstGeom prst="ellipse">
            <a:avLst/>
          </a:prstGeom>
          <a:gradFill rotWithShape="0">
            <a:gsLst>
              <a:gs pos="0">
                <a:srgbClr val="3399FF"/>
              </a:gs>
              <a:gs pos="50000">
                <a:srgbClr val="FFFFFF"/>
              </a:gs>
              <a:gs pos="100000">
                <a:srgbClr val="3399FF"/>
              </a:gs>
            </a:gsLst>
            <a:lin ang="5400000" scaled="1"/>
          </a:gradFill>
          <a:ln w="9525">
            <a:solidFill>
              <a:schemeClr val="tx1"/>
            </a:solidFill>
            <a:round/>
            <a:headEnd/>
            <a:tailEnd/>
          </a:ln>
        </p:spPr>
        <p:txBody>
          <a:bodyPr wrap="none" anchor="ctr"/>
          <a:lstStyle/>
          <a:p>
            <a:pPr eaLnBrk="0" hangingPunct="0"/>
            <a:r>
              <a:rPr lang="en-US" b="1">
                <a:solidFill>
                  <a:schemeClr val="bg2"/>
                </a:solidFill>
              </a:rPr>
              <a:t>SISTEM</a:t>
            </a:r>
          </a:p>
          <a:p>
            <a:pPr eaLnBrk="0" hangingPunct="0"/>
            <a:r>
              <a:rPr lang="en-US" b="1">
                <a:solidFill>
                  <a:schemeClr val="bg2"/>
                </a:solidFill>
              </a:rPr>
              <a:t>KENEGARAAN</a:t>
            </a:r>
          </a:p>
        </p:txBody>
      </p:sp>
      <p:grpSp>
        <p:nvGrpSpPr>
          <p:cNvPr id="21538" name="Group 17"/>
          <p:cNvGrpSpPr>
            <a:grpSpLocks/>
          </p:cNvGrpSpPr>
          <p:nvPr/>
        </p:nvGrpSpPr>
        <p:grpSpPr bwMode="auto">
          <a:xfrm>
            <a:off x="8610600" y="6156325"/>
            <a:ext cx="368300" cy="396875"/>
            <a:chOff x="5455" y="4032"/>
            <a:chExt cx="232" cy="250"/>
          </a:xfrm>
        </p:grpSpPr>
        <p:sp>
          <p:nvSpPr>
            <p:cNvPr id="21539"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21540"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113333FC-8026-4BE2-ABC7-5F463C5D4946}" type="slidenum">
                <a:rPr lang="en-US" sz="2000" b="1">
                  <a:solidFill>
                    <a:srgbClr val="000000"/>
                  </a:solidFill>
                </a:rPr>
                <a:pPr eaLnBrk="1" hangingPunct="1"/>
                <a:t>13</a:t>
              </a:fld>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363"/>
                                        </p:tgtEl>
                                        <p:attrNameLst>
                                          <p:attrName>style.visibility</p:attrName>
                                        </p:attrNameLst>
                                      </p:cBhvr>
                                      <p:to>
                                        <p:strVal val="visible"/>
                                      </p:to>
                                    </p:set>
                                    <p:anim calcmode="lin" valueType="num">
                                      <p:cBhvr additive="base">
                                        <p:cTn id="11" dur="500" fill="hold"/>
                                        <p:tgtEl>
                                          <p:spTgt spid="13363"/>
                                        </p:tgtEl>
                                        <p:attrNameLst>
                                          <p:attrName>ppt_x</p:attrName>
                                        </p:attrNameLst>
                                      </p:cBhvr>
                                      <p:tavLst>
                                        <p:tav tm="0">
                                          <p:val>
                                            <p:strVal val="0-#ppt_w/2"/>
                                          </p:val>
                                        </p:tav>
                                        <p:tav tm="100000">
                                          <p:val>
                                            <p:strVal val="#ppt_x"/>
                                          </p:val>
                                        </p:tav>
                                      </p:tavLst>
                                    </p:anim>
                                    <p:anim calcmode="lin" valueType="num">
                                      <p:cBhvr additive="base">
                                        <p:cTn id="12" dur="500" fill="hold"/>
                                        <p:tgtEl>
                                          <p:spTgt spid="1336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13318"/>
                                        </p:tgtEl>
                                        <p:attrNameLst>
                                          <p:attrName>style.visibility</p:attrName>
                                        </p:attrNameLst>
                                      </p:cBhvr>
                                      <p:to>
                                        <p:strVal val="visible"/>
                                      </p:to>
                                    </p:set>
                                    <p:animEffect transition="in" filter="box(out)">
                                      <p:cBhvr>
                                        <p:cTn id="16" dur="500"/>
                                        <p:tgtEl>
                                          <p:spTgt spid="13318"/>
                                        </p:tgtEl>
                                      </p:cBhvr>
                                    </p:animEffect>
                                  </p:childTnLst>
                                </p:cTn>
                              </p:par>
                            </p:childTnLst>
                          </p:cTn>
                        </p:par>
                        <p:par>
                          <p:cTn id="17" fill="hold" nodeType="afterGroup">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3356"/>
                                        </p:tgtEl>
                                        <p:attrNameLst>
                                          <p:attrName>style.visibility</p:attrName>
                                        </p:attrNameLst>
                                      </p:cBhvr>
                                      <p:to>
                                        <p:strVal val="visible"/>
                                      </p:to>
                                    </p:set>
                                    <p:anim calcmode="lin" valueType="num">
                                      <p:cBhvr additive="base">
                                        <p:cTn id="20" dur="500" fill="hold"/>
                                        <p:tgtEl>
                                          <p:spTgt spid="13356"/>
                                        </p:tgtEl>
                                        <p:attrNameLst>
                                          <p:attrName>ppt_x</p:attrName>
                                        </p:attrNameLst>
                                      </p:cBhvr>
                                      <p:tavLst>
                                        <p:tav tm="0">
                                          <p:val>
                                            <p:strVal val="0-#ppt_w/2"/>
                                          </p:val>
                                        </p:tav>
                                        <p:tav tm="100000">
                                          <p:val>
                                            <p:strVal val="#ppt_x"/>
                                          </p:val>
                                        </p:tav>
                                      </p:tavLst>
                                    </p:anim>
                                    <p:anim calcmode="lin" valueType="num">
                                      <p:cBhvr additive="base">
                                        <p:cTn id="21" dur="500" fill="hold"/>
                                        <p:tgtEl>
                                          <p:spTgt spid="13356"/>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5" presetClass="entr" presetSubtype="1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heckerboard(across)">
                                      <p:cBhvr>
                                        <p:cTn id="25" dur="500"/>
                                        <p:tgtEl>
                                          <p:spTgt spid="2"/>
                                        </p:tgtEl>
                                      </p:cBhvr>
                                    </p:animEffect>
                                  </p:childTnLst>
                                </p:cTn>
                              </p:par>
                            </p:childTnLst>
                          </p:cTn>
                        </p:par>
                        <p:par>
                          <p:cTn id="26" fill="hold" nodeType="afterGroup">
                            <p:stCondLst>
                              <p:cond delay="2500"/>
                            </p:stCondLst>
                            <p:childTnLst>
                              <p:par>
                                <p:cTn id="27" presetID="5" presetClass="entr" presetSubtype="10" fill="hold" grpId="0" nodeType="afterEffect">
                                  <p:stCondLst>
                                    <p:cond delay="0"/>
                                  </p:stCondLst>
                                  <p:childTnLst>
                                    <p:set>
                                      <p:cBhvr>
                                        <p:cTn id="28" dur="1" fill="hold">
                                          <p:stCondLst>
                                            <p:cond delay="0"/>
                                          </p:stCondLst>
                                        </p:cTn>
                                        <p:tgtEl>
                                          <p:spTgt spid="13319"/>
                                        </p:tgtEl>
                                        <p:attrNameLst>
                                          <p:attrName>style.visibility</p:attrName>
                                        </p:attrNameLst>
                                      </p:cBhvr>
                                      <p:to>
                                        <p:strVal val="visible"/>
                                      </p:to>
                                    </p:set>
                                    <p:animEffect transition="in" filter="checkerboard(across)">
                                      <p:cBhvr>
                                        <p:cTn id="29" dur="500"/>
                                        <p:tgtEl>
                                          <p:spTgt spid="13319"/>
                                        </p:tgtEl>
                                      </p:cBhvr>
                                    </p:animEffect>
                                  </p:childTnLst>
                                </p:cTn>
                              </p:par>
                            </p:childTnLst>
                          </p:cTn>
                        </p:par>
                        <p:par>
                          <p:cTn id="30" fill="hold" nodeType="afterGroup">
                            <p:stCondLst>
                              <p:cond delay="3000"/>
                            </p:stCondLst>
                            <p:childTnLst>
                              <p:par>
                                <p:cTn id="31" presetID="4" presetClass="entr" presetSubtype="16" fill="hold" grpId="0" nodeType="afterEffect">
                                  <p:stCondLst>
                                    <p:cond delay="0"/>
                                  </p:stCondLst>
                                  <p:childTnLst>
                                    <p:set>
                                      <p:cBhvr>
                                        <p:cTn id="32" dur="1" fill="hold">
                                          <p:stCondLst>
                                            <p:cond delay="0"/>
                                          </p:stCondLst>
                                        </p:cTn>
                                        <p:tgtEl>
                                          <p:spTgt spid="13320"/>
                                        </p:tgtEl>
                                        <p:attrNameLst>
                                          <p:attrName>style.visibility</p:attrName>
                                        </p:attrNameLst>
                                      </p:cBhvr>
                                      <p:to>
                                        <p:strVal val="visible"/>
                                      </p:to>
                                    </p:set>
                                    <p:animEffect transition="in" filter="box(in)">
                                      <p:cBhvr>
                                        <p:cTn id="33" dur="500"/>
                                        <p:tgtEl>
                                          <p:spTgt spid="13320"/>
                                        </p:tgtEl>
                                      </p:cBhvr>
                                    </p:animEffect>
                                  </p:childTnLst>
                                </p:cTn>
                              </p:par>
                            </p:childTnLst>
                          </p:cTn>
                        </p:par>
                        <p:par>
                          <p:cTn id="34" fill="hold" nodeType="afterGroup">
                            <p:stCondLst>
                              <p:cond delay="3500"/>
                            </p:stCondLst>
                            <p:childTnLst>
                              <p:par>
                                <p:cTn id="35" presetID="4" presetClass="entr" presetSubtype="32" fill="hold" grpId="0" nodeType="afterEffect">
                                  <p:stCondLst>
                                    <p:cond delay="0"/>
                                  </p:stCondLst>
                                  <p:childTnLst>
                                    <p:set>
                                      <p:cBhvr>
                                        <p:cTn id="36" dur="1" fill="hold">
                                          <p:stCondLst>
                                            <p:cond delay="0"/>
                                          </p:stCondLst>
                                        </p:cTn>
                                        <p:tgtEl>
                                          <p:spTgt spid="13323"/>
                                        </p:tgtEl>
                                        <p:attrNameLst>
                                          <p:attrName>style.visibility</p:attrName>
                                        </p:attrNameLst>
                                      </p:cBhvr>
                                      <p:to>
                                        <p:strVal val="visible"/>
                                      </p:to>
                                    </p:set>
                                    <p:animEffect transition="in" filter="box(out)">
                                      <p:cBhvr>
                                        <p:cTn id="37" dur="500"/>
                                        <p:tgtEl>
                                          <p:spTgt spid="13323"/>
                                        </p:tgtEl>
                                      </p:cBhvr>
                                    </p:animEffect>
                                  </p:childTnLst>
                                </p:cTn>
                              </p:par>
                            </p:childTnLst>
                          </p:cTn>
                        </p:par>
                        <p:par>
                          <p:cTn id="38" fill="hold" nodeType="afterGroup">
                            <p:stCondLst>
                              <p:cond delay="4000"/>
                            </p:stCondLst>
                            <p:childTnLst>
                              <p:par>
                                <p:cTn id="39" presetID="5" presetClass="entr" presetSubtype="10" fill="hold" grpId="0" nodeType="afterEffect">
                                  <p:stCondLst>
                                    <p:cond delay="0"/>
                                  </p:stCondLst>
                                  <p:childTnLst>
                                    <p:set>
                                      <p:cBhvr>
                                        <p:cTn id="40" dur="1" fill="hold">
                                          <p:stCondLst>
                                            <p:cond delay="0"/>
                                          </p:stCondLst>
                                        </p:cTn>
                                        <p:tgtEl>
                                          <p:spTgt spid="13321"/>
                                        </p:tgtEl>
                                        <p:attrNameLst>
                                          <p:attrName>style.visibility</p:attrName>
                                        </p:attrNameLst>
                                      </p:cBhvr>
                                      <p:to>
                                        <p:strVal val="visible"/>
                                      </p:to>
                                    </p:set>
                                    <p:animEffect transition="in" filter="checkerboard(across)">
                                      <p:cBhvr>
                                        <p:cTn id="41" dur="500"/>
                                        <p:tgtEl>
                                          <p:spTgt spid="13321"/>
                                        </p:tgtEl>
                                      </p:cBhvr>
                                    </p:animEffect>
                                  </p:childTnLst>
                                </p:cTn>
                              </p:par>
                            </p:childTnLst>
                          </p:cTn>
                        </p:par>
                        <p:par>
                          <p:cTn id="42" fill="hold" nodeType="afterGroup">
                            <p:stCondLst>
                              <p:cond delay="4500"/>
                            </p:stCondLst>
                            <p:childTnLst>
                              <p:par>
                                <p:cTn id="43" presetID="5" presetClass="entr" presetSubtype="10" fill="hold" grpId="0" nodeType="afterEffect">
                                  <p:stCondLst>
                                    <p:cond delay="0"/>
                                  </p:stCondLst>
                                  <p:childTnLst>
                                    <p:set>
                                      <p:cBhvr>
                                        <p:cTn id="44" dur="1" fill="hold">
                                          <p:stCondLst>
                                            <p:cond delay="0"/>
                                          </p:stCondLst>
                                        </p:cTn>
                                        <p:tgtEl>
                                          <p:spTgt spid="13361"/>
                                        </p:tgtEl>
                                        <p:attrNameLst>
                                          <p:attrName>style.visibility</p:attrName>
                                        </p:attrNameLst>
                                      </p:cBhvr>
                                      <p:to>
                                        <p:strVal val="visible"/>
                                      </p:to>
                                    </p:set>
                                    <p:animEffect transition="in" filter="checkerboard(across)">
                                      <p:cBhvr>
                                        <p:cTn id="45" dur="500"/>
                                        <p:tgtEl>
                                          <p:spTgt spid="13361"/>
                                        </p:tgtEl>
                                      </p:cBhvr>
                                    </p:animEffect>
                                  </p:childTnLst>
                                </p:cTn>
                              </p:par>
                            </p:childTnLst>
                          </p:cTn>
                        </p:par>
                        <p:par>
                          <p:cTn id="46" fill="hold" nodeType="afterGroup">
                            <p:stCondLst>
                              <p:cond delay="5000"/>
                            </p:stCondLst>
                            <p:childTnLst>
                              <p:par>
                                <p:cTn id="47" presetID="5" presetClass="entr" presetSubtype="1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childTnLst>
                          </p:cTn>
                        </p:par>
                        <p:par>
                          <p:cTn id="50" fill="hold" nodeType="afterGroup">
                            <p:stCondLst>
                              <p:cond delay="5500"/>
                            </p:stCondLst>
                            <p:childTnLst>
                              <p:par>
                                <p:cTn id="51" presetID="5" presetClass="entr" presetSubtype="10" fill="hold" grpId="0" nodeType="afterEffect">
                                  <p:stCondLst>
                                    <p:cond delay="0"/>
                                  </p:stCondLst>
                                  <p:childTnLst>
                                    <p:set>
                                      <p:cBhvr>
                                        <p:cTn id="52" dur="1" fill="hold">
                                          <p:stCondLst>
                                            <p:cond delay="0"/>
                                          </p:stCondLst>
                                        </p:cTn>
                                        <p:tgtEl>
                                          <p:spTgt spid="13339"/>
                                        </p:tgtEl>
                                        <p:attrNameLst>
                                          <p:attrName>style.visibility</p:attrName>
                                        </p:attrNameLst>
                                      </p:cBhvr>
                                      <p:to>
                                        <p:strVal val="visible"/>
                                      </p:to>
                                    </p:set>
                                    <p:animEffect transition="in" filter="checkerboard(across)">
                                      <p:cBhvr>
                                        <p:cTn id="53" dur="500"/>
                                        <p:tgtEl>
                                          <p:spTgt spid="13339"/>
                                        </p:tgtEl>
                                      </p:cBhvr>
                                    </p:animEffect>
                                  </p:childTnLst>
                                </p:cTn>
                              </p:par>
                            </p:childTnLst>
                          </p:cTn>
                        </p:par>
                        <p:par>
                          <p:cTn id="54" fill="hold" nodeType="afterGroup">
                            <p:stCondLst>
                              <p:cond delay="6000"/>
                            </p:stCondLst>
                            <p:childTnLst>
                              <p:par>
                                <p:cTn id="55" presetID="5" presetClass="entr" presetSubtype="10" fill="hold" grpId="0" nodeType="afterEffect">
                                  <p:stCondLst>
                                    <p:cond delay="0"/>
                                  </p:stCondLst>
                                  <p:childTnLst>
                                    <p:set>
                                      <p:cBhvr>
                                        <p:cTn id="56" dur="1" fill="hold">
                                          <p:stCondLst>
                                            <p:cond delay="0"/>
                                          </p:stCondLst>
                                        </p:cTn>
                                        <p:tgtEl>
                                          <p:spTgt spid="13340"/>
                                        </p:tgtEl>
                                        <p:attrNameLst>
                                          <p:attrName>style.visibility</p:attrName>
                                        </p:attrNameLst>
                                      </p:cBhvr>
                                      <p:to>
                                        <p:strVal val="visible"/>
                                      </p:to>
                                    </p:set>
                                    <p:animEffect transition="in" filter="checkerboard(across)">
                                      <p:cBhvr>
                                        <p:cTn id="57" dur="500"/>
                                        <p:tgtEl>
                                          <p:spTgt spid="13340"/>
                                        </p:tgtEl>
                                      </p:cBhvr>
                                    </p:animEffect>
                                  </p:childTnLst>
                                </p:cTn>
                              </p:par>
                            </p:childTnLst>
                          </p:cTn>
                        </p:par>
                        <p:par>
                          <p:cTn id="58" fill="hold" nodeType="afterGroup">
                            <p:stCondLst>
                              <p:cond delay="6500"/>
                            </p:stCondLst>
                            <p:childTnLst>
                              <p:par>
                                <p:cTn id="59" presetID="5" presetClass="entr" presetSubtype="10" fill="hold" grpId="0" nodeType="afterEffect">
                                  <p:stCondLst>
                                    <p:cond delay="0"/>
                                  </p:stCondLst>
                                  <p:childTnLst>
                                    <p:set>
                                      <p:cBhvr>
                                        <p:cTn id="60" dur="1" fill="hold">
                                          <p:stCondLst>
                                            <p:cond delay="0"/>
                                          </p:stCondLst>
                                        </p:cTn>
                                        <p:tgtEl>
                                          <p:spTgt spid="13335"/>
                                        </p:tgtEl>
                                        <p:attrNameLst>
                                          <p:attrName>style.visibility</p:attrName>
                                        </p:attrNameLst>
                                      </p:cBhvr>
                                      <p:to>
                                        <p:strVal val="visible"/>
                                      </p:to>
                                    </p:set>
                                    <p:animEffect transition="in" filter="checkerboard(across)">
                                      <p:cBhvr>
                                        <p:cTn id="61" dur="500"/>
                                        <p:tgtEl>
                                          <p:spTgt spid="13335"/>
                                        </p:tgtEl>
                                      </p:cBhvr>
                                    </p:animEffect>
                                  </p:childTnLst>
                                </p:cTn>
                              </p:par>
                            </p:childTnLst>
                          </p:cTn>
                        </p:par>
                        <p:par>
                          <p:cTn id="62" fill="hold" nodeType="afterGroup">
                            <p:stCondLst>
                              <p:cond delay="7000"/>
                            </p:stCondLst>
                            <p:childTnLst>
                              <p:par>
                                <p:cTn id="63" presetID="5" presetClass="entr" presetSubtype="10" fill="hold" grpId="0" nodeType="afterEffect">
                                  <p:stCondLst>
                                    <p:cond delay="0"/>
                                  </p:stCondLst>
                                  <p:childTnLst>
                                    <p:set>
                                      <p:cBhvr>
                                        <p:cTn id="64" dur="1" fill="hold">
                                          <p:stCondLst>
                                            <p:cond delay="0"/>
                                          </p:stCondLst>
                                        </p:cTn>
                                        <p:tgtEl>
                                          <p:spTgt spid="13341"/>
                                        </p:tgtEl>
                                        <p:attrNameLst>
                                          <p:attrName>style.visibility</p:attrName>
                                        </p:attrNameLst>
                                      </p:cBhvr>
                                      <p:to>
                                        <p:strVal val="visible"/>
                                      </p:to>
                                    </p:set>
                                    <p:animEffect transition="in" filter="checkerboard(across)">
                                      <p:cBhvr>
                                        <p:cTn id="65" dur="500"/>
                                        <p:tgtEl>
                                          <p:spTgt spid="13341"/>
                                        </p:tgtEl>
                                      </p:cBhvr>
                                    </p:animEffect>
                                  </p:childTnLst>
                                </p:cTn>
                              </p:par>
                            </p:childTnLst>
                          </p:cTn>
                        </p:par>
                        <p:par>
                          <p:cTn id="66" fill="hold" nodeType="afterGroup">
                            <p:stCondLst>
                              <p:cond delay="7500"/>
                            </p:stCondLst>
                            <p:childTnLst>
                              <p:par>
                                <p:cTn id="67" presetID="5" presetClass="entr" presetSubtype="10" fill="hold" grpId="0" nodeType="afterEffect">
                                  <p:stCondLst>
                                    <p:cond delay="0"/>
                                  </p:stCondLst>
                                  <p:childTnLst>
                                    <p:set>
                                      <p:cBhvr>
                                        <p:cTn id="68" dur="1" fill="hold">
                                          <p:stCondLst>
                                            <p:cond delay="0"/>
                                          </p:stCondLst>
                                        </p:cTn>
                                        <p:tgtEl>
                                          <p:spTgt spid="13336"/>
                                        </p:tgtEl>
                                        <p:attrNameLst>
                                          <p:attrName>style.visibility</p:attrName>
                                        </p:attrNameLst>
                                      </p:cBhvr>
                                      <p:to>
                                        <p:strVal val="visible"/>
                                      </p:to>
                                    </p:set>
                                    <p:animEffect transition="in" filter="checkerboard(across)">
                                      <p:cBhvr>
                                        <p:cTn id="69" dur="500"/>
                                        <p:tgtEl>
                                          <p:spTgt spid="13336"/>
                                        </p:tgtEl>
                                      </p:cBhvr>
                                    </p:animEffect>
                                  </p:childTnLst>
                                </p:cTn>
                              </p:par>
                            </p:childTnLst>
                          </p:cTn>
                        </p:par>
                        <p:par>
                          <p:cTn id="70" fill="hold" nodeType="afterGroup">
                            <p:stCondLst>
                              <p:cond delay="8000"/>
                            </p:stCondLst>
                            <p:childTnLst>
                              <p:par>
                                <p:cTn id="71" presetID="5" presetClass="entr" presetSubtype="10" fill="hold" grpId="0" nodeType="afterEffect">
                                  <p:stCondLst>
                                    <p:cond delay="0"/>
                                  </p:stCondLst>
                                  <p:childTnLst>
                                    <p:set>
                                      <p:cBhvr>
                                        <p:cTn id="72" dur="1" fill="hold">
                                          <p:stCondLst>
                                            <p:cond delay="0"/>
                                          </p:stCondLst>
                                        </p:cTn>
                                        <p:tgtEl>
                                          <p:spTgt spid="13342"/>
                                        </p:tgtEl>
                                        <p:attrNameLst>
                                          <p:attrName>style.visibility</p:attrName>
                                        </p:attrNameLst>
                                      </p:cBhvr>
                                      <p:to>
                                        <p:strVal val="visible"/>
                                      </p:to>
                                    </p:set>
                                    <p:animEffect transition="in" filter="checkerboard(across)">
                                      <p:cBhvr>
                                        <p:cTn id="73" dur="500"/>
                                        <p:tgtEl>
                                          <p:spTgt spid="13342"/>
                                        </p:tgtEl>
                                      </p:cBhvr>
                                    </p:animEffect>
                                  </p:childTnLst>
                                </p:cTn>
                              </p:par>
                            </p:childTnLst>
                          </p:cTn>
                        </p:par>
                        <p:par>
                          <p:cTn id="74" fill="hold" nodeType="afterGroup">
                            <p:stCondLst>
                              <p:cond delay="8500"/>
                            </p:stCondLst>
                            <p:childTnLst>
                              <p:par>
                                <p:cTn id="75" presetID="5" presetClass="entr" presetSubtype="10" fill="hold" grpId="0" nodeType="afterEffect">
                                  <p:stCondLst>
                                    <p:cond delay="0"/>
                                  </p:stCondLst>
                                  <p:childTnLst>
                                    <p:set>
                                      <p:cBhvr>
                                        <p:cTn id="76" dur="1" fill="hold">
                                          <p:stCondLst>
                                            <p:cond delay="0"/>
                                          </p:stCondLst>
                                        </p:cTn>
                                        <p:tgtEl>
                                          <p:spTgt spid="13337"/>
                                        </p:tgtEl>
                                        <p:attrNameLst>
                                          <p:attrName>style.visibility</p:attrName>
                                        </p:attrNameLst>
                                      </p:cBhvr>
                                      <p:to>
                                        <p:strVal val="visible"/>
                                      </p:to>
                                    </p:set>
                                    <p:animEffect transition="in" filter="checkerboard(across)">
                                      <p:cBhvr>
                                        <p:cTn id="77" dur="500"/>
                                        <p:tgtEl>
                                          <p:spTgt spid="13337"/>
                                        </p:tgtEl>
                                      </p:cBhvr>
                                    </p:animEffect>
                                  </p:childTnLst>
                                </p:cTn>
                              </p:par>
                            </p:childTnLst>
                          </p:cTn>
                        </p:par>
                        <p:par>
                          <p:cTn id="78" fill="hold" nodeType="afterGroup">
                            <p:stCondLst>
                              <p:cond delay="9000"/>
                            </p:stCondLst>
                            <p:childTnLst>
                              <p:par>
                                <p:cTn id="79" presetID="5" presetClass="entr" presetSubtype="10" fill="hold" grpId="0" nodeType="afterEffect">
                                  <p:stCondLst>
                                    <p:cond delay="0"/>
                                  </p:stCondLst>
                                  <p:childTnLst>
                                    <p:set>
                                      <p:cBhvr>
                                        <p:cTn id="80" dur="1" fill="hold">
                                          <p:stCondLst>
                                            <p:cond delay="0"/>
                                          </p:stCondLst>
                                        </p:cTn>
                                        <p:tgtEl>
                                          <p:spTgt spid="13344"/>
                                        </p:tgtEl>
                                        <p:attrNameLst>
                                          <p:attrName>style.visibility</p:attrName>
                                        </p:attrNameLst>
                                      </p:cBhvr>
                                      <p:to>
                                        <p:strVal val="visible"/>
                                      </p:to>
                                    </p:set>
                                    <p:animEffect transition="in" filter="checkerboard(across)">
                                      <p:cBhvr>
                                        <p:cTn id="81" dur="500"/>
                                        <p:tgtEl>
                                          <p:spTgt spid="13344"/>
                                        </p:tgtEl>
                                      </p:cBhvr>
                                    </p:animEffect>
                                  </p:childTnLst>
                                </p:cTn>
                              </p:par>
                            </p:childTnLst>
                          </p:cTn>
                        </p:par>
                        <p:par>
                          <p:cTn id="82" fill="hold" nodeType="afterGroup">
                            <p:stCondLst>
                              <p:cond delay="9500"/>
                            </p:stCondLst>
                            <p:childTnLst>
                              <p:par>
                                <p:cTn id="83" presetID="5" presetClass="entr" presetSubtype="10" fill="hold" grpId="0" nodeType="afterEffect">
                                  <p:stCondLst>
                                    <p:cond delay="0"/>
                                  </p:stCondLst>
                                  <p:childTnLst>
                                    <p:set>
                                      <p:cBhvr>
                                        <p:cTn id="84" dur="1" fill="hold">
                                          <p:stCondLst>
                                            <p:cond delay="0"/>
                                          </p:stCondLst>
                                        </p:cTn>
                                        <p:tgtEl>
                                          <p:spTgt spid="13338"/>
                                        </p:tgtEl>
                                        <p:attrNameLst>
                                          <p:attrName>style.visibility</p:attrName>
                                        </p:attrNameLst>
                                      </p:cBhvr>
                                      <p:to>
                                        <p:strVal val="visible"/>
                                      </p:to>
                                    </p:set>
                                    <p:animEffect transition="in" filter="checkerboard(across)">
                                      <p:cBhvr>
                                        <p:cTn id="85" dur="500"/>
                                        <p:tgtEl>
                                          <p:spTgt spid="13338"/>
                                        </p:tgtEl>
                                      </p:cBhvr>
                                    </p:animEffect>
                                  </p:childTnLst>
                                </p:cTn>
                              </p:par>
                            </p:childTnLst>
                          </p:cTn>
                        </p:par>
                        <p:par>
                          <p:cTn id="86" fill="hold" nodeType="afterGroup">
                            <p:stCondLst>
                              <p:cond delay="10000"/>
                            </p:stCondLst>
                            <p:childTnLst>
                              <p:par>
                                <p:cTn id="87" presetID="5" presetClass="entr" presetSubtype="10" fill="hold" grpId="0" nodeType="afterEffect">
                                  <p:stCondLst>
                                    <p:cond delay="0"/>
                                  </p:stCondLst>
                                  <p:childTnLst>
                                    <p:set>
                                      <p:cBhvr>
                                        <p:cTn id="88" dur="1" fill="hold">
                                          <p:stCondLst>
                                            <p:cond delay="0"/>
                                          </p:stCondLst>
                                        </p:cTn>
                                        <p:tgtEl>
                                          <p:spTgt spid="13343"/>
                                        </p:tgtEl>
                                        <p:attrNameLst>
                                          <p:attrName>style.visibility</p:attrName>
                                        </p:attrNameLst>
                                      </p:cBhvr>
                                      <p:to>
                                        <p:strVal val="visible"/>
                                      </p:to>
                                    </p:set>
                                    <p:animEffect transition="in" filter="checkerboard(across)">
                                      <p:cBhvr>
                                        <p:cTn id="89" dur="500"/>
                                        <p:tgtEl>
                                          <p:spTgt spid="13343"/>
                                        </p:tgtEl>
                                      </p:cBhvr>
                                    </p:animEffect>
                                  </p:childTnLst>
                                </p:cTn>
                              </p:par>
                            </p:childTnLst>
                          </p:cTn>
                        </p:par>
                        <p:par>
                          <p:cTn id="90" fill="hold" nodeType="afterGroup">
                            <p:stCondLst>
                              <p:cond delay="10500"/>
                            </p:stCondLst>
                            <p:childTnLst>
                              <p:par>
                                <p:cTn id="91" presetID="5" presetClass="entr" presetSubtype="10"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checkerboard(across)">
                                      <p:cBhvr>
                                        <p:cTn id="93" dur="500"/>
                                        <p:tgtEl>
                                          <p:spTgt spid="5"/>
                                        </p:tgtEl>
                                      </p:cBhvr>
                                    </p:animEffect>
                                  </p:childTnLst>
                                </p:cTn>
                              </p:par>
                            </p:childTnLst>
                          </p:cTn>
                        </p:par>
                        <p:par>
                          <p:cTn id="94" fill="hold" nodeType="afterGroup">
                            <p:stCondLst>
                              <p:cond delay="11000"/>
                            </p:stCondLst>
                            <p:childTnLst>
                              <p:par>
                                <p:cTn id="95" presetID="5" presetClass="entr" presetSubtype="10" fill="hold"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checkerboard(across)">
                                      <p:cBhvr>
                                        <p:cTn id="97" dur="500"/>
                                        <p:tgtEl>
                                          <p:spTgt spid="6"/>
                                        </p:tgtEl>
                                      </p:cBhvr>
                                    </p:animEffect>
                                  </p:childTnLst>
                                </p:cTn>
                              </p:par>
                            </p:childTnLst>
                          </p:cTn>
                        </p:par>
                        <p:par>
                          <p:cTn id="98" fill="hold" nodeType="afterGroup">
                            <p:stCondLst>
                              <p:cond delay="11500"/>
                            </p:stCondLst>
                            <p:childTnLst>
                              <p:par>
                                <p:cTn id="99" presetID="4" presetClass="entr" presetSubtype="16" fill="hold" grpId="0" nodeType="afterEffect">
                                  <p:stCondLst>
                                    <p:cond delay="0"/>
                                  </p:stCondLst>
                                  <p:childTnLst>
                                    <p:set>
                                      <p:cBhvr>
                                        <p:cTn id="100" dur="1" fill="hold">
                                          <p:stCondLst>
                                            <p:cond delay="0"/>
                                          </p:stCondLst>
                                        </p:cTn>
                                        <p:tgtEl>
                                          <p:spTgt spid="13355"/>
                                        </p:tgtEl>
                                        <p:attrNameLst>
                                          <p:attrName>style.visibility</p:attrName>
                                        </p:attrNameLst>
                                      </p:cBhvr>
                                      <p:to>
                                        <p:strVal val="visible"/>
                                      </p:to>
                                    </p:set>
                                    <p:animEffect transition="in" filter="box(in)">
                                      <p:cBhvr>
                                        <p:cTn id="101" dur="500"/>
                                        <p:tgtEl>
                                          <p:spTgt spid="13355"/>
                                        </p:tgtEl>
                                      </p:cBhvr>
                                    </p:animEffect>
                                  </p:childTnLst>
                                </p:cTn>
                              </p:par>
                            </p:childTnLst>
                          </p:cTn>
                        </p:par>
                        <p:par>
                          <p:cTn id="102" fill="hold" nodeType="afterGroup">
                            <p:stCondLst>
                              <p:cond delay="12000"/>
                            </p:stCondLst>
                            <p:childTnLst>
                              <p:par>
                                <p:cTn id="103" presetID="5" presetClass="entr" presetSubtype="10" fill="hold" grpId="0" nodeType="afterEffect">
                                  <p:stCondLst>
                                    <p:cond delay="0"/>
                                  </p:stCondLst>
                                  <p:childTnLst>
                                    <p:set>
                                      <p:cBhvr>
                                        <p:cTn id="104" dur="1" fill="hold">
                                          <p:stCondLst>
                                            <p:cond delay="0"/>
                                          </p:stCondLst>
                                        </p:cTn>
                                        <p:tgtEl>
                                          <p:spTgt spid="13322"/>
                                        </p:tgtEl>
                                        <p:attrNameLst>
                                          <p:attrName>style.visibility</p:attrName>
                                        </p:attrNameLst>
                                      </p:cBhvr>
                                      <p:to>
                                        <p:strVal val="visible"/>
                                      </p:to>
                                    </p:set>
                                    <p:animEffect transition="in" filter="checkerboard(across)">
                                      <p:cBhvr>
                                        <p:cTn id="105" dur="500"/>
                                        <p:tgtEl>
                                          <p:spTgt spid="13322"/>
                                        </p:tgtEl>
                                      </p:cBhvr>
                                    </p:animEffect>
                                  </p:childTnLst>
                                </p:cTn>
                              </p:par>
                            </p:childTnLst>
                          </p:cTn>
                        </p:par>
                        <p:par>
                          <p:cTn id="106" fill="hold" nodeType="afterGroup">
                            <p:stCondLst>
                              <p:cond delay="12500"/>
                            </p:stCondLst>
                            <p:childTnLst>
                              <p:par>
                                <p:cTn id="107" presetID="4" presetClass="entr" presetSubtype="16" fill="hold" grpId="0" nodeType="afterEffect">
                                  <p:stCondLst>
                                    <p:cond delay="0"/>
                                  </p:stCondLst>
                                  <p:childTnLst>
                                    <p:set>
                                      <p:cBhvr>
                                        <p:cTn id="108" dur="1" fill="hold">
                                          <p:stCondLst>
                                            <p:cond delay="0"/>
                                          </p:stCondLst>
                                        </p:cTn>
                                        <p:tgtEl>
                                          <p:spTgt spid="13359"/>
                                        </p:tgtEl>
                                        <p:attrNameLst>
                                          <p:attrName>style.visibility</p:attrName>
                                        </p:attrNameLst>
                                      </p:cBhvr>
                                      <p:to>
                                        <p:strVal val="visible"/>
                                      </p:to>
                                    </p:set>
                                    <p:animEffect transition="in" filter="box(in)">
                                      <p:cBhvr>
                                        <p:cTn id="109" dur="500"/>
                                        <p:tgtEl>
                                          <p:spTgt spid="13359"/>
                                        </p:tgtEl>
                                      </p:cBhvr>
                                    </p:animEffect>
                                  </p:childTnLst>
                                </p:cTn>
                              </p:par>
                            </p:childTnLst>
                          </p:cTn>
                        </p:par>
                        <p:par>
                          <p:cTn id="110" fill="hold" nodeType="afterGroup">
                            <p:stCondLst>
                              <p:cond delay="13000"/>
                            </p:stCondLst>
                            <p:childTnLst>
                              <p:par>
                                <p:cTn id="111" presetID="5" presetClass="entr" presetSubtype="10" fill="hold" grpId="0" nodeType="afterEffect">
                                  <p:stCondLst>
                                    <p:cond delay="0"/>
                                  </p:stCondLst>
                                  <p:childTnLst>
                                    <p:set>
                                      <p:cBhvr>
                                        <p:cTn id="112" dur="1" fill="hold">
                                          <p:stCondLst>
                                            <p:cond delay="0"/>
                                          </p:stCondLst>
                                        </p:cTn>
                                        <p:tgtEl>
                                          <p:spTgt spid="13360"/>
                                        </p:tgtEl>
                                        <p:attrNameLst>
                                          <p:attrName>style.visibility</p:attrName>
                                        </p:attrNameLst>
                                      </p:cBhvr>
                                      <p:to>
                                        <p:strVal val="visible"/>
                                      </p:to>
                                    </p:set>
                                    <p:animEffect transition="in" filter="checkerboard(across)">
                                      <p:cBhvr>
                                        <p:cTn id="113" dur="500"/>
                                        <p:tgtEl>
                                          <p:spTgt spid="13360"/>
                                        </p:tgtEl>
                                      </p:cBhvr>
                                    </p:animEffect>
                                  </p:childTnLst>
                                </p:cTn>
                              </p:par>
                            </p:childTnLst>
                          </p:cTn>
                        </p:par>
                        <p:par>
                          <p:cTn id="114" fill="hold" nodeType="afterGroup">
                            <p:stCondLst>
                              <p:cond delay="13500"/>
                            </p:stCondLst>
                            <p:childTnLst>
                              <p:par>
                                <p:cTn id="115" presetID="4" presetClass="entr" presetSubtype="32"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box(out)">
                                      <p:cBhvr>
                                        <p:cTn id="117" dur="500"/>
                                        <p:tgtEl>
                                          <p:spTgt spid="3"/>
                                        </p:tgtEl>
                                      </p:cBhvr>
                                    </p:animEffect>
                                  </p:childTnLst>
                                </p:cTn>
                              </p:par>
                            </p:childTnLst>
                          </p:cTn>
                        </p:par>
                        <p:par>
                          <p:cTn id="118" fill="hold" nodeType="afterGroup">
                            <p:stCondLst>
                              <p:cond delay="14000"/>
                            </p:stCondLst>
                            <p:childTnLst>
                              <p:par>
                                <p:cTn id="119" presetID="2" presetClass="entr" presetSubtype="1" fill="hold" grpId="0" nodeType="afterEffect">
                                  <p:stCondLst>
                                    <p:cond delay="0"/>
                                  </p:stCondLst>
                                  <p:childTnLst>
                                    <p:set>
                                      <p:cBhvr>
                                        <p:cTn id="120" dur="1" fill="hold">
                                          <p:stCondLst>
                                            <p:cond delay="0"/>
                                          </p:stCondLst>
                                        </p:cTn>
                                        <p:tgtEl>
                                          <p:spTgt spid="13324"/>
                                        </p:tgtEl>
                                        <p:attrNameLst>
                                          <p:attrName>style.visibility</p:attrName>
                                        </p:attrNameLst>
                                      </p:cBhvr>
                                      <p:to>
                                        <p:strVal val="visible"/>
                                      </p:to>
                                    </p:set>
                                    <p:anim calcmode="lin" valueType="num">
                                      <p:cBhvr additive="base">
                                        <p:cTn id="121" dur="500" fill="hold"/>
                                        <p:tgtEl>
                                          <p:spTgt spid="13324"/>
                                        </p:tgtEl>
                                        <p:attrNameLst>
                                          <p:attrName>ppt_x</p:attrName>
                                        </p:attrNameLst>
                                      </p:cBhvr>
                                      <p:tavLst>
                                        <p:tav tm="0">
                                          <p:val>
                                            <p:strVal val="#ppt_x"/>
                                          </p:val>
                                        </p:tav>
                                        <p:tav tm="100000">
                                          <p:val>
                                            <p:strVal val="#ppt_x"/>
                                          </p:val>
                                        </p:tav>
                                      </p:tavLst>
                                    </p:anim>
                                    <p:anim calcmode="lin" valueType="num">
                                      <p:cBhvr additive="base">
                                        <p:cTn id="122" dur="500" fill="hold"/>
                                        <p:tgtEl>
                                          <p:spTgt spid="13324"/>
                                        </p:tgtEl>
                                        <p:attrNameLst>
                                          <p:attrName>ppt_y</p:attrName>
                                        </p:attrNameLst>
                                      </p:cBhvr>
                                      <p:tavLst>
                                        <p:tav tm="0">
                                          <p:val>
                                            <p:strVal val="0-#ppt_h/2"/>
                                          </p:val>
                                        </p:tav>
                                        <p:tav tm="100000">
                                          <p:val>
                                            <p:strVal val="#ppt_y"/>
                                          </p:val>
                                        </p:tav>
                                      </p:tavLst>
                                    </p:anim>
                                  </p:childTnLst>
                                </p:cTn>
                              </p:par>
                            </p:childTnLst>
                          </p:cTn>
                        </p:par>
                        <p:par>
                          <p:cTn id="123" fill="hold" nodeType="afterGroup">
                            <p:stCondLst>
                              <p:cond delay="14500"/>
                            </p:stCondLst>
                            <p:childTnLst>
                              <p:par>
                                <p:cTn id="124" presetID="4" presetClass="entr" presetSubtype="16" fill="hold" grpId="0" nodeType="afterEffect">
                                  <p:stCondLst>
                                    <p:cond delay="0"/>
                                  </p:stCondLst>
                                  <p:childTnLst>
                                    <p:set>
                                      <p:cBhvr>
                                        <p:cTn id="125" dur="1" fill="hold">
                                          <p:stCondLst>
                                            <p:cond delay="0"/>
                                          </p:stCondLst>
                                        </p:cTn>
                                        <p:tgtEl>
                                          <p:spTgt spid="13326"/>
                                        </p:tgtEl>
                                        <p:attrNameLst>
                                          <p:attrName>style.visibility</p:attrName>
                                        </p:attrNameLst>
                                      </p:cBhvr>
                                      <p:to>
                                        <p:strVal val="visible"/>
                                      </p:to>
                                    </p:set>
                                    <p:animEffect transition="in" filter="box(in)">
                                      <p:cBhvr>
                                        <p:cTn id="126" dur="500"/>
                                        <p:tgtEl>
                                          <p:spTgt spid="13326"/>
                                        </p:tgtEl>
                                      </p:cBhvr>
                                    </p:animEffect>
                                  </p:childTnLst>
                                </p:cTn>
                              </p:par>
                            </p:childTnLst>
                          </p:cTn>
                        </p:par>
                        <p:par>
                          <p:cTn id="127" fill="hold" nodeType="afterGroup">
                            <p:stCondLst>
                              <p:cond delay="15000"/>
                            </p:stCondLst>
                            <p:childTnLst>
                              <p:par>
                                <p:cTn id="128" presetID="5" presetClass="entr" presetSubtype="10" fill="hold" grpId="0" nodeType="afterEffect">
                                  <p:stCondLst>
                                    <p:cond delay="0"/>
                                  </p:stCondLst>
                                  <p:childTnLst>
                                    <p:set>
                                      <p:cBhvr>
                                        <p:cTn id="129" dur="1" fill="hold">
                                          <p:stCondLst>
                                            <p:cond delay="0"/>
                                          </p:stCondLst>
                                        </p:cTn>
                                        <p:tgtEl>
                                          <p:spTgt spid="13325"/>
                                        </p:tgtEl>
                                        <p:attrNameLst>
                                          <p:attrName>style.visibility</p:attrName>
                                        </p:attrNameLst>
                                      </p:cBhvr>
                                      <p:to>
                                        <p:strVal val="visible"/>
                                      </p:to>
                                    </p:set>
                                    <p:animEffect transition="in" filter="checkerboard(across)">
                                      <p:cBhvr>
                                        <p:cTn id="130"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8" grpId="0" animBg="1"/>
      <p:bldP spid="13319" grpId="0" animBg="1"/>
      <p:bldP spid="13320" grpId="0" animBg="1"/>
      <p:bldP spid="13321" grpId="0" autoUpdateAnimBg="0"/>
      <p:bldP spid="13322" grpId="0" autoUpdateAnimBg="0"/>
      <p:bldP spid="13323" grpId="0" animBg="1"/>
      <p:bldP spid="13324" grpId="0" animBg="1" autoUpdateAnimBg="0"/>
      <p:bldP spid="13325" grpId="0" animBg="1" autoUpdateAnimBg="0"/>
      <p:bldP spid="13326" grpId="0" animBg="1"/>
      <p:bldP spid="13335" grpId="0"/>
      <p:bldP spid="13336" grpId="0"/>
      <p:bldP spid="13337" grpId="0"/>
      <p:bldP spid="13338" grpId="0"/>
      <p:bldP spid="13339" grpId="0" animBg="1"/>
      <p:bldP spid="13340" grpId="0" animBg="1"/>
      <p:bldP spid="13341" grpId="0" animBg="1"/>
      <p:bldP spid="13342" grpId="0" animBg="1"/>
      <p:bldP spid="13343" grpId="0" animBg="1"/>
      <p:bldP spid="13344" grpId="0" animBg="1"/>
      <p:bldP spid="13355" grpId="0" animBg="1"/>
      <p:bldP spid="13356" grpId="0" animBg="1" autoUpdateAnimBg="0"/>
      <p:bldP spid="13359" grpId="0" animBg="1"/>
      <p:bldP spid="13360" grpId="0" animBg="1" autoUpdateAnimBg="0"/>
      <p:bldP spid="13361" grpId="0" autoUpdateAnimBg="0"/>
      <p:bldP spid="1336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8110018"/>
          <p:cNvPicPr>
            <a:picLocks noChangeAspect="1" noChangeArrowheads="1"/>
          </p:cNvPicPr>
          <p:nvPr>
            <p:ph idx="1"/>
          </p:nvPr>
        </p:nvPicPr>
        <p:blipFill>
          <a:blip r:embed="rId3">
            <a:extLst>
              <a:ext uri="{28A0092B-C50C-407E-A947-70E740481C1C}">
                <a14:useLocalDpi xmlns:a14="http://schemas.microsoft.com/office/drawing/2010/main" val="0"/>
              </a:ext>
            </a:extLst>
          </a:blip>
          <a:srcRect l="10490" t="32784" r="33296" b="13615"/>
          <a:stretch>
            <a:fillRect/>
          </a:stretch>
        </p:blipFill>
        <p:spPr>
          <a:xfrm>
            <a:off x="-3175" y="0"/>
            <a:ext cx="9144000" cy="6915150"/>
          </a:xfrm>
          <a:noFill/>
          <a:extLst>
            <a:ext uri="{909E8E84-426E-40DD-AFC4-6F175D3DCCD1}">
              <a14:hiddenFill xmlns:a14="http://schemas.microsoft.com/office/drawing/2010/main">
                <a:solidFill>
                  <a:srgbClr val="FFFFFF"/>
                </a:solidFill>
              </a14:hiddenFill>
            </a:ext>
          </a:extLst>
        </p:spPr>
      </p:pic>
      <p:sp>
        <p:nvSpPr>
          <p:cNvPr id="22531" name="WordArt 3"/>
          <p:cNvSpPr>
            <a:spLocks noChangeArrowheads="1" noChangeShapeType="1" noTextEdit="1"/>
          </p:cNvSpPr>
          <p:nvPr/>
        </p:nvSpPr>
        <p:spPr bwMode="auto">
          <a:xfrm>
            <a:off x="228600" y="228600"/>
            <a:ext cx="4343400" cy="6477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2. PERBATASAN</a:t>
            </a:r>
          </a:p>
        </p:txBody>
      </p:sp>
      <p:sp>
        <p:nvSpPr>
          <p:cNvPr id="8" name="Rectangle 3"/>
          <p:cNvSpPr txBox="1">
            <a:spLocks noChangeArrowheads="1"/>
          </p:cNvSpPr>
          <p:nvPr/>
        </p:nvSpPr>
        <p:spPr bwMode="auto">
          <a:xfrm>
            <a:off x="457200" y="1143000"/>
            <a:ext cx="8458200" cy="5334000"/>
          </a:xfrm>
          <a:prstGeom prst="rect">
            <a:avLst/>
          </a:prstGeom>
          <a:solidFill>
            <a:schemeClr val="bg1">
              <a:alpha val="57000"/>
            </a:schemeClr>
          </a:solidFill>
          <a:ln w="9525">
            <a:noFill/>
            <a:miter lim="800000"/>
            <a:headEnd/>
            <a:tailEnd/>
          </a:ln>
          <a:effectLst/>
        </p:spPr>
        <p:txBody>
          <a:bodyPr/>
          <a:lstStyle/>
          <a:p>
            <a:pPr marL="342900" indent="-342900" algn="l">
              <a:spcBef>
                <a:spcPct val="20000"/>
              </a:spcBef>
              <a:buClr>
                <a:schemeClr val="hlink"/>
              </a:buClr>
              <a:buSzPct val="60000"/>
              <a:buFont typeface="Wingdings" pitchFamily="2" charset="2"/>
              <a:buChar char="n"/>
              <a:defRPr/>
            </a:pPr>
            <a:r>
              <a:rPr lang="en-US" sz="2000" kern="0" dirty="0">
                <a:effectLst>
                  <a:outerShdw blurRad="38100" dist="38100" dir="2700000" algn="tl">
                    <a:srgbClr val="000000"/>
                  </a:outerShdw>
                </a:effectLst>
                <a:latin typeface="+mj-lt"/>
              </a:rPr>
              <a:t>INDONESIA  SBG NEGARA KEPULAUAN TERLETAK DIANTARA 2</a:t>
            </a:r>
            <a:r>
              <a:rPr lang="id-ID" sz="2000" kern="0" dirty="0">
                <a:effectLst>
                  <a:outerShdw blurRad="38100" dist="38100" dir="2700000" algn="tl">
                    <a:srgbClr val="000000"/>
                  </a:outerShdw>
                </a:effectLst>
                <a:latin typeface="+mj-lt"/>
              </a:rPr>
              <a:t> </a:t>
            </a:r>
            <a:r>
              <a:rPr lang="en-US" sz="2000" kern="0" dirty="0">
                <a:effectLst>
                  <a:outerShdw blurRad="38100" dist="38100" dir="2700000" algn="tl">
                    <a:srgbClr val="000000"/>
                  </a:outerShdw>
                </a:effectLst>
                <a:latin typeface="+mj-lt"/>
              </a:rPr>
              <a:t>SAMODRA </a:t>
            </a:r>
            <a:r>
              <a:rPr lang="id-ID" sz="2000" kern="0" dirty="0">
                <a:effectLst>
                  <a:outerShdw blurRad="38100" dist="38100" dir="2700000" algn="tl">
                    <a:srgbClr val="000000"/>
                  </a:outerShdw>
                </a:effectLst>
                <a:latin typeface="+mj-lt"/>
              </a:rPr>
              <a:t>&amp;</a:t>
            </a:r>
            <a:r>
              <a:rPr lang="en-US" sz="2000" kern="0" dirty="0">
                <a:effectLst>
                  <a:outerShdw blurRad="38100" dist="38100" dir="2700000" algn="tl">
                    <a:srgbClr val="000000"/>
                  </a:outerShdw>
                </a:effectLst>
                <a:latin typeface="+mj-lt"/>
              </a:rPr>
              <a:t> </a:t>
            </a:r>
            <a:r>
              <a:rPr lang="id-ID" sz="2000" kern="0" dirty="0">
                <a:effectLst>
                  <a:outerShdw blurRad="38100" dist="38100" dir="2700000" algn="tl">
                    <a:srgbClr val="000000"/>
                  </a:outerShdw>
                </a:effectLst>
                <a:latin typeface="+mj-lt"/>
              </a:rPr>
              <a:t>2 </a:t>
            </a:r>
            <a:r>
              <a:rPr lang="en-US" sz="2000" kern="0" dirty="0">
                <a:effectLst>
                  <a:outerShdw blurRad="38100" dist="38100" dir="2700000" algn="tl">
                    <a:srgbClr val="000000"/>
                  </a:outerShdw>
                </a:effectLst>
                <a:latin typeface="+mj-lt"/>
              </a:rPr>
              <a:t>BENUA, TERDIRI DARI 17.504</a:t>
            </a:r>
            <a:r>
              <a:rPr lang="id-ID" sz="2000" kern="0" dirty="0">
                <a:effectLst>
                  <a:outerShdw blurRad="38100" dist="38100" dir="2700000" algn="tl">
                    <a:srgbClr val="000000"/>
                  </a:outerShdw>
                </a:effectLst>
                <a:latin typeface="+mj-lt"/>
              </a:rPr>
              <a:t> P</a:t>
            </a:r>
            <a:r>
              <a:rPr lang="en-US" sz="2000" kern="0" dirty="0">
                <a:effectLst>
                  <a:outerShdw blurRad="38100" dist="38100" dir="2700000" algn="tl">
                    <a:srgbClr val="000000"/>
                  </a:outerShdw>
                </a:effectLst>
                <a:latin typeface="+mj-lt"/>
              </a:rPr>
              <a:t>ULAU BESAR DAN KECIL  DI SEPANJANG GARIS PANTAI SEPANJANG</a:t>
            </a:r>
            <a:r>
              <a:rPr lang="id-ID" sz="2000" kern="0" dirty="0">
                <a:effectLst>
                  <a:outerShdw blurRad="38100" dist="38100" dir="2700000" algn="tl">
                    <a:srgbClr val="000000"/>
                  </a:outerShdw>
                </a:effectLst>
                <a:latin typeface="+mj-lt"/>
              </a:rPr>
              <a:t> </a:t>
            </a:r>
            <a:r>
              <a:rPr lang="en-US" sz="2000" kern="0" dirty="0">
                <a:effectLst>
                  <a:outerShdw blurRad="38100" dist="38100" dir="2700000" algn="tl">
                    <a:srgbClr val="000000"/>
                  </a:outerShdw>
                </a:effectLst>
                <a:latin typeface="+mj-lt"/>
              </a:rPr>
              <a:t>81.000 KM</a:t>
            </a:r>
          </a:p>
          <a:p>
            <a:pPr marL="342900" indent="-342900" algn="l">
              <a:spcBef>
                <a:spcPct val="20000"/>
              </a:spcBef>
              <a:buClr>
                <a:schemeClr val="hlink"/>
              </a:buClr>
              <a:buSzPct val="60000"/>
              <a:buFont typeface="Wingdings" pitchFamily="2" charset="2"/>
              <a:buChar char="n"/>
              <a:defRPr/>
            </a:pPr>
            <a:r>
              <a:rPr lang="id-ID" sz="2000" kern="0" dirty="0">
                <a:effectLst>
                  <a:outerShdw blurRad="38100" dist="38100" dir="2700000" algn="tl">
                    <a:srgbClr val="000000"/>
                  </a:outerShdw>
                </a:effectLst>
                <a:latin typeface="+mj-lt"/>
              </a:rPr>
              <a:t>INDONESIA </a:t>
            </a:r>
            <a:r>
              <a:rPr lang="en-US" sz="2000" kern="0" dirty="0">
                <a:effectLst>
                  <a:outerShdw blurRad="38100" dist="38100" dir="2700000" algn="tl">
                    <a:srgbClr val="000000"/>
                  </a:outerShdw>
                </a:effectLst>
                <a:latin typeface="+mj-lt"/>
              </a:rPr>
              <a:t>BERBATASAN LAUT DGN INDIA,  MALAYSIA,  SINGAPURA, </a:t>
            </a:r>
            <a:r>
              <a:rPr lang="id-ID" sz="2000" kern="0" dirty="0">
                <a:effectLst>
                  <a:outerShdw blurRad="38100" dist="38100" dir="2700000" algn="tl">
                    <a:srgbClr val="000000"/>
                  </a:outerShdw>
                </a:effectLst>
                <a:latin typeface="+mj-lt"/>
              </a:rPr>
              <a:t>VI</a:t>
            </a:r>
            <a:r>
              <a:rPr lang="en-US" sz="2000" kern="0" dirty="0">
                <a:effectLst>
                  <a:outerShdw blurRad="38100" dist="38100" dir="2700000" algn="tl">
                    <a:srgbClr val="000000"/>
                  </a:outerShdw>
                </a:effectLst>
                <a:latin typeface="+mj-lt"/>
              </a:rPr>
              <a:t>ETNAM, THAILAND, PALAU, PNG, TIMOR LESTE </a:t>
            </a:r>
            <a:r>
              <a:rPr lang="id-ID" sz="2000" kern="0" dirty="0">
                <a:effectLst>
                  <a:outerShdw blurRad="38100" dist="38100" dir="2700000" algn="tl">
                    <a:srgbClr val="000000"/>
                  </a:outerShdw>
                </a:effectLst>
                <a:latin typeface="+mj-lt"/>
              </a:rPr>
              <a:t>&amp; A</a:t>
            </a:r>
            <a:r>
              <a:rPr lang="en-US" sz="2000" kern="0" dirty="0">
                <a:effectLst>
                  <a:outerShdw blurRad="38100" dist="38100" dir="2700000" algn="tl">
                    <a:srgbClr val="000000"/>
                  </a:outerShdw>
                </a:effectLst>
                <a:latin typeface="+mj-lt"/>
              </a:rPr>
              <a:t>USTRALIA SERTA BATAS DARAT DGN MALAYSIA, PAPUA </a:t>
            </a:r>
            <a:r>
              <a:rPr lang="id-ID" sz="2000" kern="0" dirty="0">
                <a:effectLst>
                  <a:outerShdw blurRad="38100" dist="38100" dir="2700000" algn="tl">
                    <a:srgbClr val="000000"/>
                  </a:outerShdw>
                </a:effectLst>
                <a:latin typeface="+mj-lt"/>
              </a:rPr>
              <a:t>&amp; </a:t>
            </a:r>
            <a:r>
              <a:rPr lang="en-US" sz="2000" kern="0" dirty="0">
                <a:effectLst>
                  <a:outerShdw blurRad="38100" dist="38100" dir="2700000" algn="tl">
                    <a:srgbClr val="000000"/>
                  </a:outerShdw>
                </a:effectLst>
                <a:latin typeface="+mj-lt"/>
              </a:rPr>
              <a:t>TIMOR LESTE</a:t>
            </a:r>
          </a:p>
          <a:p>
            <a:pPr marL="342900" indent="-342900" algn="l">
              <a:spcBef>
                <a:spcPct val="20000"/>
              </a:spcBef>
              <a:buClr>
                <a:schemeClr val="hlink"/>
              </a:buClr>
              <a:buSzPct val="60000"/>
              <a:buFont typeface="Wingdings" pitchFamily="2" charset="2"/>
              <a:buChar char="n"/>
              <a:defRPr/>
            </a:pPr>
            <a:r>
              <a:rPr lang="en-US" sz="2000" kern="0" dirty="0">
                <a:effectLst>
                  <a:outerShdw blurRad="38100" dist="38100" dir="2700000" algn="tl">
                    <a:srgbClr val="000000"/>
                  </a:outerShdw>
                </a:effectLst>
                <a:latin typeface="+mj-lt"/>
              </a:rPr>
              <a:t>KONDISI BATAS WILAYAH DARAT DITANDAI DGN TANDA PHISIK </a:t>
            </a:r>
            <a:r>
              <a:rPr lang="id-ID" sz="2000" kern="0" dirty="0">
                <a:effectLst>
                  <a:outerShdw blurRad="38100" dist="38100" dir="2700000" algn="tl">
                    <a:srgbClr val="000000"/>
                  </a:outerShdw>
                </a:effectLst>
                <a:latin typeface="+mj-lt"/>
              </a:rPr>
              <a:t>B</a:t>
            </a:r>
            <a:r>
              <a:rPr lang="en-US" sz="2000" kern="0" dirty="0">
                <a:effectLst>
                  <a:outerShdw blurRad="38100" dist="38100" dir="2700000" algn="tl">
                    <a:srgbClr val="000000"/>
                  </a:outerShdw>
                </a:effectLst>
                <a:latin typeface="+mj-lt"/>
              </a:rPr>
              <a:t>UATAN </a:t>
            </a:r>
            <a:r>
              <a:rPr lang="id-ID" sz="2000" kern="0" dirty="0">
                <a:effectLst>
                  <a:outerShdw blurRad="38100" dist="38100" dir="2700000" algn="tl">
                    <a:srgbClr val="000000"/>
                  </a:outerShdw>
                </a:effectLst>
                <a:latin typeface="+mj-lt"/>
              </a:rPr>
              <a:t>&amp;</a:t>
            </a:r>
            <a:r>
              <a:rPr lang="en-US" sz="2000" kern="0" dirty="0">
                <a:effectLst>
                  <a:outerShdw blurRad="38100" dist="38100" dir="2700000" algn="tl">
                    <a:srgbClr val="000000"/>
                  </a:outerShdw>
                </a:effectLst>
                <a:latin typeface="+mj-lt"/>
              </a:rPr>
              <a:t> SECARA ALAMI DGN BERBGAI MACAM KONTUR </a:t>
            </a:r>
            <a:r>
              <a:rPr lang="id-ID" sz="2000" kern="0" dirty="0">
                <a:effectLst>
                  <a:outerShdw blurRad="38100" dist="38100" dir="2700000" algn="tl">
                    <a:srgbClr val="000000"/>
                  </a:outerShdw>
                </a:effectLst>
                <a:latin typeface="+mj-lt"/>
              </a:rPr>
              <a:t>T</a:t>
            </a:r>
            <a:r>
              <a:rPr lang="en-US" sz="2000" kern="0" dirty="0">
                <a:effectLst>
                  <a:outerShdw blurRad="38100" dist="38100" dir="2700000" algn="tl">
                    <a:srgbClr val="000000"/>
                  </a:outerShdw>
                </a:effectLst>
                <a:latin typeface="+mj-lt"/>
              </a:rPr>
              <a:t>ANAHNYA, SKA POTENSIAL, PENDUDUK  TERSEBAR TIDAK MERATA, KONDISI EKONOMI TERBATAS,   PENDIDIKAN </a:t>
            </a:r>
            <a:r>
              <a:rPr lang="id-ID" sz="2000" kern="0" dirty="0">
                <a:effectLst>
                  <a:outerShdw blurRad="38100" dist="38100" dir="2700000" algn="tl">
                    <a:srgbClr val="000000"/>
                  </a:outerShdw>
                </a:effectLst>
                <a:latin typeface="+mj-lt"/>
              </a:rPr>
              <a:t>&amp; </a:t>
            </a:r>
            <a:r>
              <a:rPr lang="en-US" sz="2000" kern="0" dirty="0">
                <a:effectLst>
                  <a:outerShdw blurRad="38100" dist="38100" dir="2700000" algn="tl">
                    <a:srgbClr val="000000"/>
                  </a:outerShdw>
                </a:effectLst>
                <a:latin typeface="+mj-lt"/>
              </a:rPr>
              <a:t>KESEHATAN TERTINGGAL SERTA TERJADI KESENJANGAN DGN</a:t>
            </a:r>
            <a:r>
              <a:rPr lang="id-ID" sz="2000" kern="0" dirty="0">
                <a:effectLst>
                  <a:outerShdw blurRad="38100" dist="38100" dir="2700000" algn="tl">
                    <a:srgbClr val="000000"/>
                  </a:outerShdw>
                </a:effectLst>
                <a:latin typeface="+mj-lt"/>
              </a:rPr>
              <a:t> </a:t>
            </a:r>
            <a:r>
              <a:rPr lang="en-US" sz="2000" kern="0" dirty="0">
                <a:effectLst>
                  <a:outerShdw blurRad="38100" dist="38100" dir="2700000" algn="tl">
                    <a:srgbClr val="000000"/>
                  </a:outerShdw>
                </a:effectLst>
                <a:latin typeface="+mj-lt"/>
              </a:rPr>
              <a:t>NEGARA TETANGGA KHUSUSNYA MALAYSIA.</a:t>
            </a:r>
          </a:p>
          <a:p>
            <a:pPr marL="342900" indent="-342900" algn="l">
              <a:spcBef>
                <a:spcPct val="20000"/>
              </a:spcBef>
              <a:buClr>
                <a:schemeClr val="hlink"/>
              </a:buClr>
              <a:buSzPct val="60000"/>
              <a:buFont typeface="Wingdings" pitchFamily="2" charset="2"/>
              <a:buChar char="n"/>
              <a:defRPr/>
            </a:pPr>
            <a:r>
              <a:rPr lang="en-US" sz="2000" kern="0" dirty="0">
                <a:effectLst>
                  <a:outerShdw blurRad="38100" dist="38100" dir="2700000" algn="tl">
                    <a:srgbClr val="000000"/>
                  </a:outerShdw>
                </a:effectLst>
                <a:latin typeface="+mj-lt"/>
              </a:rPr>
              <a:t>KONDISI PEMBANGUNAN DAERAH PERBATASAN SANGAT  TERTINGGAL, PELAKS. OTODA TERHAMBAT  </a:t>
            </a:r>
            <a:r>
              <a:rPr lang="id-ID" sz="2000" kern="0" dirty="0">
                <a:effectLst>
                  <a:outerShdw blurRad="38100" dist="38100" dir="2700000" algn="tl">
                    <a:srgbClr val="000000"/>
                  </a:outerShdw>
                </a:effectLst>
                <a:latin typeface="+mj-lt"/>
              </a:rPr>
              <a:t>&amp;</a:t>
            </a:r>
            <a:r>
              <a:rPr lang="en-US" sz="2000" kern="0" dirty="0">
                <a:effectLst>
                  <a:outerShdw blurRad="38100" dist="38100" dir="2700000" algn="tl">
                    <a:srgbClr val="000000"/>
                  </a:outerShdw>
                </a:effectLst>
                <a:latin typeface="+mj-lt"/>
              </a:rPr>
              <a:t> MENIMBULKAN KERAWANAN PADA KEDAULATAN NKRI.</a:t>
            </a:r>
          </a:p>
        </p:txBody>
      </p:sp>
      <p:grpSp>
        <p:nvGrpSpPr>
          <p:cNvPr id="22533" name="Group 17"/>
          <p:cNvGrpSpPr>
            <a:grpSpLocks/>
          </p:cNvGrpSpPr>
          <p:nvPr/>
        </p:nvGrpSpPr>
        <p:grpSpPr bwMode="auto">
          <a:xfrm>
            <a:off x="8610600" y="6156325"/>
            <a:ext cx="368300" cy="396875"/>
            <a:chOff x="5455" y="4032"/>
            <a:chExt cx="232" cy="250"/>
          </a:xfrm>
        </p:grpSpPr>
        <p:sp>
          <p:nvSpPr>
            <p:cNvPr id="22534"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22535"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733A10C4-A880-4FAF-9C8F-5D6E339460FB}" type="slidenum">
                <a:rPr lang="en-US" sz="2000" b="1">
                  <a:solidFill>
                    <a:srgbClr val="000000"/>
                  </a:solidFill>
                </a:rPr>
                <a:pPr eaLnBrk="1" hangingPunct="1"/>
                <a:t>14</a:t>
              </a:fld>
              <a:endParaRPr lang="en-US"/>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457200"/>
            <a:ext cx="8007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r>
              <a:rPr lang="en-US" sz="4800" b="1">
                <a:latin typeface="Arial Narrow" pitchFamily="34" charset="0"/>
              </a:rPr>
              <a:t>PERBATASAN WILAYAH DARAT</a:t>
            </a:r>
          </a:p>
        </p:txBody>
      </p:sp>
      <p:pic>
        <p:nvPicPr>
          <p:cNvPr id="23555" name="Picture 3" descr="Peta Indonesian"/>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304800" y="1739900"/>
            <a:ext cx="8629650" cy="4648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556" name="Oval 4"/>
          <p:cNvSpPr>
            <a:spLocks noChangeArrowheads="1"/>
          </p:cNvSpPr>
          <p:nvPr/>
        </p:nvSpPr>
        <p:spPr bwMode="auto">
          <a:xfrm rot="-2272499">
            <a:off x="2536825" y="2571750"/>
            <a:ext cx="1873250" cy="850900"/>
          </a:xfrm>
          <a:prstGeom prst="ellipse">
            <a:avLst/>
          </a:prstGeom>
          <a:solidFill>
            <a:srgbClr val="0066FF">
              <a:alpha val="9019"/>
            </a:srgbClr>
          </a:solidFill>
          <a:ln w="9525">
            <a:solidFill>
              <a:schemeClr val="accent2"/>
            </a:solidFill>
            <a:prstDash val="dash"/>
            <a:round/>
            <a:headEnd/>
            <a:tailEnd/>
          </a:ln>
        </p:spPr>
        <p:txBody>
          <a:bodyPr wrap="none" anchor="ctr"/>
          <a:lstStyle/>
          <a:p>
            <a:endParaRPr lang="id-ID"/>
          </a:p>
        </p:txBody>
      </p:sp>
      <p:sp>
        <p:nvSpPr>
          <p:cNvPr id="23557" name="Oval 5"/>
          <p:cNvSpPr>
            <a:spLocks noChangeArrowheads="1"/>
          </p:cNvSpPr>
          <p:nvPr/>
        </p:nvSpPr>
        <p:spPr bwMode="auto">
          <a:xfrm>
            <a:off x="7650163" y="3940175"/>
            <a:ext cx="576262" cy="1584325"/>
          </a:xfrm>
          <a:prstGeom prst="ellipse">
            <a:avLst/>
          </a:prstGeom>
          <a:solidFill>
            <a:srgbClr val="0066FF">
              <a:alpha val="23137"/>
            </a:srgbClr>
          </a:solidFill>
          <a:ln w="9525">
            <a:solidFill>
              <a:srgbClr val="0066FF"/>
            </a:solidFill>
            <a:prstDash val="dash"/>
            <a:round/>
            <a:headEnd/>
            <a:tailEnd/>
          </a:ln>
        </p:spPr>
        <p:txBody>
          <a:bodyPr wrap="none" anchor="ctr"/>
          <a:lstStyle/>
          <a:p>
            <a:endParaRPr lang="id-ID"/>
          </a:p>
        </p:txBody>
      </p:sp>
      <p:sp>
        <p:nvSpPr>
          <p:cNvPr id="23558" name="Oval 6"/>
          <p:cNvSpPr>
            <a:spLocks noChangeArrowheads="1"/>
          </p:cNvSpPr>
          <p:nvPr/>
        </p:nvSpPr>
        <p:spPr bwMode="auto">
          <a:xfrm>
            <a:off x="5273675" y="5308600"/>
            <a:ext cx="360363" cy="431800"/>
          </a:xfrm>
          <a:prstGeom prst="ellipse">
            <a:avLst/>
          </a:prstGeom>
          <a:solidFill>
            <a:srgbClr val="0066FF">
              <a:alpha val="30980"/>
            </a:srgbClr>
          </a:solidFill>
          <a:ln w="9525">
            <a:solidFill>
              <a:srgbClr val="0066FF"/>
            </a:solidFill>
            <a:prstDash val="dash"/>
            <a:round/>
            <a:headEnd/>
            <a:tailEnd/>
          </a:ln>
        </p:spPr>
        <p:txBody>
          <a:bodyPr wrap="none" anchor="ctr"/>
          <a:lstStyle/>
          <a:p>
            <a:endParaRPr lang="id-ID"/>
          </a:p>
        </p:txBody>
      </p:sp>
      <p:sp>
        <p:nvSpPr>
          <p:cNvPr id="23559" name="Freeform 7"/>
          <p:cNvSpPr>
            <a:spLocks/>
          </p:cNvSpPr>
          <p:nvPr/>
        </p:nvSpPr>
        <p:spPr bwMode="auto">
          <a:xfrm>
            <a:off x="5402263" y="5446713"/>
            <a:ext cx="31750" cy="114300"/>
          </a:xfrm>
          <a:custGeom>
            <a:avLst/>
            <a:gdLst>
              <a:gd name="T0" fmla="*/ 0 w 20"/>
              <a:gd name="T1" fmla="*/ 0 h 72"/>
              <a:gd name="T2" fmla="*/ 2147483647 w 20"/>
              <a:gd name="T3" fmla="*/ 2147483647 h 72"/>
              <a:gd name="T4" fmla="*/ 2147483647 w 20"/>
              <a:gd name="T5" fmla="*/ 2147483647 h 72"/>
              <a:gd name="T6" fmla="*/ 0 60000 65536"/>
              <a:gd name="T7" fmla="*/ 0 60000 65536"/>
              <a:gd name="T8" fmla="*/ 0 60000 65536"/>
              <a:gd name="T9" fmla="*/ 0 w 20"/>
              <a:gd name="T10" fmla="*/ 0 h 72"/>
              <a:gd name="T11" fmla="*/ 20 w 20"/>
              <a:gd name="T12" fmla="*/ 72 h 72"/>
            </a:gdLst>
            <a:ahLst/>
            <a:cxnLst>
              <a:cxn ang="T6">
                <a:pos x="T0" y="T1"/>
              </a:cxn>
              <a:cxn ang="T7">
                <a:pos x="T2" y="T3"/>
              </a:cxn>
              <a:cxn ang="T8">
                <a:pos x="T4" y="T5"/>
              </a:cxn>
            </a:cxnLst>
            <a:rect l="T9" t="T10" r="T11" b="T12"/>
            <a:pathLst>
              <a:path w="20" h="72">
                <a:moveTo>
                  <a:pt x="0" y="0"/>
                </a:moveTo>
                <a:cubicBezTo>
                  <a:pt x="18" y="28"/>
                  <a:pt x="13" y="15"/>
                  <a:pt x="20" y="36"/>
                </a:cubicBezTo>
                <a:cubicBezTo>
                  <a:pt x="16" y="67"/>
                  <a:pt x="16" y="55"/>
                  <a:pt x="16" y="72"/>
                </a:cubicBez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3560" name="Freeform 8"/>
          <p:cNvSpPr>
            <a:spLocks/>
          </p:cNvSpPr>
          <p:nvPr/>
        </p:nvSpPr>
        <p:spPr bwMode="auto">
          <a:xfrm>
            <a:off x="7891463" y="4084638"/>
            <a:ext cx="101600" cy="1295400"/>
          </a:xfrm>
          <a:custGeom>
            <a:avLst/>
            <a:gdLst>
              <a:gd name="T0" fmla="*/ 2147483647 w 64"/>
              <a:gd name="T1" fmla="*/ 0 h 816"/>
              <a:gd name="T2" fmla="*/ 2147483647 w 64"/>
              <a:gd name="T3" fmla="*/ 2147483647 h 816"/>
              <a:gd name="T4" fmla="*/ 2147483647 w 64"/>
              <a:gd name="T5" fmla="*/ 2147483647 h 816"/>
              <a:gd name="T6" fmla="*/ 2147483647 w 64"/>
              <a:gd name="T7" fmla="*/ 2147483647 h 816"/>
              <a:gd name="T8" fmla="*/ 2147483647 w 64"/>
              <a:gd name="T9" fmla="*/ 2147483647 h 816"/>
              <a:gd name="T10" fmla="*/ 2147483647 w 64"/>
              <a:gd name="T11" fmla="*/ 2147483647 h 816"/>
              <a:gd name="T12" fmla="*/ 0 w 64"/>
              <a:gd name="T13" fmla="*/ 2147483647 h 816"/>
              <a:gd name="T14" fmla="*/ 2147483647 w 64"/>
              <a:gd name="T15" fmla="*/ 2147483647 h 816"/>
              <a:gd name="T16" fmla="*/ 2147483647 w 64"/>
              <a:gd name="T17" fmla="*/ 2147483647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816"/>
              <a:gd name="T29" fmla="*/ 64 w 64"/>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816">
                <a:moveTo>
                  <a:pt x="52" y="0"/>
                </a:moveTo>
                <a:cubicBezTo>
                  <a:pt x="49" y="71"/>
                  <a:pt x="48" y="98"/>
                  <a:pt x="40" y="156"/>
                </a:cubicBezTo>
                <a:cubicBezTo>
                  <a:pt x="47" y="202"/>
                  <a:pt x="48" y="242"/>
                  <a:pt x="40" y="288"/>
                </a:cubicBezTo>
                <a:cubicBezTo>
                  <a:pt x="43" y="347"/>
                  <a:pt x="46" y="375"/>
                  <a:pt x="56" y="424"/>
                </a:cubicBezTo>
                <a:cubicBezTo>
                  <a:pt x="53" y="444"/>
                  <a:pt x="50" y="461"/>
                  <a:pt x="44" y="480"/>
                </a:cubicBezTo>
                <a:cubicBezTo>
                  <a:pt x="39" y="519"/>
                  <a:pt x="34" y="562"/>
                  <a:pt x="12" y="596"/>
                </a:cubicBezTo>
                <a:cubicBezTo>
                  <a:pt x="9" y="610"/>
                  <a:pt x="0" y="636"/>
                  <a:pt x="0" y="636"/>
                </a:cubicBezTo>
                <a:cubicBezTo>
                  <a:pt x="3" y="667"/>
                  <a:pt x="2" y="686"/>
                  <a:pt x="28" y="704"/>
                </a:cubicBezTo>
                <a:cubicBezTo>
                  <a:pt x="54" y="743"/>
                  <a:pt x="64" y="767"/>
                  <a:pt x="64" y="816"/>
                </a:cubicBez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3561" name="Freeform 9"/>
          <p:cNvSpPr>
            <a:spLocks/>
          </p:cNvSpPr>
          <p:nvPr/>
        </p:nvSpPr>
        <p:spPr bwMode="auto">
          <a:xfrm>
            <a:off x="2754313" y="2643188"/>
            <a:ext cx="1366837" cy="792162"/>
          </a:xfrm>
          <a:custGeom>
            <a:avLst/>
            <a:gdLst>
              <a:gd name="T0" fmla="*/ 0 w 861"/>
              <a:gd name="T1" fmla="*/ 2147483647 h 499"/>
              <a:gd name="T2" fmla="*/ 2147483647 w 861"/>
              <a:gd name="T3" fmla="*/ 2147483647 h 499"/>
              <a:gd name="T4" fmla="*/ 2147483647 w 861"/>
              <a:gd name="T5" fmla="*/ 2147483647 h 499"/>
              <a:gd name="T6" fmla="*/ 2147483647 w 861"/>
              <a:gd name="T7" fmla="*/ 2147483647 h 499"/>
              <a:gd name="T8" fmla="*/ 2147483647 w 861"/>
              <a:gd name="T9" fmla="*/ 2147483647 h 499"/>
              <a:gd name="T10" fmla="*/ 2147483647 w 861"/>
              <a:gd name="T11" fmla="*/ 2147483647 h 499"/>
              <a:gd name="T12" fmla="*/ 2147483647 w 861"/>
              <a:gd name="T13" fmla="*/ 2147483647 h 499"/>
              <a:gd name="T14" fmla="*/ 2147483647 w 861"/>
              <a:gd name="T15" fmla="*/ 2147483647 h 499"/>
              <a:gd name="T16" fmla="*/ 2147483647 w 861"/>
              <a:gd name="T17" fmla="*/ 2147483647 h 499"/>
              <a:gd name="T18" fmla="*/ 2147483647 w 861"/>
              <a:gd name="T19" fmla="*/ 2147483647 h 499"/>
              <a:gd name="T20" fmla="*/ 2147483647 w 861"/>
              <a:gd name="T21" fmla="*/ 2147483647 h 499"/>
              <a:gd name="T22" fmla="*/ 2147483647 w 861"/>
              <a:gd name="T23" fmla="*/ 2147483647 h 499"/>
              <a:gd name="T24" fmla="*/ 2147483647 w 861"/>
              <a:gd name="T25" fmla="*/ 2147483647 h 499"/>
              <a:gd name="T26" fmla="*/ 2147483647 w 861"/>
              <a:gd name="T27" fmla="*/ 2147483647 h 499"/>
              <a:gd name="T28" fmla="*/ 2147483647 w 861"/>
              <a:gd name="T29" fmla="*/ 2147483647 h 499"/>
              <a:gd name="T30" fmla="*/ 2147483647 w 861"/>
              <a:gd name="T31" fmla="*/ 2147483647 h 499"/>
              <a:gd name="T32" fmla="*/ 2147483647 w 861"/>
              <a:gd name="T33" fmla="*/ 2147483647 h 499"/>
              <a:gd name="T34" fmla="*/ 2147483647 w 861"/>
              <a:gd name="T35" fmla="*/ 2147483647 h 499"/>
              <a:gd name="T36" fmla="*/ 2147483647 w 861"/>
              <a:gd name="T37" fmla="*/ 2147483647 h 499"/>
              <a:gd name="T38" fmla="*/ 2147483647 w 861"/>
              <a:gd name="T39" fmla="*/ 2147483647 h 499"/>
              <a:gd name="T40" fmla="*/ 2147483647 w 861"/>
              <a:gd name="T41" fmla="*/ 2147483647 h 499"/>
              <a:gd name="T42" fmla="*/ 2147483647 w 861"/>
              <a:gd name="T43" fmla="*/ 0 h 499"/>
              <a:gd name="T44" fmla="*/ 2147483647 w 861"/>
              <a:gd name="T45" fmla="*/ 0 h 499"/>
              <a:gd name="T46" fmla="*/ 2147483647 w 861"/>
              <a:gd name="T47" fmla="*/ 2147483647 h 4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1"/>
              <a:gd name="T73" fmla="*/ 0 h 499"/>
              <a:gd name="T74" fmla="*/ 861 w 861"/>
              <a:gd name="T75" fmla="*/ 499 h 4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1" h="499">
                <a:moveTo>
                  <a:pt x="0" y="363"/>
                </a:moveTo>
                <a:lnTo>
                  <a:pt x="45" y="409"/>
                </a:lnTo>
                <a:lnTo>
                  <a:pt x="90" y="499"/>
                </a:lnTo>
                <a:lnTo>
                  <a:pt x="136" y="454"/>
                </a:lnTo>
                <a:lnTo>
                  <a:pt x="181" y="454"/>
                </a:lnTo>
                <a:lnTo>
                  <a:pt x="226" y="454"/>
                </a:lnTo>
                <a:lnTo>
                  <a:pt x="272" y="454"/>
                </a:lnTo>
                <a:lnTo>
                  <a:pt x="272" y="409"/>
                </a:lnTo>
                <a:lnTo>
                  <a:pt x="317" y="409"/>
                </a:lnTo>
                <a:lnTo>
                  <a:pt x="408" y="454"/>
                </a:lnTo>
                <a:lnTo>
                  <a:pt x="408" y="409"/>
                </a:lnTo>
                <a:lnTo>
                  <a:pt x="453" y="409"/>
                </a:lnTo>
                <a:lnTo>
                  <a:pt x="499" y="409"/>
                </a:lnTo>
                <a:lnTo>
                  <a:pt x="544" y="363"/>
                </a:lnTo>
                <a:lnTo>
                  <a:pt x="499" y="363"/>
                </a:lnTo>
                <a:lnTo>
                  <a:pt x="499" y="318"/>
                </a:lnTo>
                <a:lnTo>
                  <a:pt x="544" y="273"/>
                </a:lnTo>
                <a:lnTo>
                  <a:pt x="544" y="227"/>
                </a:lnTo>
                <a:lnTo>
                  <a:pt x="589" y="136"/>
                </a:lnTo>
                <a:lnTo>
                  <a:pt x="635" y="91"/>
                </a:lnTo>
                <a:lnTo>
                  <a:pt x="635" y="46"/>
                </a:lnTo>
                <a:lnTo>
                  <a:pt x="680" y="0"/>
                </a:lnTo>
                <a:lnTo>
                  <a:pt x="771" y="0"/>
                </a:lnTo>
                <a:lnTo>
                  <a:pt x="861" y="46"/>
                </a:ln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pic>
        <p:nvPicPr>
          <p:cNvPr id="235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9700" y="2571750"/>
            <a:ext cx="79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0238" y="4227513"/>
            <a:ext cx="68421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east_tim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3675" y="5813425"/>
            <a:ext cx="7794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09" name="Picture 13" descr="indofla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92988" y="4229100"/>
            <a:ext cx="6175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10" name="Picture 14" descr="indofla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52950" y="5273675"/>
            <a:ext cx="6175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11" name="Picture 15" descr="indofla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328988" y="3186113"/>
            <a:ext cx="6175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8" name="Group 17"/>
          <p:cNvGrpSpPr>
            <a:grpSpLocks/>
          </p:cNvGrpSpPr>
          <p:nvPr/>
        </p:nvGrpSpPr>
        <p:grpSpPr bwMode="auto">
          <a:xfrm>
            <a:off x="8610600" y="6384925"/>
            <a:ext cx="368300" cy="396875"/>
            <a:chOff x="5455" y="4032"/>
            <a:chExt cx="232" cy="250"/>
          </a:xfrm>
        </p:grpSpPr>
        <p:sp>
          <p:nvSpPr>
            <p:cNvPr id="23569"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23570"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C337C37F-CE36-432E-88DE-4D5FDA7378EC}" type="slidenum">
                <a:rPr lang="en-US" sz="2000" b="1">
                  <a:solidFill>
                    <a:srgbClr val="000000"/>
                  </a:solidFill>
                </a:rPr>
                <a:pPr eaLnBrk="1" hangingPunct="1"/>
                <a:t>15</a:t>
              </a:fld>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20909"/>
                                        </p:tgtEl>
                                        <p:attrNameLst>
                                          <p:attrName>style.visibility</p:attrName>
                                        </p:attrNameLst>
                                      </p:cBhvr>
                                      <p:to>
                                        <p:strVal val="visible"/>
                                      </p:to>
                                    </p:set>
                                    <p:anim to="" calcmode="lin" valueType="num">
                                      <p:cBhvr>
                                        <p:cTn id="7" dur="1" fill="hold"/>
                                        <p:tgtEl>
                                          <p:spTgt spid="72090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20910"/>
                                        </p:tgtEl>
                                        <p:attrNameLst>
                                          <p:attrName>style.visibility</p:attrName>
                                        </p:attrNameLst>
                                      </p:cBhvr>
                                      <p:to>
                                        <p:strVal val="visible"/>
                                      </p:to>
                                    </p:set>
                                    <p:anim to="" calcmode="lin" valueType="num">
                                      <p:cBhvr>
                                        <p:cTn id="10" dur="1" fill="hold"/>
                                        <p:tgtEl>
                                          <p:spTgt spid="72091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20911"/>
                                        </p:tgtEl>
                                        <p:attrNameLst>
                                          <p:attrName>style.visibility</p:attrName>
                                        </p:attrNameLst>
                                      </p:cBhvr>
                                      <p:to>
                                        <p:strVal val="visible"/>
                                      </p:to>
                                    </p:set>
                                    <p:anim to="" calcmode="lin" valueType="num">
                                      <p:cBhvr>
                                        <p:cTn id="13" dur="1" fill="hold"/>
                                        <p:tgtEl>
                                          <p:spTgt spid="7209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ETA PULAU-PULAU TERLUAR"/>
          <p:cNvPicPr>
            <a:picLocks noChangeAspect="1" noChangeArrowheads="1"/>
          </p:cNvPicPr>
          <p:nvPr/>
        </p:nvPicPr>
        <p:blipFill>
          <a:blip r:embed="rId4">
            <a:lum bright="-36000" contrast="54000"/>
            <a:extLst>
              <a:ext uri="{28A0092B-C50C-407E-A947-70E740481C1C}">
                <a14:useLocalDpi xmlns:a14="http://schemas.microsoft.com/office/drawing/2010/main" val="0"/>
              </a:ext>
            </a:extLst>
          </a:blip>
          <a:srcRect l="2222" t="10001" r="1111" b="12964"/>
          <a:stretch>
            <a:fillRect/>
          </a:stretch>
        </p:blipFill>
        <p:spPr bwMode="auto">
          <a:xfrm>
            <a:off x="228600" y="1219200"/>
            <a:ext cx="8764588" cy="51816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579" name="Oval 3"/>
          <p:cNvSpPr>
            <a:spLocks noChangeArrowheads="1"/>
          </p:cNvSpPr>
          <p:nvPr/>
        </p:nvSpPr>
        <p:spPr bwMode="auto">
          <a:xfrm>
            <a:off x="454025" y="1684338"/>
            <a:ext cx="223838" cy="147637"/>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4580" name="Oval 4"/>
          <p:cNvSpPr>
            <a:spLocks noChangeArrowheads="1"/>
          </p:cNvSpPr>
          <p:nvPr/>
        </p:nvSpPr>
        <p:spPr bwMode="auto">
          <a:xfrm>
            <a:off x="1314450" y="2227263"/>
            <a:ext cx="225425" cy="147637"/>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4581" name="Oval 5"/>
          <p:cNvSpPr>
            <a:spLocks noChangeArrowheads="1"/>
          </p:cNvSpPr>
          <p:nvPr/>
        </p:nvSpPr>
        <p:spPr bwMode="auto">
          <a:xfrm>
            <a:off x="2025650" y="2917825"/>
            <a:ext cx="225425" cy="149225"/>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4582" name="Oval 6"/>
          <p:cNvSpPr>
            <a:spLocks noChangeArrowheads="1"/>
          </p:cNvSpPr>
          <p:nvPr/>
        </p:nvSpPr>
        <p:spPr bwMode="auto">
          <a:xfrm>
            <a:off x="2962275" y="2028825"/>
            <a:ext cx="225425" cy="149225"/>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4583" name="Oval 7"/>
          <p:cNvSpPr>
            <a:spLocks noChangeArrowheads="1"/>
          </p:cNvSpPr>
          <p:nvPr/>
        </p:nvSpPr>
        <p:spPr bwMode="auto">
          <a:xfrm>
            <a:off x="7119938" y="2917825"/>
            <a:ext cx="1198562" cy="593725"/>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4584" name="Oval 8"/>
          <p:cNvSpPr>
            <a:spLocks noChangeArrowheads="1"/>
          </p:cNvSpPr>
          <p:nvPr/>
        </p:nvSpPr>
        <p:spPr bwMode="auto">
          <a:xfrm>
            <a:off x="5621338" y="1733550"/>
            <a:ext cx="1198562" cy="592138"/>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4585" name="Oval 9"/>
          <p:cNvSpPr>
            <a:spLocks noChangeArrowheads="1"/>
          </p:cNvSpPr>
          <p:nvPr/>
        </p:nvSpPr>
        <p:spPr bwMode="auto">
          <a:xfrm>
            <a:off x="4797425" y="5659438"/>
            <a:ext cx="1198563" cy="593725"/>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pic>
        <p:nvPicPr>
          <p:cNvPr id="2458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38" y="1244600"/>
            <a:ext cx="571500" cy="3762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458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338" y="1241425"/>
            <a:ext cx="566737" cy="3714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458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3338" y="1836738"/>
            <a:ext cx="496887" cy="3365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4589"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463" y="2592388"/>
            <a:ext cx="444500" cy="2921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459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0825" y="1612900"/>
            <a:ext cx="506413" cy="3317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4591"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34063" y="1262063"/>
            <a:ext cx="638175" cy="3556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4592"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45488" y="3643313"/>
            <a:ext cx="709612"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4593" name="Picture 17" descr="east_timo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81638" y="5967413"/>
            <a:ext cx="6937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0950" y="5953125"/>
            <a:ext cx="85883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04125" y="2470150"/>
            <a:ext cx="8588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6" name="WordArt 20"/>
          <p:cNvSpPr>
            <a:spLocks noChangeArrowheads="1" noChangeShapeType="1" noTextEdit="1"/>
          </p:cNvSpPr>
          <p:nvPr/>
        </p:nvSpPr>
        <p:spPr bwMode="auto">
          <a:xfrm>
            <a:off x="1447800" y="342900"/>
            <a:ext cx="6248400" cy="571500"/>
          </a:xfrm>
          <a:prstGeom prst="rect">
            <a:avLst/>
          </a:prstGeom>
        </p:spPr>
        <p:txBody>
          <a:bodyPr wrap="none" fromWordArt="1">
            <a:prstTxWarp prst="textPlain">
              <a:avLst>
                <a:gd name="adj" fmla="val 50000"/>
              </a:avLst>
            </a:prstTxWarp>
          </a:bodyPr>
          <a:lstStyle/>
          <a:p>
            <a:r>
              <a:rPr lang="en-US" sz="3600" kern="10">
                <a:ln w="9525">
                  <a:solidFill>
                    <a:schemeClr val="tx1"/>
                  </a:solidFill>
                  <a:round/>
                  <a:headEnd/>
                  <a:tailEnd/>
                </a:ln>
                <a:latin typeface="Batang"/>
                <a:ea typeface="Batang"/>
              </a:rPr>
              <a:t>PERBATASAN WILAYAH LAUT</a:t>
            </a:r>
          </a:p>
        </p:txBody>
      </p:sp>
      <p:grpSp>
        <p:nvGrpSpPr>
          <p:cNvPr id="24597" name="Group 17"/>
          <p:cNvGrpSpPr>
            <a:grpSpLocks/>
          </p:cNvGrpSpPr>
          <p:nvPr/>
        </p:nvGrpSpPr>
        <p:grpSpPr bwMode="auto">
          <a:xfrm>
            <a:off x="8610600" y="6461125"/>
            <a:ext cx="368300" cy="396875"/>
            <a:chOff x="5455" y="4032"/>
            <a:chExt cx="232" cy="250"/>
          </a:xfrm>
        </p:grpSpPr>
        <p:sp>
          <p:nvSpPr>
            <p:cNvPr id="24598"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24599"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8370CAB8-D97E-4E5A-8F4E-44804BAA9434}" type="slidenum">
                <a:rPr lang="en-US" sz="2000" b="1">
                  <a:solidFill>
                    <a:srgbClr val="000000"/>
                  </a:solidFill>
                </a:rPr>
                <a:pPr eaLnBrk="1" hangingPunct="1"/>
                <a:t>16</a:t>
              </a:fld>
              <a:endParaRPr lang="en-US"/>
            </a:p>
          </p:txBody>
        </p:sp>
      </p:gr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228600"/>
            <a:ext cx="8458200" cy="6324600"/>
          </a:xfrm>
          <a:prstGeom prst="rect">
            <a:avLst/>
          </a:prstGeom>
          <a:solidFill>
            <a:schemeClr val="bg1"/>
          </a:solidFill>
          <a:ln w="57150" cmpd="thickThin">
            <a:solidFill>
              <a:schemeClr val="tx1"/>
            </a:solidFill>
            <a:miter lim="800000"/>
            <a:headEnd/>
            <a:tailEnd/>
          </a:ln>
        </p:spPr>
        <p:txBody>
          <a:bodyPr wrap="none" anchor="ctr"/>
          <a:lstStyle/>
          <a:p>
            <a:endParaRPr lang="id-ID"/>
          </a:p>
        </p:txBody>
      </p:sp>
      <p:pic>
        <p:nvPicPr>
          <p:cNvPr id="25603" name="Picture 3" descr="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Line 4"/>
          <p:cNvSpPr>
            <a:spLocks noChangeShapeType="1"/>
          </p:cNvSpPr>
          <p:nvPr/>
        </p:nvSpPr>
        <p:spPr bwMode="auto">
          <a:xfrm flipV="1">
            <a:off x="381000" y="16764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5" name="Line 5"/>
          <p:cNvSpPr>
            <a:spLocks noChangeShapeType="1"/>
          </p:cNvSpPr>
          <p:nvPr/>
        </p:nvSpPr>
        <p:spPr bwMode="auto">
          <a:xfrm>
            <a:off x="381000" y="4572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6" name="Freeform 6"/>
          <p:cNvSpPr>
            <a:spLocks/>
          </p:cNvSpPr>
          <p:nvPr/>
        </p:nvSpPr>
        <p:spPr bwMode="auto">
          <a:xfrm>
            <a:off x="812800" y="2698750"/>
            <a:ext cx="1524000" cy="1752600"/>
          </a:xfrm>
          <a:custGeom>
            <a:avLst/>
            <a:gdLst>
              <a:gd name="T0" fmla="*/ 2147483647 w 960"/>
              <a:gd name="T1" fmla="*/ 2147483647 h 1104"/>
              <a:gd name="T2" fmla="*/ 2147483647 w 960"/>
              <a:gd name="T3" fmla="*/ 2147483647 h 1104"/>
              <a:gd name="T4" fmla="*/ 2147483647 w 960"/>
              <a:gd name="T5" fmla="*/ 2147483647 h 1104"/>
              <a:gd name="T6" fmla="*/ 2147483647 w 960"/>
              <a:gd name="T7" fmla="*/ 2147483647 h 1104"/>
              <a:gd name="T8" fmla="*/ 2147483647 w 960"/>
              <a:gd name="T9" fmla="*/ 2147483647 h 1104"/>
              <a:gd name="T10" fmla="*/ 2147483647 w 960"/>
              <a:gd name="T11" fmla="*/ 2147483647 h 1104"/>
              <a:gd name="T12" fmla="*/ 2147483647 w 960"/>
              <a:gd name="T13" fmla="*/ 2147483647 h 1104"/>
              <a:gd name="T14" fmla="*/ 2147483647 w 960"/>
              <a:gd name="T15" fmla="*/ 2147483647 h 1104"/>
              <a:gd name="T16" fmla="*/ 2147483647 w 960"/>
              <a:gd name="T17" fmla="*/ 2147483647 h 1104"/>
              <a:gd name="T18" fmla="*/ 2147483647 w 960"/>
              <a:gd name="T19" fmla="*/ 2147483647 h 1104"/>
              <a:gd name="T20" fmla="*/ 2147483647 w 960"/>
              <a:gd name="T21" fmla="*/ 2147483647 h 1104"/>
              <a:gd name="T22" fmla="*/ 2147483647 w 960"/>
              <a:gd name="T23" fmla="*/ 2147483647 h 1104"/>
              <a:gd name="T24" fmla="*/ 2147483647 w 960"/>
              <a:gd name="T25" fmla="*/ 2147483647 h 1104"/>
              <a:gd name="T26" fmla="*/ 2147483647 w 960"/>
              <a:gd name="T27" fmla="*/ 2147483647 h 1104"/>
              <a:gd name="T28" fmla="*/ 2147483647 w 960"/>
              <a:gd name="T29" fmla="*/ 2147483647 h 1104"/>
              <a:gd name="T30" fmla="*/ 2147483647 w 960"/>
              <a:gd name="T31" fmla="*/ 2147483647 h 1104"/>
              <a:gd name="T32" fmla="*/ 2147483647 w 960"/>
              <a:gd name="T33" fmla="*/ 2147483647 h 1104"/>
              <a:gd name="T34" fmla="*/ 2147483647 w 960"/>
              <a:gd name="T35" fmla="*/ 2147483647 h 1104"/>
              <a:gd name="T36" fmla="*/ 2147483647 w 960"/>
              <a:gd name="T37" fmla="*/ 2147483647 h 1104"/>
              <a:gd name="T38" fmla="*/ 2147483647 w 960"/>
              <a:gd name="T39" fmla="*/ 2147483647 h 1104"/>
              <a:gd name="T40" fmla="*/ 2147483647 w 960"/>
              <a:gd name="T41" fmla="*/ 2147483647 h 1104"/>
              <a:gd name="T42" fmla="*/ 2147483647 w 960"/>
              <a:gd name="T43" fmla="*/ 2147483647 h 1104"/>
              <a:gd name="T44" fmla="*/ 2147483647 w 960"/>
              <a:gd name="T45" fmla="*/ 2147483647 h 1104"/>
              <a:gd name="T46" fmla="*/ 2147483647 w 960"/>
              <a:gd name="T47" fmla="*/ 2147483647 h 1104"/>
              <a:gd name="T48" fmla="*/ 0 w 960"/>
              <a:gd name="T49" fmla="*/ 0 h 1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0"/>
              <a:gd name="T76" fmla="*/ 0 h 1104"/>
              <a:gd name="T77" fmla="*/ 960 w 960"/>
              <a:gd name="T78" fmla="*/ 1104 h 1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0" h="1104">
                <a:moveTo>
                  <a:pt x="960" y="1104"/>
                </a:moveTo>
                <a:cubicBezTo>
                  <a:pt x="927" y="1082"/>
                  <a:pt x="908" y="1044"/>
                  <a:pt x="872" y="1032"/>
                </a:cubicBezTo>
                <a:cubicBezTo>
                  <a:pt x="851" y="968"/>
                  <a:pt x="883" y="1043"/>
                  <a:pt x="840" y="1000"/>
                </a:cubicBezTo>
                <a:cubicBezTo>
                  <a:pt x="834" y="994"/>
                  <a:pt x="838" y="982"/>
                  <a:pt x="832" y="976"/>
                </a:cubicBezTo>
                <a:cubicBezTo>
                  <a:pt x="819" y="963"/>
                  <a:pt x="799" y="962"/>
                  <a:pt x="784" y="952"/>
                </a:cubicBezTo>
                <a:cubicBezTo>
                  <a:pt x="745" y="924"/>
                  <a:pt x="750" y="907"/>
                  <a:pt x="704" y="896"/>
                </a:cubicBezTo>
                <a:cubicBezTo>
                  <a:pt x="696" y="888"/>
                  <a:pt x="689" y="878"/>
                  <a:pt x="680" y="872"/>
                </a:cubicBezTo>
                <a:cubicBezTo>
                  <a:pt x="673" y="867"/>
                  <a:pt x="661" y="871"/>
                  <a:pt x="656" y="864"/>
                </a:cubicBezTo>
                <a:cubicBezTo>
                  <a:pt x="646" y="850"/>
                  <a:pt x="649" y="830"/>
                  <a:pt x="640" y="816"/>
                </a:cubicBezTo>
                <a:cubicBezTo>
                  <a:pt x="615" y="779"/>
                  <a:pt x="608" y="749"/>
                  <a:pt x="568" y="736"/>
                </a:cubicBezTo>
                <a:cubicBezTo>
                  <a:pt x="554" y="694"/>
                  <a:pt x="565" y="719"/>
                  <a:pt x="528" y="664"/>
                </a:cubicBezTo>
                <a:cubicBezTo>
                  <a:pt x="512" y="640"/>
                  <a:pt x="511" y="609"/>
                  <a:pt x="496" y="584"/>
                </a:cubicBezTo>
                <a:cubicBezTo>
                  <a:pt x="486" y="568"/>
                  <a:pt x="475" y="552"/>
                  <a:pt x="464" y="536"/>
                </a:cubicBezTo>
                <a:cubicBezTo>
                  <a:pt x="453" y="520"/>
                  <a:pt x="416" y="504"/>
                  <a:pt x="416" y="504"/>
                </a:cubicBezTo>
                <a:cubicBezTo>
                  <a:pt x="393" y="469"/>
                  <a:pt x="383" y="439"/>
                  <a:pt x="352" y="408"/>
                </a:cubicBezTo>
                <a:cubicBezTo>
                  <a:pt x="337" y="364"/>
                  <a:pt x="335" y="346"/>
                  <a:pt x="296" y="320"/>
                </a:cubicBezTo>
                <a:cubicBezTo>
                  <a:pt x="275" y="256"/>
                  <a:pt x="307" y="331"/>
                  <a:pt x="264" y="288"/>
                </a:cubicBezTo>
                <a:cubicBezTo>
                  <a:pt x="221" y="245"/>
                  <a:pt x="296" y="277"/>
                  <a:pt x="232" y="256"/>
                </a:cubicBezTo>
                <a:cubicBezTo>
                  <a:pt x="219" y="217"/>
                  <a:pt x="201" y="190"/>
                  <a:pt x="168" y="168"/>
                </a:cubicBezTo>
                <a:cubicBezTo>
                  <a:pt x="165" y="160"/>
                  <a:pt x="167" y="149"/>
                  <a:pt x="160" y="144"/>
                </a:cubicBezTo>
                <a:cubicBezTo>
                  <a:pt x="146" y="134"/>
                  <a:pt x="112" y="128"/>
                  <a:pt x="112" y="128"/>
                </a:cubicBezTo>
                <a:cubicBezTo>
                  <a:pt x="95" y="76"/>
                  <a:pt x="119" y="127"/>
                  <a:pt x="80" y="96"/>
                </a:cubicBezTo>
                <a:cubicBezTo>
                  <a:pt x="28" y="55"/>
                  <a:pt x="100" y="84"/>
                  <a:pt x="40" y="64"/>
                </a:cubicBezTo>
                <a:cubicBezTo>
                  <a:pt x="37" y="56"/>
                  <a:pt x="38" y="46"/>
                  <a:pt x="32" y="40"/>
                </a:cubicBezTo>
                <a:cubicBezTo>
                  <a:pt x="9" y="17"/>
                  <a:pt x="0" y="53"/>
                  <a:pt x="0" y="0"/>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07" name="Freeform 7"/>
          <p:cNvSpPr>
            <a:spLocks/>
          </p:cNvSpPr>
          <p:nvPr/>
        </p:nvSpPr>
        <p:spPr bwMode="auto">
          <a:xfrm>
            <a:off x="684213" y="2495550"/>
            <a:ext cx="2109787" cy="1930400"/>
          </a:xfrm>
          <a:custGeom>
            <a:avLst/>
            <a:gdLst>
              <a:gd name="T0" fmla="*/ 2147483647 w 1329"/>
              <a:gd name="T1" fmla="*/ 2147483647 h 1216"/>
              <a:gd name="T2" fmla="*/ 2147483647 w 1329"/>
              <a:gd name="T3" fmla="*/ 2147483647 h 1216"/>
              <a:gd name="T4" fmla="*/ 2147483647 w 1329"/>
              <a:gd name="T5" fmla="*/ 2147483647 h 1216"/>
              <a:gd name="T6" fmla="*/ 2147483647 w 1329"/>
              <a:gd name="T7" fmla="*/ 2147483647 h 1216"/>
              <a:gd name="T8" fmla="*/ 2147483647 w 1329"/>
              <a:gd name="T9" fmla="*/ 2147483647 h 1216"/>
              <a:gd name="T10" fmla="*/ 2147483647 w 1329"/>
              <a:gd name="T11" fmla="*/ 2147483647 h 1216"/>
              <a:gd name="T12" fmla="*/ 2147483647 w 1329"/>
              <a:gd name="T13" fmla="*/ 2147483647 h 1216"/>
              <a:gd name="T14" fmla="*/ 2147483647 w 1329"/>
              <a:gd name="T15" fmla="*/ 2147483647 h 1216"/>
              <a:gd name="T16" fmla="*/ 2147483647 w 1329"/>
              <a:gd name="T17" fmla="*/ 2147483647 h 1216"/>
              <a:gd name="T18" fmla="*/ 2147483647 w 1329"/>
              <a:gd name="T19" fmla="*/ 2147483647 h 1216"/>
              <a:gd name="T20" fmla="*/ 2147483647 w 1329"/>
              <a:gd name="T21" fmla="*/ 2147483647 h 1216"/>
              <a:gd name="T22" fmla="*/ 2147483647 w 1329"/>
              <a:gd name="T23" fmla="*/ 2147483647 h 1216"/>
              <a:gd name="T24" fmla="*/ 2147483647 w 1329"/>
              <a:gd name="T25" fmla="*/ 2147483647 h 1216"/>
              <a:gd name="T26" fmla="*/ 2147483647 w 1329"/>
              <a:gd name="T27" fmla="*/ 2147483647 h 1216"/>
              <a:gd name="T28" fmla="*/ 2147483647 w 1329"/>
              <a:gd name="T29" fmla="*/ 2147483647 h 1216"/>
              <a:gd name="T30" fmla="*/ 2147483647 w 1329"/>
              <a:gd name="T31" fmla="*/ 2147483647 h 1216"/>
              <a:gd name="T32" fmla="*/ 2147483647 w 1329"/>
              <a:gd name="T33" fmla="*/ 2147483647 h 1216"/>
              <a:gd name="T34" fmla="*/ 2147483647 w 1329"/>
              <a:gd name="T35" fmla="*/ 2147483647 h 1216"/>
              <a:gd name="T36" fmla="*/ 2147483647 w 1329"/>
              <a:gd name="T37" fmla="*/ 2147483647 h 1216"/>
              <a:gd name="T38" fmla="*/ 2147483647 w 1329"/>
              <a:gd name="T39" fmla="*/ 2147483647 h 1216"/>
              <a:gd name="T40" fmla="*/ 2147483647 w 1329"/>
              <a:gd name="T41" fmla="*/ 2147483647 h 1216"/>
              <a:gd name="T42" fmla="*/ 2147483647 w 1329"/>
              <a:gd name="T43" fmla="*/ 2147483647 h 1216"/>
              <a:gd name="T44" fmla="*/ 2147483647 w 1329"/>
              <a:gd name="T45" fmla="*/ 2147483647 h 1216"/>
              <a:gd name="T46" fmla="*/ 2147483647 w 1329"/>
              <a:gd name="T47" fmla="*/ 2147483647 h 1216"/>
              <a:gd name="T48" fmla="*/ 2147483647 w 1329"/>
              <a:gd name="T49" fmla="*/ 2147483647 h 1216"/>
              <a:gd name="T50" fmla="*/ 2147483647 w 1329"/>
              <a:gd name="T51" fmla="*/ 2147483647 h 1216"/>
              <a:gd name="T52" fmla="*/ 2147483647 w 1329"/>
              <a:gd name="T53" fmla="*/ 2147483647 h 1216"/>
              <a:gd name="T54" fmla="*/ 2147483647 w 1329"/>
              <a:gd name="T55" fmla="*/ 2147483647 h 1216"/>
              <a:gd name="T56" fmla="*/ 2147483647 w 1329"/>
              <a:gd name="T57" fmla="*/ 0 h 1216"/>
              <a:gd name="T58" fmla="*/ 2147483647 w 1329"/>
              <a:gd name="T59" fmla="*/ 2147483647 h 1216"/>
              <a:gd name="T60" fmla="*/ 2147483647 w 1329"/>
              <a:gd name="T61" fmla="*/ 2147483647 h 1216"/>
              <a:gd name="T62" fmla="*/ 2147483647 w 1329"/>
              <a:gd name="T63" fmla="*/ 2147483647 h 1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9"/>
              <a:gd name="T97" fmla="*/ 0 h 1216"/>
              <a:gd name="T98" fmla="*/ 1329 w 1329"/>
              <a:gd name="T99" fmla="*/ 1216 h 1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9" h="1216">
                <a:moveTo>
                  <a:pt x="1065" y="1216"/>
                </a:moveTo>
                <a:cubicBezTo>
                  <a:pt x="1138" y="1206"/>
                  <a:pt x="1103" y="1214"/>
                  <a:pt x="1169" y="1192"/>
                </a:cubicBezTo>
                <a:cubicBezTo>
                  <a:pt x="1185" y="1187"/>
                  <a:pt x="1217" y="1176"/>
                  <a:pt x="1217" y="1176"/>
                </a:cubicBezTo>
                <a:cubicBezTo>
                  <a:pt x="1222" y="1160"/>
                  <a:pt x="1228" y="1144"/>
                  <a:pt x="1233" y="1128"/>
                </a:cubicBezTo>
                <a:cubicBezTo>
                  <a:pt x="1236" y="1120"/>
                  <a:pt x="1241" y="1104"/>
                  <a:pt x="1241" y="1104"/>
                </a:cubicBezTo>
                <a:cubicBezTo>
                  <a:pt x="1226" y="1059"/>
                  <a:pt x="1202" y="989"/>
                  <a:pt x="1249" y="952"/>
                </a:cubicBezTo>
                <a:cubicBezTo>
                  <a:pt x="1263" y="941"/>
                  <a:pt x="1282" y="938"/>
                  <a:pt x="1297" y="928"/>
                </a:cubicBezTo>
                <a:cubicBezTo>
                  <a:pt x="1314" y="878"/>
                  <a:pt x="1329" y="872"/>
                  <a:pt x="1281" y="840"/>
                </a:cubicBezTo>
                <a:cubicBezTo>
                  <a:pt x="1261" y="780"/>
                  <a:pt x="1290" y="852"/>
                  <a:pt x="1249" y="800"/>
                </a:cubicBezTo>
                <a:cubicBezTo>
                  <a:pt x="1205" y="745"/>
                  <a:pt x="1286" y="806"/>
                  <a:pt x="1217" y="760"/>
                </a:cubicBezTo>
                <a:cubicBezTo>
                  <a:pt x="1214" y="752"/>
                  <a:pt x="1216" y="741"/>
                  <a:pt x="1209" y="736"/>
                </a:cubicBezTo>
                <a:cubicBezTo>
                  <a:pt x="1179" y="715"/>
                  <a:pt x="1116" y="708"/>
                  <a:pt x="1081" y="696"/>
                </a:cubicBezTo>
                <a:cubicBezTo>
                  <a:pt x="1088" y="644"/>
                  <a:pt x="1098" y="626"/>
                  <a:pt x="1057" y="592"/>
                </a:cubicBezTo>
                <a:cubicBezTo>
                  <a:pt x="1031" y="571"/>
                  <a:pt x="969" y="544"/>
                  <a:pt x="969" y="544"/>
                </a:cubicBezTo>
                <a:cubicBezTo>
                  <a:pt x="964" y="536"/>
                  <a:pt x="961" y="526"/>
                  <a:pt x="953" y="520"/>
                </a:cubicBezTo>
                <a:cubicBezTo>
                  <a:pt x="946" y="515"/>
                  <a:pt x="935" y="518"/>
                  <a:pt x="929" y="512"/>
                </a:cubicBezTo>
                <a:cubicBezTo>
                  <a:pt x="923" y="506"/>
                  <a:pt x="926" y="495"/>
                  <a:pt x="921" y="488"/>
                </a:cubicBezTo>
                <a:cubicBezTo>
                  <a:pt x="915" y="480"/>
                  <a:pt x="905" y="477"/>
                  <a:pt x="897" y="472"/>
                </a:cubicBezTo>
                <a:cubicBezTo>
                  <a:pt x="894" y="464"/>
                  <a:pt x="896" y="453"/>
                  <a:pt x="889" y="448"/>
                </a:cubicBezTo>
                <a:cubicBezTo>
                  <a:pt x="883" y="443"/>
                  <a:pt x="827" y="428"/>
                  <a:pt x="809" y="416"/>
                </a:cubicBezTo>
                <a:cubicBezTo>
                  <a:pt x="777" y="367"/>
                  <a:pt x="705" y="331"/>
                  <a:pt x="649" y="312"/>
                </a:cubicBezTo>
                <a:cubicBezTo>
                  <a:pt x="618" y="265"/>
                  <a:pt x="653" y="306"/>
                  <a:pt x="601" y="280"/>
                </a:cubicBezTo>
                <a:cubicBezTo>
                  <a:pt x="584" y="271"/>
                  <a:pt x="553" y="248"/>
                  <a:pt x="553" y="248"/>
                </a:cubicBezTo>
                <a:cubicBezTo>
                  <a:pt x="548" y="240"/>
                  <a:pt x="545" y="230"/>
                  <a:pt x="537" y="224"/>
                </a:cubicBezTo>
                <a:cubicBezTo>
                  <a:pt x="530" y="219"/>
                  <a:pt x="519" y="222"/>
                  <a:pt x="513" y="216"/>
                </a:cubicBezTo>
                <a:cubicBezTo>
                  <a:pt x="470" y="173"/>
                  <a:pt x="545" y="205"/>
                  <a:pt x="481" y="184"/>
                </a:cubicBezTo>
                <a:cubicBezTo>
                  <a:pt x="458" y="161"/>
                  <a:pt x="440" y="135"/>
                  <a:pt x="417" y="112"/>
                </a:cubicBezTo>
                <a:cubicBezTo>
                  <a:pt x="406" y="80"/>
                  <a:pt x="392" y="74"/>
                  <a:pt x="361" y="64"/>
                </a:cubicBezTo>
                <a:cubicBezTo>
                  <a:pt x="337" y="28"/>
                  <a:pt x="307" y="23"/>
                  <a:pt x="273" y="0"/>
                </a:cubicBezTo>
                <a:cubicBezTo>
                  <a:pt x="236" y="9"/>
                  <a:pt x="223" y="17"/>
                  <a:pt x="185" y="8"/>
                </a:cubicBezTo>
                <a:cubicBezTo>
                  <a:pt x="142" y="11"/>
                  <a:pt x="99" y="9"/>
                  <a:pt x="57" y="16"/>
                </a:cubicBezTo>
                <a:cubicBezTo>
                  <a:pt x="0" y="25"/>
                  <a:pt x="44" y="113"/>
                  <a:pt x="73" y="12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08" name="Freeform 8"/>
          <p:cNvSpPr>
            <a:spLocks/>
          </p:cNvSpPr>
          <p:nvPr/>
        </p:nvSpPr>
        <p:spPr bwMode="auto">
          <a:xfrm>
            <a:off x="3022600" y="2770188"/>
            <a:ext cx="1762125" cy="1390650"/>
          </a:xfrm>
          <a:custGeom>
            <a:avLst/>
            <a:gdLst>
              <a:gd name="T0" fmla="*/ 2147483647 w 1110"/>
              <a:gd name="T1" fmla="*/ 2147483647 h 876"/>
              <a:gd name="T2" fmla="*/ 0 w 1110"/>
              <a:gd name="T3" fmla="*/ 2147483647 h 876"/>
              <a:gd name="T4" fmla="*/ 2147483647 w 1110"/>
              <a:gd name="T5" fmla="*/ 2147483647 h 876"/>
              <a:gd name="T6" fmla="*/ 2147483647 w 1110"/>
              <a:gd name="T7" fmla="*/ 2147483647 h 876"/>
              <a:gd name="T8" fmla="*/ 2147483647 w 1110"/>
              <a:gd name="T9" fmla="*/ 2147483647 h 876"/>
              <a:gd name="T10" fmla="*/ 2147483647 w 1110"/>
              <a:gd name="T11" fmla="*/ 2147483647 h 876"/>
              <a:gd name="T12" fmla="*/ 2147483647 w 1110"/>
              <a:gd name="T13" fmla="*/ 2147483647 h 876"/>
              <a:gd name="T14" fmla="*/ 2147483647 w 1110"/>
              <a:gd name="T15" fmla="*/ 2147483647 h 876"/>
              <a:gd name="T16" fmla="*/ 2147483647 w 1110"/>
              <a:gd name="T17" fmla="*/ 2147483647 h 876"/>
              <a:gd name="T18" fmla="*/ 2147483647 w 1110"/>
              <a:gd name="T19" fmla="*/ 2147483647 h 876"/>
              <a:gd name="T20" fmla="*/ 2147483647 w 1110"/>
              <a:gd name="T21" fmla="*/ 2147483647 h 876"/>
              <a:gd name="T22" fmla="*/ 2147483647 w 1110"/>
              <a:gd name="T23" fmla="*/ 2147483647 h 876"/>
              <a:gd name="T24" fmla="*/ 2147483647 w 1110"/>
              <a:gd name="T25" fmla="*/ 2147483647 h 876"/>
              <a:gd name="T26" fmla="*/ 2147483647 w 1110"/>
              <a:gd name="T27" fmla="*/ 2147483647 h 876"/>
              <a:gd name="T28" fmla="*/ 2147483647 w 1110"/>
              <a:gd name="T29" fmla="*/ 2147483647 h 876"/>
              <a:gd name="T30" fmla="*/ 2147483647 w 1110"/>
              <a:gd name="T31" fmla="*/ 2147483647 h 876"/>
              <a:gd name="T32" fmla="*/ 2147483647 w 1110"/>
              <a:gd name="T33" fmla="*/ 2147483647 h 876"/>
              <a:gd name="T34" fmla="*/ 2147483647 w 1110"/>
              <a:gd name="T35" fmla="*/ 2147483647 h 876"/>
              <a:gd name="T36" fmla="*/ 2147483647 w 1110"/>
              <a:gd name="T37" fmla="*/ 2147483647 h 876"/>
              <a:gd name="T38" fmla="*/ 2147483647 w 1110"/>
              <a:gd name="T39" fmla="*/ 2147483647 h 876"/>
              <a:gd name="T40" fmla="*/ 2147483647 w 1110"/>
              <a:gd name="T41" fmla="*/ 2147483647 h 876"/>
              <a:gd name="T42" fmla="*/ 2147483647 w 1110"/>
              <a:gd name="T43" fmla="*/ 2147483647 h 876"/>
              <a:gd name="T44" fmla="*/ 2147483647 w 1110"/>
              <a:gd name="T45" fmla="*/ 2147483647 h 876"/>
              <a:gd name="T46" fmla="*/ 2147483647 w 1110"/>
              <a:gd name="T47" fmla="*/ 2147483647 h 876"/>
              <a:gd name="T48" fmla="*/ 2147483647 w 1110"/>
              <a:gd name="T49" fmla="*/ 2147483647 h 876"/>
              <a:gd name="T50" fmla="*/ 2147483647 w 1110"/>
              <a:gd name="T51" fmla="*/ 2147483647 h 876"/>
              <a:gd name="T52" fmla="*/ 2147483647 w 1110"/>
              <a:gd name="T53" fmla="*/ 2147483647 h 876"/>
              <a:gd name="T54" fmla="*/ 2147483647 w 1110"/>
              <a:gd name="T55" fmla="*/ 2147483647 h 876"/>
              <a:gd name="T56" fmla="*/ 2147483647 w 1110"/>
              <a:gd name="T57" fmla="*/ 2147483647 h 876"/>
              <a:gd name="T58" fmla="*/ 2147483647 w 1110"/>
              <a:gd name="T59" fmla="*/ 2147483647 h 876"/>
              <a:gd name="T60" fmla="*/ 2147483647 w 1110"/>
              <a:gd name="T61" fmla="*/ 2147483647 h 876"/>
              <a:gd name="T62" fmla="*/ 2147483647 w 1110"/>
              <a:gd name="T63" fmla="*/ 2147483647 h 876"/>
              <a:gd name="T64" fmla="*/ 2147483647 w 1110"/>
              <a:gd name="T65" fmla="*/ 2147483647 h 876"/>
              <a:gd name="T66" fmla="*/ 2147483647 w 1110"/>
              <a:gd name="T67" fmla="*/ 2147483647 h 8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0"/>
              <a:gd name="T103" fmla="*/ 0 h 876"/>
              <a:gd name="T104" fmla="*/ 1110 w 1110"/>
              <a:gd name="T105" fmla="*/ 876 h 8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0" h="876">
                <a:moveTo>
                  <a:pt x="72" y="179"/>
                </a:moveTo>
                <a:cubicBezTo>
                  <a:pt x="27" y="194"/>
                  <a:pt x="25" y="238"/>
                  <a:pt x="0" y="275"/>
                </a:cubicBezTo>
                <a:cubicBezTo>
                  <a:pt x="6" y="383"/>
                  <a:pt x="7" y="420"/>
                  <a:pt x="32" y="507"/>
                </a:cubicBezTo>
                <a:cubicBezTo>
                  <a:pt x="33" y="509"/>
                  <a:pt x="44" y="558"/>
                  <a:pt x="48" y="563"/>
                </a:cubicBezTo>
                <a:cubicBezTo>
                  <a:pt x="61" y="579"/>
                  <a:pt x="81" y="588"/>
                  <a:pt x="96" y="603"/>
                </a:cubicBezTo>
                <a:cubicBezTo>
                  <a:pt x="106" y="643"/>
                  <a:pt x="117" y="683"/>
                  <a:pt x="128" y="723"/>
                </a:cubicBezTo>
                <a:cubicBezTo>
                  <a:pt x="132" y="736"/>
                  <a:pt x="140" y="763"/>
                  <a:pt x="152" y="771"/>
                </a:cubicBezTo>
                <a:cubicBezTo>
                  <a:pt x="161" y="777"/>
                  <a:pt x="173" y="776"/>
                  <a:pt x="184" y="779"/>
                </a:cubicBezTo>
                <a:cubicBezTo>
                  <a:pt x="219" y="803"/>
                  <a:pt x="247" y="805"/>
                  <a:pt x="288" y="795"/>
                </a:cubicBezTo>
                <a:cubicBezTo>
                  <a:pt x="299" y="798"/>
                  <a:pt x="310" y="799"/>
                  <a:pt x="320" y="803"/>
                </a:cubicBezTo>
                <a:cubicBezTo>
                  <a:pt x="331" y="807"/>
                  <a:pt x="340" y="819"/>
                  <a:pt x="352" y="819"/>
                </a:cubicBezTo>
                <a:cubicBezTo>
                  <a:pt x="374" y="819"/>
                  <a:pt x="416" y="803"/>
                  <a:pt x="416" y="803"/>
                </a:cubicBezTo>
                <a:cubicBezTo>
                  <a:pt x="471" y="812"/>
                  <a:pt x="522" y="832"/>
                  <a:pt x="576" y="843"/>
                </a:cubicBezTo>
                <a:cubicBezTo>
                  <a:pt x="641" y="876"/>
                  <a:pt x="660" y="865"/>
                  <a:pt x="744" y="859"/>
                </a:cubicBezTo>
                <a:cubicBezTo>
                  <a:pt x="785" y="845"/>
                  <a:pt x="798" y="818"/>
                  <a:pt x="832" y="795"/>
                </a:cubicBezTo>
                <a:cubicBezTo>
                  <a:pt x="837" y="782"/>
                  <a:pt x="842" y="768"/>
                  <a:pt x="848" y="755"/>
                </a:cubicBezTo>
                <a:cubicBezTo>
                  <a:pt x="852" y="746"/>
                  <a:pt x="866" y="740"/>
                  <a:pt x="864" y="731"/>
                </a:cubicBezTo>
                <a:cubicBezTo>
                  <a:pt x="860" y="712"/>
                  <a:pt x="832" y="683"/>
                  <a:pt x="832" y="683"/>
                </a:cubicBezTo>
                <a:cubicBezTo>
                  <a:pt x="835" y="656"/>
                  <a:pt x="828" y="627"/>
                  <a:pt x="840" y="603"/>
                </a:cubicBezTo>
                <a:cubicBezTo>
                  <a:pt x="849" y="586"/>
                  <a:pt x="888" y="571"/>
                  <a:pt x="888" y="571"/>
                </a:cubicBezTo>
                <a:cubicBezTo>
                  <a:pt x="893" y="563"/>
                  <a:pt x="897" y="554"/>
                  <a:pt x="904" y="547"/>
                </a:cubicBezTo>
                <a:cubicBezTo>
                  <a:pt x="911" y="540"/>
                  <a:pt x="923" y="539"/>
                  <a:pt x="928" y="531"/>
                </a:cubicBezTo>
                <a:cubicBezTo>
                  <a:pt x="937" y="517"/>
                  <a:pt x="935" y="497"/>
                  <a:pt x="944" y="483"/>
                </a:cubicBezTo>
                <a:cubicBezTo>
                  <a:pt x="949" y="475"/>
                  <a:pt x="955" y="467"/>
                  <a:pt x="960" y="459"/>
                </a:cubicBezTo>
                <a:cubicBezTo>
                  <a:pt x="963" y="438"/>
                  <a:pt x="959" y="415"/>
                  <a:pt x="968" y="395"/>
                </a:cubicBezTo>
                <a:cubicBezTo>
                  <a:pt x="971" y="387"/>
                  <a:pt x="984" y="389"/>
                  <a:pt x="992" y="387"/>
                </a:cubicBezTo>
                <a:cubicBezTo>
                  <a:pt x="1030" y="378"/>
                  <a:pt x="1053" y="372"/>
                  <a:pt x="1088" y="355"/>
                </a:cubicBezTo>
                <a:cubicBezTo>
                  <a:pt x="1093" y="339"/>
                  <a:pt x="1099" y="323"/>
                  <a:pt x="1104" y="307"/>
                </a:cubicBezTo>
                <a:cubicBezTo>
                  <a:pt x="1110" y="290"/>
                  <a:pt x="1051" y="266"/>
                  <a:pt x="1040" y="259"/>
                </a:cubicBezTo>
                <a:cubicBezTo>
                  <a:pt x="1037" y="254"/>
                  <a:pt x="1001" y="213"/>
                  <a:pt x="1000" y="211"/>
                </a:cubicBezTo>
                <a:cubicBezTo>
                  <a:pt x="983" y="185"/>
                  <a:pt x="978" y="150"/>
                  <a:pt x="960" y="123"/>
                </a:cubicBezTo>
                <a:cubicBezTo>
                  <a:pt x="963" y="102"/>
                  <a:pt x="961" y="79"/>
                  <a:pt x="968" y="59"/>
                </a:cubicBezTo>
                <a:cubicBezTo>
                  <a:pt x="972" y="48"/>
                  <a:pt x="989" y="46"/>
                  <a:pt x="992" y="35"/>
                </a:cubicBezTo>
                <a:cubicBezTo>
                  <a:pt x="1002" y="0"/>
                  <a:pt x="991" y="3"/>
                  <a:pt x="976" y="3"/>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09" name="Freeform 9"/>
          <p:cNvSpPr>
            <a:spLocks/>
          </p:cNvSpPr>
          <p:nvPr/>
        </p:nvSpPr>
        <p:spPr bwMode="auto">
          <a:xfrm>
            <a:off x="4573588" y="3092450"/>
            <a:ext cx="1257300" cy="1309688"/>
          </a:xfrm>
          <a:custGeom>
            <a:avLst/>
            <a:gdLst>
              <a:gd name="T0" fmla="*/ 2147483647 w 792"/>
              <a:gd name="T1" fmla="*/ 2147483647 h 825"/>
              <a:gd name="T2" fmla="*/ 2147483647 w 792"/>
              <a:gd name="T3" fmla="*/ 2147483647 h 825"/>
              <a:gd name="T4" fmla="*/ 2147483647 w 792"/>
              <a:gd name="T5" fmla="*/ 2147483647 h 825"/>
              <a:gd name="T6" fmla="*/ 2147483647 w 792"/>
              <a:gd name="T7" fmla="*/ 2147483647 h 825"/>
              <a:gd name="T8" fmla="*/ 2147483647 w 792"/>
              <a:gd name="T9" fmla="*/ 2147483647 h 825"/>
              <a:gd name="T10" fmla="*/ 2147483647 w 792"/>
              <a:gd name="T11" fmla="*/ 2147483647 h 825"/>
              <a:gd name="T12" fmla="*/ 2147483647 w 792"/>
              <a:gd name="T13" fmla="*/ 2147483647 h 825"/>
              <a:gd name="T14" fmla="*/ 2147483647 w 792"/>
              <a:gd name="T15" fmla="*/ 2147483647 h 825"/>
              <a:gd name="T16" fmla="*/ 2147483647 w 792"/>
              <a:gd name="T17" fmla="*/ 2147483647 h 825"/>
              <a:gd name="T18" fmla="*/ 2147483647 w 792"/>
              <a:gd name="T19" fmla="*/ 2147483647 h 825"/>
              <a:gd name="T20" fmla="*/ 2147483647 w 792"/>
              <a:gd name="T21" fmla="*/ 2147483647 h 825"/>
              <a:gd name="T22" fmla="*/ 2147483647 w 792"/>
              <a:gd name="T23" fmla="*/ 2147483647 h 825"/>
              <a:gd name="T24" fmla="*/ 2147483647 w 792"/>
              <a:gd name="T25" fmla="*/ 2147483647 h 825"/>
              <a:gd name="T26" fmla="*/ 2147483647 w 792"/>
              <a:gd name="T27" fmla="*/ 2147483647 h 825"/>
              <a:gd name="T28" fmla="*/ 2147483647 w 792"/>
              <a:gd name="T29" fmla="*/ 2147483647 h 825"/>
              <a:gd name="T30" fmla="*/ 2147483647 w 792"/>
              <a:gd name="T31" fmla="*/ 2147483647 h 825"/>
              <a:gd name="T32" fmla="*/ 2147483647 w 792"/>
              <a:gd name="T33" fmla="*/ 2147483647 h 825"/>
              <a:gd name="T34" fmla="*/ 2147483647 w 792"/>
              <a:gd name="T35" fmla="*/ 2147483647 h 825"/>
              <a:gd name="T36" fmla="*/ 2147483647 w 792"/>
              <a:gd name="T37" fmla="*/ 0 h 825"/>
              <a:gd name="T38" fmla="*/ 2147483647 w 792"/>
              <a:gd name="T39" fmla="*/ 2147483647 h 825"/>
              <a:gd name="T40" fmla="*/ 2147483647 w 792"/>
              <a:gd name="T41" fmla="*/ 2147483647 h 825"/>
              <a:gd name="T42" fmla="*/ 2147483647 w 792"/>
              <a:gd name="T43" fmla="*/ 2147483647 h 825"/>
              <a:gd name="T44" fmla="*/ 2147483647 w 792"/>
              <a:gd name="T45" fmla="*/ 2147483647 h 825"/>
              <a:gd name="T46" fmla="*/ 2147483647 w 792"/>
              <a:gd name="T47" fmla="*/ 2147483647 h 825"/>
              <a:gd name="T48" fmla="*/ 2147483647 w 792"/>
              <a:gd name="T49" fmla="*/ 2147483647 h 825"/>
              <a:gd name="T50" fmla="*/ 2147483647 w 792"/>
              <a:gd name="T51" fmla="*/ 2147483647 h 8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2"/>
              <a:gd name="T79" fmla="*/ 0 h 825"/>
              <a:gd name="T80" fmla="*/ 792 w 792"/>
              <a:gd name="T81" fmla="*/ 825 h 8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2" h="825">
                <a:moveTo>
                  <a:pt x="207" y="824"/>
                </a:moveTo>
                <a:cubicBezTo>
                  <a:pt x="183" y="821"/>
                  <a:pt x="157" y="825"/>
                  <a:pt x="135" y="816"/>
                </a:cubicBezTo>
                <a:cubicBezTo>
                  <a:pt x="127" y="813"/>
                  <a:pt x="133" y="798"/>
                  <a:pt x="127" y="792"/>
                </a:cubicBezTo>
                <a:cubicBezTo>
                  <a:pt x="121" y="786"/>
                  <a:pt x="111" y="787"/>
                  <a:pt x="103" y="784"/>
                </a:cubicBezTo>
                <a:cubicBezTo>
                  <a:pt x="80" y="716"/>
                  <a:pt x="85" y="753"/>
                  <a:pt x="95" y="672"/>
                </a:cubicBezTo>
                <a:cubicBezTo>
                  <a:pt x="85" y="632"/>
                  <a:pt x="89" y="584"/>
                  <a:pt x="63" y="552"/>
                </a:cubicBezTo>
                <a:cubicBezTo>
                  <a:pt x="50" y="536"/>
                  <a:pt x="30" y="527"/>
                  <a:pt x="15" y="512"/>
                </a:cubicBezTo>
                <a:cubicBezTo>
                  <a:pt x="1" y="470"/>
                  <a:pt x="0" y="493"/>
                  <a:pt x="55" y="456"/>
                </a:cubicBezTo>
                <a:cubicBezTo>
                  <a:pt x="63" y="451"/>
                  <a:pt x="79" y="440"/>
                  <a:pt x="79" y="440"/>
                </a:cubicBezTo>
                <a:cubicBezTo>
                  <a:pt x="93" y="391"/>
                  <a:pt x="104" y="357"/>
                  <a:pt x="111" y="304"/>
                </a:cubicBezTo>
                <a:cubicBezTo>
                  <a:pt x="119" y="238"/>
                  <a:pt x="125" y="167"/>
                  <a:pt x="183" y="128"/>
                </a:cubicBezTo>
                <a:cubicBezTo>
                  <a:pt x="226" y="64"/>
                  <a:pt x="170" y="141"/>
                  <a:pt x="223" y="88"/>
                </a:cubicBezTo>
                <a:cubicBezTo>
                  <a:pt x="230" y="81"/>
                  <a:pt x="232" y="70"/>
                  <a:pt x="239" y="64"/>
                </a:cubicBezTo>
                <a:cubicBezTo>
                  <a:pt x="253" y="51"/>
                  <a:pt x="287" y="32"/>
                  <a:pt x="287" y="32"/>
                </a:cubicBezTo>
                <a:cubicBezTo>
                  <a:pt x="346" y="40"/>
                  <a:pt x="387" y="63"/>
                  <a:pt x="447" y="72"/>
                </a:cubicBezTo>
                <a:cubicBezTo>
                  <a:pt x="514" y="105"/>
                  <a:pt x="565" y="87"/>
                  <a:pt x="639" y="80"/>
                </a:cubicBezTo>
                <a:cubicBezTo>
                  <a:pt x="656" y="28"/>
                  <a:pt x="632" y="79"/>
                  <a:pt x="671" y="48"/>
                </a:cubicBezTo>
                <a:cubicBezTo>
                  <a:pt x="679" y="42"/>
                  <a:pt x="680" y="31"/>
                  <a:pt x="687" y="24"/>
                </a:cubicBezTo>
                <a:cubicBezTo>
                  <a:pt x="703" y="8"/>
                  <a:pt x="715" y="7"/>
                  <a:pt x="735" y="0"/>
                </a:cubicBezTo>
                <a:cubicBezTo>
                  <a:pt x="766" y="46"/>
                  <a:pt x="792" y="58"/>
                  <a:pt x="735" y="96"/>
                </a:cubicBezTo>
                <a:cubicBezTo>
                  <a:pt x="724" y="129"/>
                  <a:pt x="713" y="149"/>
                  <a:pt x="679" y="160"/>
                </a:cubicBezTo>
                <a:cubicBezTo>
                  <a:pt x="662" y="212"/>
                  <a:pt x="686" y="161"/>
                  <a:pt x="647" y="192"/>
                </a:cubicBezTo>
                <a:cubicBezTo>
                  <a:pt x="597" y="232"/>
                  <a:pt x="672" y="206"/>
                  <a:pt x="599" y="224"/>
                </a:cubicBezTo>
                <a:cubicBezTo>
                  <a:pt x="511" y="215"/>
                  <a:pt x="420" y="221"/>
                  <a:pt x="335" y="200"/>
                </a:cubicBezTo>
                <a:cubicBezTo>
                  <a:pt x="308" y="203"/>
                  <a:pt x="281" y="202"/>
                  <a:pt x="255" y="208"/>
                </a:cubicBezTo>
                <a:cubicBezTo>
                  <a:pt x="179" y="225"/>
                  <a:pt x="254" y="224"/>
                  <a:pt x="223" y="224"/>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0" name="Freeform 10"/>
          <p:cNvSpPr>
            <a:spLocks/>
          </p:cNvSpPr>
          <p:nvPr/>
        </p:nvSpPr>
        <p:spPr bwMode="auto">
          <a:xfrm>
            <a:off x="4926013" y="3475038"/>
            <a:ext cx="585787" cy="962025"/>
          </a:xfrm>
          <a:custGeom>
            <a:avLst/>
            <a:gdLst>
              <a:gd name="T0" fmla="*/ 2147483647 w 369"/>
              <a:gd name="T1" fmla="*/ 2147483647 h 606"/>
              <a:gd name="T2" fmla="*/ 2147483647 w 369"/>
              <a:gd name="T3" fmla="*/ 2147483647 h 606"/>
              <a:gd name="T4" fmla="*/ 2147483647 w 369"/>
              <a:gd name="T5" fmla="*/ 2147483647 h 606"/>
              <a:gd name="T6" fmla="*/ 2147483647 w 369"/>
              <a:gd name="T7" fmla="*/ 2147483647 h 606"/>
              <a:gd name="T8" fmla="*/ 2147483647 w 369"/>
              <a:gd name="T9" fmla="*/ 2147483647 h 606"/>
              <a:gd name="T10" fmla="*/ 2147483647 w 369"/>
              <a:gd name="T11" fmla="*/ 2147483647 h 606"/>
              <a:gd name="T12" fmla="*/ 2147483647 w 369"/>
              <a:gd name="T13" fmla="*/ 2147483647 h 606"/>
              <a:gd name="T14" fmla="*/ 2147483647 w 369"/>
              <a:gd name="T15" fmla="*/ 2147483647 h 606"/>
              <a:gd name="T16" fmla="*/ 2147483647 w 369"/>
              <a:gd name="T17" fmla="*/ 2147483647 h 606"/>
              <a:gd name="T18" fmla="*/ 2147483647 w 369"/>
              <a:gd name="T19" fmla="*/ 2147483647 h 606"/>
              <a:gd name="T20" fmla="*/ 2147483647 w 369"/>
              <a:gd name="T21" fmla="*/ 2147483647 h 606"/>
              <a:gd name="T22" fmla="*/ 2147483647 w 369"/>
              <a:gd name="T23" fmla="*/ 2147483647 h 606"/>
              <a:gd name="T24" fmla="*/ 2147483647 w 369"/>
              <a:gd name="T25" fmla="*/ 2147483647 h 606"/>
              <a:gd name="T26" fmla="*/ 2147483647 w 369"/>
              <a:gd name="T27" fmla="*/ 2147483647 h 606"/>
              <a:gd name="T28" fmla="*/ 2147483647 w 369"/>
              <a:gd name="T29" fmla="*/ 2147483647 h 606"/>
              <a:gd name="T30" fmla="*/ 2147483647 w 369"/>
              <a:gd name="T31" fmla="*/ 2147483647 h 606"/>
              <a:gd name="T32" fmla="*/ 2147483647 w 369"/>
              <a:gd name="T33" fmla="*/ 2147483647 h 606"/>
              <a:gd name="T34" fmla="*/ 2147483647 w 369"/>
              <a:gd name="T35" fmla="*/ 2147483647 h 606"/>
              <a:gd name="T36" fmla="*/ 2147483647 w 369"/>
              <a:gd name="T37" fmla="*/ 2147483647 h 606"/>
              <a:gd name="T38" fmla="*/ 2147483647 w 369"/>
              <a:gd name="T39" fmla="*/ 2147483647 h 606"/>
              <a:gd name="T40" fmla="*/ 2147483647 w 369"/>
              <a:gd name="T41" fmla="*/ 2147483647 h 606"/>
              <a:gd name="T42" fmla="*/ 2147483647 w 369"/>
              <a:gd name="T43" fmla="*/ 2147483647 h 606"/>
              <a:gd name="T44" fmla="*/ 2147483647 w 369"/>
              <a:gd name="T45" fmla="*/ 2147483647 h 606"/>
              <a:gd name="T46" fmla="*/ 2147483647 w 369"/>
              <a:gd name="T47" fmla="*/ 2147483647 h 606"/>
              <a:gd name="T48" fmla="*/ 2147483647 w 369"/>
              <a:gd name="T49" fmla="*/ 2147483647 h 606"/>
              <a:gd name="T50" fmla="*/ 2147483647 w 369"/>
              <a:gd name="T51" fmla="*/ 2147483647 h 6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9"/>
              <a:gd name="T79" fmla="*/ 0 h 606"/>
              <a:gd name="T80" fmla="*/ 369 w 369"/>
              <a:gd name="T81" fmla="*/ 606 h 6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9" h="606">
                <a:moveTo>
                  <a:pt x="1" y="7"/>
                </a:moveTo>
                <a:cubicBezTo>
                  <a:pt x="55" y="25"/>
                  <a:pt x="0" y="0"/>
                  <a:pt x="33" y="39"/>
                </a:cubicBezTo>
                <a:cubicBezTo>
                  <a:pt x="42" y="49"/>
                  <a:pt x="54" y="55"/>
                  <a:pt x="65" y="63"/>
                </a:cubicBezTo>
                <a:cubicBezTo>
                  <a:pt x="89" y="47"/>
                  <a:pt x="113" y="39"/>
                  <a:pt x="137" y="23"/>
                </a:cubicBezTo>
                <a:cubicBezTo>
                  <a:pt x="190" y="36"/>
                  <a:pt x="244" y="15"/>
                  <a:pt x="297" y="7"/>
                </a:cubicBezTo>
                <a:cubicBezTo>
                  <a:pt x="338" y="15"/>
                  <a:pt x="356" y="7"/>
                  <a:pt x="369" y="47"/>
                </a:cubicBezTo>
                <a:cubicBezTo>
                  <a:pt x="362" y="80"/>
                  <a:pt x="350" y="160"/>
                  <a:pt x="337" y="183"/>
                </a:cubicBezTo>
                <a:cubicBezTo>
                  <a:pt x="331" y="193"/>
                  <a:pt x="316" y="194"/>
                  <a:pt x="305" y="199"/>
                </a:cubicBezTo>
                <a:cubicBezTo>
                  <a:pt x="275" y="191"/>
                  <a:pt x="254" y="177"/>
                  <a:pt x="225" y="167"/>
                </a:cubicBezTo>
                <a:cubicBezTo>
                  <a:pt x="209" y="172"/>
                  <a:pt x="168" y="169"/>
                  <a:pt x="177" y="183"/>
                </a:cubicBezTo>
                <a:cubicBezTo>
                  <a:pt x="198" y="215"/>
                  <a:pt x="188" y="227"/>
                  <a:pt x="225" y="239"/>
                </a:cubicBezTo>
                <a:cubicBezTo>
                  <a:pt x="230" y="258"/>
                  <a:pt x="237" y="276"/>
                  <a:pt x="241" y="295"/>
                </a:cubicBezTo>
                <a:cubicBezTo>
                  <a:pt x="245" y="313"/>
                  <a:pt x="239" y="335"/>
                  <a:pt x="249" y="351"/>
                </a:cubicBezTo>
                <a:cubicBezTo>
                  <a:pt x="259" y="367"/>
                  <a:pt x="281" y="372"/>
                  <a:pt x="297" y="383"/>
                </a:cubicBezTo>
                <a:cubicBezTo>
                  <a:pt x="311" y="392"/>
                  <a:pt x="345" y="399"/>
                  <a:pt x="345" y="399"/>
                </a:cubicBezTo>
                <a:cubicBezTo>
                  <a:pt x="359" y="441"/>
                  <a:pt x="338" y="481"/>
                  <a:pt x="297" y="495"/>
                </a:cubicBezTo>
                <a:cubicBezTo>
                  <a:pt x="289" y="543"/>
                  <a:pt x="282" y="583"/>
                  <a:pt x="233" y="599"/>
                </a:cubicBezTo>
                <a:cubicBezTo>
                  <a:pt x="179" y="581"/>
                  <a:pt x="238" y="606"/>
                  <a:pt x="193" y="567"/>
                </a:cubicBezTo>
                <a:cubicBezTo>
                  <a:pt x="179" y="554"/>
                  <a:pt x="145" y="535"/>
                  <a:pt x="145" y="535"/>
                </a:cubicBezTo>
                <a:cubicBezTo>
                  <a:pt x="127" y="508"/>
                  <a:pt x="107" y="501"/>
                  <a:pt x="97" y="471"/>
                </a:cubicBezTo>
                <a:cubicBezTo>
                  <a:pt x="86" y="393"/>
                  <a:pt x="89" y="423"/>
                  <a:pt x="41" y="375"/>
                </a:cubicBezTo>
                <a:cubicBezTo>
                  <a:pt x="29" y="338"/>
                  <a:pt x="36" y="341"/>
                  <a:pt x="17" y="391"/>
                </a:cubicBezTo>
                <a:cubicBezTo>
                  <a:pt x="14" y="399"/>
                  <a:pt x="12" y="407"/>
                  <a:pt x="9" y="415"/>
                </a:cubicBezTo>
                <a:cubicBezTo>
                  <a:pt x="14" y="431"/>
                  <a:pt x="20" y="447"/>
                  <a:pt x="25" y="463"/>
                </a:cubicBezTo>
                <a:cubicBezTo>
                  <a:pt x="28" y="471"/>
                  <a:pt x="33" y="487"/>
                  <a:pt x="33" y="487"/>
                </a:cubicBezTo>
                <a:cubicBezTo>
                  <a:pt x="28" y="514"/>
                  <a:pt x="17" y="567"/>
                  <a:pt x="17" y="567"/>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1" name="Freeform 11"/>
          <p:cNvSpPr>
            <a:spLocks/>
          </p:cNvSpPr>
          <p:nvPr/>
        </p:nvSpPr>
        <p:spPr bwMode="auto">
          <a:xfrm>
            <a:off x="2424113" y="4464050"/>
            <a:ext cx="3189287" cy="546100"/>
          </a:xfrm>
          <a:custGeom>
            <a:avLst/>
            <a:gdLst>
              <a:gd name="T0" fmla="*/ 2147483647 w 2009"/>
              <a:gd name="T1" fmla="*/ 0 h 344"/>
              <a:gd name="T2" fmla="*/ 2147483647 w 2009"/>
              <a:gd name="T3" fmla="*/ 2147483647 h 344"/>
              <a:gd name="T4" fmla="*/ 2147483647 w 2009"/>
              <a:gd name="T5" fmla="*/ 2147483647 h 344"/>
              <a:gd name="T6" fmla="*/ 2147483647 w 2009"/>
              <a:gd name="T7" fmla="*/ 2147483647 h 344"/>
              <a:gd name="T8" fmla="*/ 2147483647 w 2009"/>
              <a:gd name="T9" fmla="*/ 2147483647 h 344"/>
              <a:gd name="T10" fmla="*/ 2147483647 w 2009"/>
              <a:gd name="T11" fmla="*/ 2147483647 h 344"/>
              <a:gd name="T12" fmla="*/ 2147483647 w 2009"/>
              <a:gd name="T13" fmla="*/ 2147483647 h 344"/>
              <a:gd name="T14" fmla="*/ 2147483647 w 2009"/>
              <a:gd name="T15" fmla="*/ 2147483647 h 344"/>
              <a:gd name="T16" fmla="*/ 2147483647 w 2009"/>
              <a:gd name="T17" fmla="*/ 2147483647 h 344"/>
              <a:gd name="T18" fmla="*/ 2147483647 w 2009"/>
              <a:gd name="T19" fmla="*/ 2147483647 h 344"/>
              <a:gd name="T20" fmla="*/ 2147483647 w 2009"/>
              <a:gd name="T21" fmla="*/ 2147483647 h 344"/>
              <a:gd name="T22" fmla="*/ 2147483647 w 2009"/>
              <a:gd name="T23" fmla="*/ 2147483647 h 344"/>
              <a:gd name="T24" fmla="*/ 2147483647 w 2009"/>
              <a:gd name="T25" fmla="*/ 2147483647 h 344"/>
              <a:gd name="T26" fmla="*/ 2147483647 w 2009"/>
              <a:gd name="T27" fmla="*/ 2147483647 h 344"/>
              <a:gd name="T28" fmla="*/ 2147483647 w 2009"/>
              <a:gd name="T29" fmla="*/ 2147483647 h 344"/>
              <a:gd name="T30" fmla="*/ 2147483647 w 2009"/>
              <a:gd name="T31" fmla="*/ 2147483647 h 344"/>
              <a:gd name="T32" fmla="*/ 2147483647 w 2009"/>
              <a:gd name="T33" fmla="*/ 2147483647 h 344"/>
              <a:gd name="T34" fmla="*/ 2147483647 w 2009"/>
              <a:gd name="T35" fmla="*/ 2147483647 h 344"/>
              <a:gd name="T36" fmla="*/ 2147483647 w 2009"/>
              <a:gd name="T37" fmla="*/ 2147483647 h 344"/>
              <a:gd name="T38" fmla="*/ 2147483647 w 2009"/>
              <a:gd name="T39" fmla="*/ 2147483647 h 344"/>
              <a:gd name="T40" fmla="*/ 2147483647 w 2009"/>
              <a:gd name="T41" fmla="*/ 2147483647 h 344"/>
              <a:gd name="T42" fmla="*/ 2147483647 w 2009"/>
              <a:gd name="T43" fmla="*/ 2147483647 h 344"/>
              <a:gd name="T44" fmla="*/ 2147483647 w 2009"/>
              <a:gd name="T45" fmla="*/ 2147483647 h 3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9"/>
              <a:gd name="T70" fmla="*/ 0 h 344"/>
              <a:gd name="T71" fmla="*/ 2009 w 2009"/>
              <a:gd name="T72" fmla="*/ 344 h 3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9" h="344">
                <a:moveTo>
                  <a:pt x="49" y="0"/>
                </a:moveTo>
                <a:cubicBezTo>
                  <a:pt x="46" y="8"/>
                  <a:pt x="46" y="17"/>
                  <a:pt x="41" y="24"/>
                </a:cubicBezTo>
                <a:cubicBezTo>
                  <a:pt x="35" y="32"/>
                  <a:pt x="20" y="31"/>
                  <a:pt x="17" y="40"/>
                </a:cubicBezTo>
                <a:cubicBezTo>
                  <a:pt x="0" y="100"/>
                  <a:pt x="65" y="84"/>
                  <a:pt x="97" y="88"/>
                </a:cubicBezTo>
                <a:cubicBezTo>
                  <a:pt x="137" y="148"/>
                  <a:pt x="83" y="79"/>
                  <a:pt x="145" y="120"/>
                </a:cubicBezTo>
                <a:cubicBezTo>
                  <a:pt x="153" y="125"/>
                  <a:pt x="153" y="138"/>
                  <a:pt x="161" y="144"/>
                </a:cubicBezTo>
                <a:cubicBezTo>
                  <a:pt x="169" y="151"/>
                  <a:pt x="223" y="160"/>
                  <a:pt x="225" y="160"/>
                </a:cubicBezTo>
                <a:cubicBezTo>
                  <a:pt x="259" y="182"/>
                  <a:pt x="280" y="185"/>
                  <a:pt x="321" y="192"/>
                </a:cubicBezTo>
                <a:cubicBezTo>
                  <a:pt x="428" y="174"/>
                  <a:pt x="530" y="206"/>
                  <a:pt x="633" y="232"/>
                </a:cubicBezTo>
                <a:cubicBezTo>
                  <a:pt x="723" y="202"/>
                  <a:pt x="807" y="238"/>
                  <a:pt x="897" y="248"/>
                </a:cubicBezTo>
                <a:cubicBezTo>
                  <a:pt x="926" y="258"/>
                  <a:pt x="947" y="272"/>
                  <a:pt x="977" y="280"/>
                </a:cubicBezTo>
                <a:cubicBezTo>
                  <a:pt x="988" y="277"/>
                  <a:pt x="998" y="271"/>
                  <a:pt x="1009" y="272"/>
                </a:cubicBezTo>
                <a:cubicBezTo>
                  <a:pt x="1036" y="274"/>
                  <a:pt x="1089" y="288"/>
                  <a:pt x="1089" y="288"/>
                </a:cubicBezTo>
                <a:cubicBezTo>
                  <a:pt x="1134" y="333"/>
                  <a:pt x="1093" y="302"/>
                  <a:pt x="1185" y="320"/>
                </a:cubicBezTo>
                <a:cubicBezTo>
                  <a:pt x="1202" y="323"/>
                  <a:pt x="1217" y="331"/>
                  <a:pt x="1233" y="336"/>
                </a:cubicBezTo>
                <a:cubicBezTo>
                  <a:pt x="1241" y="339"/>
                  <a:pt x="1257" y="344"/>
                  <a:pt x="1257" y="344"/>
                </a:cubicBezTo>
                <a:cubicBezTo>
                  <a:pt x="1294" y="341"/>
                  <a:pt x="1332" y="343"/>
                  <a:pt x="1369" y="336"/>
                </a:cubicBezTo>
                <a:cubicBezTo>
                  <a:pt x="1378" y="334"/>
                  <a:pt x="1384" y="324"/>
                  <a:pt x="1393" y="320"/>
                </a:cubicBezTo>
                <a:cubicBezTo>
                  <a:pt x="1425" y="304"/>
                  <a:pt x="1454" y="284"/>
                  <a:pt x="1489" y="272"/>
                </a:cubicBezTo>
                <a:cubicBezTo>
                  <a:pt x="1539" y="289"/>
                  <a:pt x="1591" y="279"/>
                  <a:pt x="1641" y="296"/>
                </a:cubicBezTo>
                <a:cubicBezTo>
                  <a:pt x="1705" y="275"/>
                  <a:pt x="1783" y="277"/>
                  <a:pt x="1849" y="272"/>
                </a:cubicBezTo>
                <a:cubicBezTo>
                  <a:pt x="1925" y="247"/>
                  <a:pt x="1874" y="250"/>
                  <a:pt x="1993" y="240"/>
                </a:cubicBezTo>
                <a:cubicBezTo>
                  <a:pt x="1998" y="232"/>
                  <a:pt x="2009" y="216"/>
                  <a:pt x="2009" y="216"/>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2" name="Freeform 12"/>
          <p:cNvSpPr>
            <a:spLocks/>
          </p:cNvSpPr>
          <p:nvPr/>
        </p:nvSpPr>
        <p:spPr bwMode="auto">
          <a:xfrm>
            <a:off x="2654300" y="4349750"/>
            <a:ext cx="3416300" cy="444500"/>
          </a:xfrm>
          <a:custGeom>
            <a:avLst/>
            <a:gdLst>
              <a:gd name="T0" fmla="*/ 0 w 2152"/>
              <a:gd name="T1" fmla="*/ 0 h 280"/>
              <a:gd name="T2" fmla="*/ 2147483647 w 2152"/>
              <a:gd name="T3" fmla="*/ 2147483647 h 280"/>
              <a:gd name="T4" fmla="*/ 2147483647 w 2152"/>
              <a:gd name="T5" fmla="*/ 2147483647 h 280"/>
              <a:gd name="T6" fmla="*/ 2147483647 w 2152"/>
              <a:gd name="T7" fmla="*/ 2147483647 h 280"/>
              <a:gd name="T8" fmla="*/ 2147483647 w 2152"/>
              <a:gd name="T9" fmla="*/ 2147483647 h 280"/>
              <a:gd name="T10" fmla="*/ 2147483647 w 2152"/>
              <a:gd name="T11" fmla="*/ 2147483647 h 280"/>
              <a:gd name="T12" fmla="*/ 2147483647 w 2152"/>
              <a:gd name="T13" fmla="*/ 2147483647 h 280"/>
              <a:gd name="T14" fmla="*/ 2147483647 w 2152"/>
              <a:gd name="T15" fmla="*/ 2147483647 h 280"/>
              <a:gd name="T16" fmla="*/ 2147483647 w 2152"/>
              <a:gd name="T17" fmla="*/ 2147483647 h 280"/>
              <a:gd name="T18" fmla="*/ 2147483647 w 2152"/>
              <a:gd name="T19" fmla="*/ 2147483647 h 280"/>
              <a:gd name="T20" fmla="*/ 2147483647 w 2152"/>
              <a:gd name="T21" fmla="*/ 2147483647 h 280"/>
              <a:gd name="T22" fmla="*/ 2147483647 w 2152"/>
              <a:gd name="T23" fmla="*/ 2147483647 h 280"/>
              <a:gd name="T24" fmla="*/ 2147483647 w 2152"/>
              <a:gd name="T25" fmla="*/ 2147483647 h 280"/>
              <a:gd name="T26" fmla="*/ 2147483647 w 2152"/>
              <a:gd name="T27" fmla="*/ 2147483647 h 280"/>
              <a:gd name="T28" fmla="*/ 2147483647 w 2152"/>
              <a:gd name="T29" fmla="*/ 2147483647 h 280"/>
              <a:gd name="T30" fmla="*/ 2147483647 w 2152"/>
              <a:gd name="T31" fmla="*/ 2147483647 h 280"/>
              <a:gd name="T32" fmla="*/ 2147483647 w 2152"/>
              <a:gd name="T33" fmla="*/ 2147483647 h 280"/>
              <a:gd name="T34" fmla="*/ 2147483647 w 2152"/>
              <a:gd name="T35" fmla="*/ 2147483647 h 280"/>
              <a:gd name="T36" fmla="*/ 2147483647 w 2152"/>
              <a:gd name="T37" fmla="*/ 2147483647 h 280"/>
              <a:gd name="T38" fmla="*/ 2147483647 w 2152"/>
              <a:gd name="T39" fmla="*/ 2147483647 h 280"/>
              <a:gd name="T40" fmla="*/ 2147483647 w 2152"/>
              <a:gd name="T41" fmla="*/ 2147483647 h 280"/>
              <a:gd name="T42" fmla="*/ 2147483647 w 2152"/>
              <a:gd name="T43" fmla="*/ 2147483647 h 280"/>
              <a:gd name="T44" fmla="*/ 2147483647 w 2152"/>
              <a:gd name="T45" fmla="*/ 2147483647 h 280"/>
              <a:gd name="T46" fmla="*/ 2147483647 w 2152"/>
              <a:gd name="T47" fmla="*/ 2147483647 h 280"/>
              <a:gd name="T48" fmla="*/ 2147483647 w 2152"/>
              <a:gd name="T49" fmla="*/ 2147483647 h 280"/>
              <a:gd name="T50" fmla="*/ 2147483647 w 2152"/>
              <a:gd name="T51" fmla="*/ 2147483647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52"/>
              <a:gd name="T79" fmla="*/ 0 h 280"/>
              <a:gd name="T80" fmla="*/ 2152 w 2152"/>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52" h="280">
                <a:moveTo>
                  <a:pt x="0" y="0"/>
                </a:moveTo>
                <a:cubicBezTo>
                  <a:pt x="47" y="4"/>
                  <a:pt x="123" y="1"/>
                  <a:pt x="168" y="24"/>
                </a:cubicBezTo>
                <a:cubicBezTo>
                  <a:pt x="218" y="49"/>
                  <a:pt x="248" y="79"/>
                  <a:pt x="304" y="88"/>
                </a:cubicBezTo>
                <a:cubicBezTo>
                  <a:pt x="395" y="79"/>
                  <a:pt x="392" y="76"/>
                  <a:pt x="464" y="40"/>
                </a:cubicBezTo>
                <a:cubicBezTo>
                  <a:pt x="555" y="58"/>
                  <a:pt x="518" y="49"/>
                  <a:pt x="576" y="64"/>
                </a:cubicBezTo>
                <a:cubicBezTo>
                  <a:pt x="615" y="90"/>
                  <a:pt x="622" y="88"/>
                  <a:pt x="672" y="80"/>
                </a:cubicBezTo>
                <a:cubicBezTo>
                  <a:pt x="740" y="46"/>
                  <a:pt x="719" y="47"/>
                  <a:pt x="816" y="56"/>
                </a:cubicBezTo>
                <a:cubicBezTo>
                  <a:pt x="824" y="64"/>
                  <a:pt x="831" y="74"/>
                  <a:pt x="840" y="80"/>
                </a:cubicBezTo>
                <a:cubicBezTo>
                  <a:pt x="847" y="85"/>
                  <a:pt x="863" y="80"/>
                  <a:pt x="864" y="88"/>
                </a:cubicBezTo>
                <a:cubicBezTo>
                  <a:pt x="869" y="120"/>
                  <a:pt x="865" y="153"/>
                  <a:pt x="856" y="184"/>
                </a:cubicBezTo>
                <a:cubicBezTo>
                  <a:pt x="854" y="192"/>
                  <a:pt x="824" y="192"/>
                  <a:pt x="832" y="192"/>
                </a:cubicBezTo>
                <a:cubicBezTo>
                  <a:pt x="843" y="192"/>
                  <a:pt x="853" y="187"/>
                  <a:pt x="864" y="184"/>
                </a:cubicBezTo>
                <a:cubicBezTo>
                  <a:pt x="935" y="202"/>
                  <a:pt x="904" y="206"/>
                  <a:pt x="1000" y="216"/>
                </a:cubicBezTo>
                <a:cubicBezTo>
                  <a:pt x="1019" y="226"/>
                  <a:pt x="1035" y="246"/>
                  <a:pt x="1056" y="248"/>
                </a:cubicBezTo>
                <a:cubicBezTo>
                  <a:pt x="1077" y="250"/>
                  <a:pt x="1107" y="239"/>
                  <a:pt x="1128" y="232"/>
                </a:cubicBezTo>
                <a:cubicBezTo>
                  <a:pt x="1157" y="235"/>
                  <a:pt x="1187" y="240"/>
                  <a:pt x="1216" y="240"/>
                </a:cubicBezTo>
                <a:cubicBezTo>
                  <a:pt x="1237" y="240"/>
                  <a:pt x="1259" y="231"/>
                  <a:pt x="1280" y="232"/>
                </a:cubicBezTo>
                <a:cubicBezTo>
                  <a:pt x="1302" y="233"/>
                  <a:pt x="1344" y="248"/>
                  <a:pt x="1344" y="248"/>
                </a:cubicBezTo>
                <a:cubicBezTo>
                  <a:pt x="1406" y="243"/>
                  <a:pt x="1447" y="249"/>
                  <a:pt x="1496" y="216"/>
                </a:cubicBezTo>
                <a:cubicBezTo>
                  <a:pt x="1810" y="224"/>
                  <a:pt x="1720" y="184"/>
                  <a:pt x="1864" y="280"/>
                </a:cubicBezTo>
                <a:cubicBezTo>
                  <a:pt x="1900" y="244"/>
                  <a:pt x="1967" y="188"/>
                  <a:pt x="2016" y="176"/>
                </a:cubicBezTo>
                <a:cubicBezTo>
                  <a:pt x="2027" y="160"/>
                  <a:pt x="2032" y="136"/>
                  <a:pt x="2056" y="160"/>
                </a:cubicBezTo>
                <a:cubicBezTo>
                  <a:pt x="2062" y="166"/>
                  <a:pt x="2058" y="178"/>
                  <a:pt x="2064" y="184"/>
                </a:cubicBezTo>
                <a:cubicBezTo>
                  <a:pt x="2070" y="190"/>
                  <a:pt x="2080" y="189"/>
                  <a:pt x="2088" y="192"/>
                </a:cubicBezTo>
                <a:cubicBezTo>
                  <a:pt x="2093" y="200"/>
                  <a:pt x="2096" y="211"/>
                  <a:pt x="2104" y="216"/>
                </a:cubicBezTo>
                <a:cubicBezTo>
                  <a:pt x="2152" y="243"/>
                  <a:pt x="2144" y="200"/>
                  <a:pt x="2144" y="24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3" name="Line 13"/>
          <p:cNvSpPr>
            <a:spLocks noChangeShapeType="1"/>
          </p:cNvSpPr>
          <p:nvPr/>
        </p:nvSpPr>
        <p:spPr bwMode="auto">
          <a:xfrm>
            <a:off x="5715000" y="4819650"/>
            <a:ext cx="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4" name="Freeform 14"/>
          <p:cNvSpPr>
            <a:spLocks/>
          </p:cNvSpPr>
          <p:nvPr/>
        </p:nvSpPr>
        <p:spPr bwMode="auto">
          <a:xfrm>
            <a:off x="4648200" y="4921250"/>
            <a:ext cx="406400" cy="266700"/>
          </a:xfrm>
          <a:custGeom>
            <a:avLst/>
            <a:gdLst>
              <a:gd name="T0" fmla="*/ 0 w 256"/>
              <a:gd name="T1" fmla="*/ 2147483647 h 168"/>
              <a:gd name="T2" fmla="*/ 2147483647 w 256"/>
              <a:gd name="T3" fmla="*/ 2147483647 h 168"/>
              <a:gd name="T4" fmla="*/ 2147483647 w 256"/>
              <a:gd name="T5" fmla="*/ 2147483647 h 168"/>
              <a:gd name="T6" fmla="*/ 2147483647 w 256"/>
              <a:gd name="T7" fmla="*/ 2147483647 h 168"/>
              <a:gd name="T8" fmla="*/ 2147483647 w 256"/>
              <a:gd name="T9" fmla="*/ 2147483647 h 168"/>
              <a:gd name="T10" fmla="*/ 2147483647 w 256"/>
              <a:gd name="T11" fmla="*/ 2147483647 h 168"/>
              <a:gd name="T12" fmla="*/ 2147483647 w 256"/>
              <a:gd name="T13" fmla="*/ 2147483647 h 168"/>
              <a:gd name="T14" fmla="*/ 2147483647 w 256"/>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168"/>
              <a:gd name="T26" fmla="*/ 256 w 256"/>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168">
                <a:moveTo>
                  <a:pt x="0" y="32"/>
                </a:moveTo>
                <a:cubicBezTo>
                  <a:pt x="16" y="43"/>
                  <a:pt x="42" y="46"/>
                  <a:pt x="48" y="64"/>
                </a:cubicBezTo>
                <a:cubicBezTo>
                  <a:pt x="59" y="96"/>
                  <a:pt x="76" y="109"/>
                  <a:pt x="104" y="128"/>
                </a:cubicBezTo>
                <a:cubicBezTo>
                  <a:pt x="109" y="136"/>
                  <a:pt x="112" y="147"/>
                  <a:pt x="120" y="152"/>
                </a:cubicBezTo>
                <a:cubicBezTo>
                  <a:pt x="134" y="161"/>
                  <a:pt x="168" y="168"/>
                  <a:pt x="168" y="168"/>
                </a:cubicBezTo>
                <a:cubicBezTo>
                  <a:pt x="198" y="158"/>
                  <a:pt x="225" y="161"/>
                  <a:pt x="240" y="128"/>
                </a:cubicBezTo>
                <a:cubicBezTo>
                  <a:pt x="247" y="113"/>
                  <a:pt x="256" y="80"/>
                  <a:pt x="256" y="80"/>
                </a:cubicBezTo>
                <a:cubicBezTo>
                  <a:pt x="247" y="67"/>
                  <a:pt x="208" y="23"/>
                  <a:pt x="208" y="0"/>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5" name="Freeform 15"/>
          <p:cNvSpPr>
            <a:spLocks/>
          </p:cNvSpPr>
          <p:nvPr/>
        </p:nvSpPr>
        <p:spPr bwMode="auto">
          <a:xfrm>
            <a:off x="5334000" y="4752975"/>
            <a:ext cx="457200" cy="504825"/>
          </a:xfrm>
          <a:custGeom>
            <a:avLst/>
            <a:gdLst>
              <a:gd name="T0" fmla="*/ 2147483647 w 296"/>
              <a:gd name="T1" fmla="*/ 0 h 270"/>
              <a:gd name="T2" fmla="*/ 2147483647 w 296"/>
              <a:gd name="T3" fmla="*/ 2147483647 h 270"/>
              <a:gd name="T4" fmla="*/ 2147483647 w 296"/>
              <a:gd name="T5" fmla="*/ 2147483647 h 270"/>
              <a:gd name="T6" fmla="*/ 2147483647 w 296"/>
              <a:gd name="T7" fmla="*/ 2147483647 h 270"/>
              <a:gd name="T8" fmla="*/ 0 w 296"/>
              <a:gd name="T9" fmla="*/ 2147483647 h 270"/>
              <a:gd name="T10" fmla="*/ 2147483647 w 296"/>
              <a:gd name="T11" fmla="*/ 2147483647 h 270"/>
              <a:gd name="T12" fmla="*/ 2147483647 w 296"/>
              <a:gd name="T13" fmla="*/ 2147483647 h 270"/>
              <a:gd name="T14" fmla="*/ 2147483647 w 296"/>
              <a:gd name="T15" fmla="*/ 2147483647 h 270"/>
              <a:gd name="T16" fmla="*/ 2147483647 w 296"/>
              <a:gd name="T17" fmla="*/ 2147483647 h 270"/>
              <a:gd name="T18" fmla="*/ 2147483647 w 296"/>
              <a:gd name="T19" fmla="*/ 2147483647 h 270"/>
              <a:gd name="T20" fmla="*/ 2147483647 w 296"/>
              <a:gd name="T21" fmla="*/ 2147483647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6"/>
              <a:gd name="T34" fmla="*/ 0 h 270"/>
              <a:gd name="T35" fmla="*/ 296 w 296"/>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6" h="270">
                <a:moveTo>
                  <a:pt x="208" y="0"/>
                </a:moveTo>
                <a:cubicBezTo>
                  <a:pt x="176" y="11"/>
                  <a:pt x="155" y="18"/>
                  <a:pt x="136" y="24"/>
                </a:cubicBezTo>
                <a:cubicBezTo>
                  <a:pt x="128" y="27"/>
                  <a:pt x="112" y="32"/>
                  <a:pt x="112" y="32"/>
                </a:cubicBezTo>
                <a:cubicBezTo>
                  <a:pt x="99" y="71"/>
                  <a:pt x="77" y="99"/>
                  <a:pt x="48" y="128"/>
                </a:cubicBezTo>
                <a:cubicBezTo>
                  <a:pt x="38" y="158"/>
                  <a:pt x="18" y="165"/>
                  <a:pt x="0" y="192"/>
                </a:cubicBezTo>
                <a:cubicBezTo>
                  <a:pt x="16" y="270"/>
                  <a:pt x="29" y="248"/>
                  <a:pt x="112" y="240"/>
                </a:cubicBezTo>
                <a:cubicBezTo>
                  <a:pt x="158" y="228"/>
                  <a:pt x="179" y="195"/>
                  <a:pt x="224" y="184"/>
                </a:cubicBezTo>
                <a:cubicBezTo>
                  <a:pt x="229" y="176"/>
                  <a:pt x="233" y="166"/>
                  <a:pt x="240" y="160"/>
                </a:cubicBezTo>
                <a:cubicBezTo>
                  <a:pt x="249" y="152"/>
                  <a:pt x="265" y="154"/>
                  <a:pt x="272" y="144"/>
                </a:cubicBezTo>
                <a:cubicBezTo>
                  <a:pt x="282" y="131"/>
                  <a:pt x="276" y="108"/>
                  <a:pt x="288" y="96"/>
                </a:cubicBezTo>
                <a:cubicBezTo>
                  <a:pt x="291" y="93"/>
                  <a:pt x="293" y="91"/>
                  <a:pt x="296" y="8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6" name="Freeform 16"/>
          <p:cNvSpPr>
            <a:spLocks/>
          </p:cNvSpPr>
          <p:nvPr/>
        </p:nvSpPr>
        <p:spPr bwMode="auto">
          <a:xfrm>
            <a:off x="5489575" y="2965450"/>
            <a:ext cx="885825" cy="889000"/>
          </a:xfrm>
          <a:custGeom>
            <a:avLst/>
            <a:gdLst>
              <a:gd name="T0" fmla="*/ 2147483647 w 558"/>
              <a:gd name="T1" fmla="*/ 2147483647 h 560"/>
              <a:gd name="T2" fmla="*/ 2147483647 w 558"/>
              <a:gd name="T3" fmla="*/ 2147483647 h 560"/>
              <a:gd name="T4" fmla="*/ 2147483647 w 558"/>
              <a:gd name="T5" fmla="*/ 2147483647 h 560"/>
              <a:gd name="T6" fmla="*/ 2147483647 w 558"/>
              <a:gd name="T7" fmla="*/ 2147483647 h 560"/>
              <a:gd name="T8" fmla="*/ 2147483647 w 558"/>
              <a:gd name="T9" fmla="*/ 2147483647 h 560"/>
              <a:gd name="T10" fmla="*/ 2147483647 w 558"/>
              <a:gd name="T11" fmla="*/ 2147483647 h 560"/>
              <a:gd name="T12" fmla="*/ 2147483647 w 558"/>
              <a:gd name="T13" fmla="*/ 2147483647 h 560"/>
              <a:gd name="T14" fmla="*/ 2147483647 w 558"/>
              <a:gd name="T15" fmla="*/ 2147483647 h 560"/>
              <a:gd name="T16" fmla="*/ 2147483647 w 558"/>
              <a:gd name="T17" fmla="*/ 2147483647 h 560"/>
              <a:gd name="T18" fmla="*/ 2147483647 w 558"/>
              <a:gd name="T19" fmla="*/ 2147483647 h 560"/>
              <a:gd name="T20" fmla="*/ 2147483647 w 558"/>
              <a:gd name="T21" fmla="*/ 2147483647 h 560"/>
              <a:gd name="T22" fmla="*/ 2147483647 w 558"/>
              <a:gd name="T23" fmla="*/ 2147483647 h 560"/>
              <a:gd name="T24" fmla="*/ 2147483647 w 558"/>
              <a:gd name="T25" fmla="*/ 2147483647 h 560"/>
              <a:gd name="T26" fmla="*/ 2147483647 w 558"/>
              <a:gd name="T27" fmla="*/ 2147483647 h 560"/>
              <a:gd name="T28" fmla="*/ 2147483647 w 558"/>
              <a:gd name="T29" fmla="*/ 0 h 560"/>
              <a:gd name="T30" fmla="*/ 2147483647 w 558"/>
              <a:gd name="T31" fmla="*/ 2147483647 h 560"/>
              <a:gd name="T32" fmla="*/ 2147483647 w 558"/>
              <a:gd name="T33" fmla="*/ 2147483647 h 560"/>
              <a:gd name="T34" fmla="*/ 2147483647 w 558"/>
              <a:gd name="T35" fmla="*/ 2147483647 h 560"/>
              <a:gd name="T36" fmla="*/ 2147483647 w 558"/>
              <a:gd name="T37" fmla="*/ 2147483647 h 560"/>
              <a:gd name="T38" fmla="*/ 2147483647 w 558"/>
              <a:gd name="T39" fmla="*/ 2147483647 h 560"/>
              <a:gd name="T40" fmla="*/ 2147483647 w 558"/>
              <a:gd name="T41" fmla="*/ 2147483647 h 560"/>
              <a:gd name="T42" fmla="*/ 2147483647 w 558"/>
              <a:gd name="T43" fmla="*/ 2147483647 h 560"/>
              <a:gd name="T44" fmla="*/ 2147483647 w 558"/>
              <a:gd name="T45" fmla="*/ 2147483647 h 5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8"/>
              <a:gd name="T70" fmla="*/ 0 h 560"/>
              <a:gd name="T71" fmla="*/ 558 w 558"/>
              <a:gd name="T72" fmla="*/ 560 h 5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8" h="560">
                <a:moveTo>
                  <a:pt x="286" y="504"/>
                </a:moveTo>
                <a:cubicBezTo>
                  <a:pt x="276" y="535"/>
                  <a:pt x="270" y="549"/>
                  <a:pt x="238" y="560"/>
                </a:cubicBezTo>
                <a:cubicBezTo>
                  <a:pt x="225" y="557"/>
                  <a:pt x="210" y="559"/>
                  <a:pt x="198" y="552"/>
                </a:cubicBezTo>
                <a:cubicBezTo>
                  <a:pt x="190" y="547"/>
                  <a:pt x="190" y="534"/>
                  <a:pt x="182" y="528"/>
                </a:cubicBezTo>
                <a:cubicBezTo>
                  <a:pt x="175" y="523"/>
                  <a:pt x="166" y="523"/>
                  <a:pt x="158" y="520"/>
                </a:cubicBezTo>
                <a:cubicBezTo>
                  <a:pt x="105" y="528"/>
                  <a:pt x="61" y="535"/>
                  <a:pt x="14" y="504"/>
                </a:cubicBezTo>
                <a:cubicBezTo>
                  <a:pt x="0" y="461"/>
                  <a:pt x="21" y="438"/>
                  <a:pt x="62" y="424"/>
                </a:cubicBezTo>
                <a:cubicBezTo>
                  <a:pt x="140" y="435"/>
                  <a:pt x="223" y="420"/>
                  <a:pt x="294" y="456"/>
                </a:cubicBezTo>
                <a:cubicBezTo>
                  <a:pt x="310" y="452"/>
                  <a:pt x="342" y="452"/>
                  <a:pt x="342" y="424"/>
                </a:cubicBezTo>
                <a:cubicBezTo>
                  <a:pt x="342" y="424"/>
                  <a:pt x="322" y="364"/>
                  <a:pt x="318" y="352"/>
                </a:cubicBezTo>
                <a:cubicBezTo>
                  <a:pt x="315" y="344"/>
                  <a:pt x="310" y="328"/>
                  <a:pt x="310" y="328"/>
                </a:cubicBezTo>
                <a:cubicBezTo>
                  <a:pt x="315" y="309"/>
                  <a:pt x="324" y="291"/>
                  <a:pt x="326" y="272"/>
                </a:cubicBezTo>
                <a:cubicBezTo>
                  <a:pt x="335" y="203"/>
                  <a:pt x="313" y="163"/>
                  <a:pt x="366" y="128"/>
                </a:cubicBezTo>
                <a:cubicBezTo>
                  <a:pt x="377" y="94"/>
                  <a:pt x="399" y="45"/>
                  <a:pt x="430" y="24"/>
                </a:cubicBezTo>
                <a:cubicBezTo>
                  <a:pt x="447" y="13"/>
                  <a:pt x="468" y="9"/>
                  <a:pt x="486" y="0"/>
                </a:cubicBezTo>
                <a:cubicBezTo>
                  <a:pt x="543" y="19"/>
                  <a:pt x="525" y="2"/>
                  <a:pt x="550" y="40"/>
                </a:cubicBezTo>
                <a:cubicBezTo>
                  <a:pt x="545" y="83"/>
                  <a:pt x="542" y="126"/>
                  <a:pt x="534" y="168"/>
                </a:cubicBezTo>
                <a:cubicBezTo>
                  <a:pt x="531" y="185"/>
                  <a:pt x="518" y="216"/>
                  <a:pt x="518" y="216"/>
                </a:cubicBezTo>
                <a:cubicBezTo>
                  <a:pt x="527" y="242"/>
                  <a:pt x="558" y="288"/>
                  <a:pt x="558" y="288"/>
                </a:cubicBezTo>
                <a:cubicBezTo>
                  <a:pt x="548" y="327"/>
                  <a:pt x="539" y="332"/>
                  <a:pt x="502" y="344"/>
                </a:cubicBezTo>
                <a:cubicBezTo>
                  <a:pt x="478" y="380"/>
                  <a:pt x="489" y="385"/>
                  <a:pt x="502" y="424"/>
                </a:cubicBezTo>
                <a:cubicBezTo>
                  <a:pt x="497" y="445"/>
                  <a:pt x="491" y="467"/>
                  <a:pt x="486" y="488"/>
                </a:cubicBezTo>
                <a:cubicBezTo>
                  <a:pt x="481" y="509"/>
                  <a:pt x="400" y="504"/>
                  <a:pt x="390" y="504"/>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7" name="Freeform 17"/>
          <p:cNvSpPr>
            <a:spLocks/>
          </p:cNvSpPr>
          <p:nvPr/>
        </p:nvSpPr>
        <p:spPr bwMode="auto">
          <a:xfrm>
            <a:off x="5754688" y="3671888"/>
            <a:ext cx="960437" cy="492125"/>
          </a:xfrm>
          <a:custGeom>
            <a:avLst/>
            <a:gdLst>
              <a:gd name="T0" fmla="*/ 2147483647 w 605"/>
              <a:gd name="T1" fmla="*/ 2147483647 h 310"/>
              <a:gd name="T2" fmla="*/ 2147483647 w 605"/>
              <a:gd name="T3" fmla="*/ 2147483647 h 310"/>
              <a:gd name="T4" fmla="*/ 2147483647 w 605"/>
              <a:gd name="T5" fmla="*/ 2147483647 h 310"/>
              <a:gd name="T6" fmla="*/ 2147483647 w 605"/>
              <a:gd name="T7" fmla="*/ 2147483647 h 310"/>
              <a:gd name="T8" fmla="*/ 2147483647 w 605"/>
              <a:gd name="T9" fmla="*/ 2147483647 h 310"/>
              <a:gd name="T10" fmla="*/ 2147483647 w 605"/>
              <a:gd name="T11" fmla="*/ 2147483647 h 310"/>
              <a:gd name="T12" fmla="*/ 2147483647 w 605"/>
              <a:gd name="T13" fmla="*/ 2147483647 h 310"/>
              <a:gd name="T14" fmla="*/ 2147483647 w 605"/>
              <a:gd name="T15" fmla="*/ 2147483647 h 310"/>
              <a:gd name="T16" fmla="*/ 2147483647 w 605"/>
              <a:gd name="T17" fmla="*/ 2147483647 h 310"/>
              <a:gd name="T18" fmla="*/ 2147483647 w 605"/>
              <a:gd name="T19" fmla="*/ 2147483647 h 310"/>
              <a:gd name="T20" fmla="*/ 2147483647 w 605"/>
              <a:gd name="T21" fmla="*/ 2147483647 h 310"/>
              <a:gd name="T22" fmla="*/ 2147483647 w 605"/>
              <a:gd name="T23" fmla="*/ 2147483647 h 310"/>
              <a:gd name="T24" fmla="*/ 2147483647 w 605"/>
              <a:gd name="T25" fmla="*/ 2147483647 h 310"/>
              <a:gd name="T26" fmla="*/ 2147483647 w 605"/>
              <a:gd name="T27" fmla="*/ 2147483647 h 310"/>
              <a:gd name="T28" fmla="*/ 2147483647 w 605"/>
              <a:gd name="T29" fmla="*/ 2147483647 h 310"/>
              <a:gd name="T30" fmla="*/ 2147483647 w 605"/>
              <a:gd name="T31" fmla="*/ 2147483647 h 310"/>
              <a:gd name="T32" fmla="*/ 2147483647 w 605"/>
              <a:gd name="T33" fmla="*/ 2147483647 h 310"/>
              <a:gd name="T34" fmla="*/ 2147483647 w 605"/>
              <a:gd name="T35" fmla="*/ 2147483647 h 3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5"/>
              <a:gd name="T55" fmla="*/ 0 h 310"/>
              <a:gd name="T56" fmla="*/ 605 w 605"/>
              <a:gd name="T57" fmla="*/ 310 h 3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5" h="310">
                <a:moveTo>
                  <a:pt x="199" y="161"/>
                </a:moveTo>
                <a:cubicBezTo>
                  <a:pt x="154" y="116"/>
                  <a:pt x="143" y="130"/>
                  <a:pt x="71" y="137"/>
                </a:cubicBezTo>
                <a:cubicBezTo>
                  <a:pt x="0" y="161"/>
                  <a:pt x="36" y="240"/>
                  <a:pt x="87" y="257"/>
                </a:cubicBezTo>
                <a:cubicBezTo>
                  <a:pt x="105" y="310"/>
                  <a:pt x="146" y="286"/>
                  <a:pt x="199" y="281"/>
                </a:cubicBezTo>
                <a:cubicBezTo>
                  <a:pt x="210" y="270"/>
                  <a:pt x="226" y="247"/>
                  <a:pt x="247" y="249"/>
                </a:cubicBezTo>
                <a:cubicBezTo>
                  <a:pt x="264" y="251"/>
                  <a:pt x="295" y="265"/>
                  <a:pt x="295" y="265"/>
                </a:cubicBezTo>
                <a:cubicBezTo>
                  <a:pt x="367" y="256"/>
                  <a:pt x="397" y="250"/>
                  <a:pt x="471" y="257"/>
                </a:cubicBezTo>
                <a:cubicBezTo>
                  <a:pt x="479" y="260"/>
                  <a:pt x="488" y="260"/>
                  <a:pt x="495" y="265"/>
                </a:cubicBezTo>
                <a:cubicBezTo>
                  <a:pt x="503" y="271"/>
                  <a:pt x="502" y="287"/>
                  <a:pt x="511" y="289"/>
                </a:cubicBezTo>
                <a:cubicBezTo>
                  <a:pt x="537" y="293"/>
                  <a:pt x="564" y="284"/>
                  <a:pt x="591" y="281"/>
                </a:cubicBezTo>
                <a:cubicBezTo>
                  <a:pt x="605" y="239"/>
                  <a:pt x="595" y="201"/>
                  <a:pt x="559" y="177"/>
                </a:cubicBezTo>
                <a:cubicBezTo>
                  <a:pt x="548" y="161"/>
                  <a:pt x="538" y="145"/>
                  <a:pt x="527" y="129"/>
                </a:cubicBezTo>
                <a:cubicBezTo>
                  <a:pt x="522" y="121"/>
                  <a:pt x="511" y="105"/>
                  <a:pt x="511" y="105"/>
                </a:cubicBezTo>
                <a:cubicBezTo>
                  <a:pt x="527" y="57"/>
                  <a:pt x="546" y="35"/>
                  <a:pt x="495" y="1"/>
                </a:cubicBezTo>
                <a:cubicBezTo>
                  <a:pt x="461" y="7"/>
                  <a:pt x="441" y="0"/>
                  <a:pt x="423" y="33"/>
                </a:cubicBezTo>
                <a:cubicBezTo>
                  <a:pt x="409" y="58"/>
                  <a:pt x="418" y="90"/>
                  <a:pt x="383" y="97"/>
                </a:cubicBezTo>
                <a:cubicBezTo>
                  <a:pt x="352" y="103"/>
                  <a:pt x="319" y="102"/>
                  <a:pt x="287" y="105"/>
                </a:cubicBezTo>
                <a:cubicBezTo>
                  <a:pt x="268" y="133"/>
                  <a:pt x="281" y="129"/>
                  <a:pt x="255" y="129"/>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8" name="Freeform 18"/>
          <p:cNvSpPr>
            <a:spLocks/>
          </p:cNvSpPr>
          <p:nvPr/>
        </p:nvSpPr>
        <p:spPr bwMode="auto">
          <a:xfrm>
            <a:off x="6491288" y="3419475"/>
            <a:ext cx="1814512" cy="1574800"/>
          </a:xfrm>
          <a:custGeom>
            <a:avLst/>
            <a:gdLst>
              <a:gd name="T0" fmla="*/ 2147483647 w 1143"/>
              <a:gd name="T1" fmla="*/ 2147483647 h 992"/>
              <a:gd name="T2" fmla="*/ 2147483647 w 1143"/>
              <a:gd name="T3" fmla="*/ 2147483647 h 992"/>
              <a:gd name="T4" fmla="*/ 2147483647 w 1143"/>
              <a:gd name="T5" fmla="*/ 2147483647 h 992"/>
              <a:gd name="T6" fmla="*/ 2147483647 w 1143"/>
              <a:gd name="T7" fmla="*/ 2147483647 h 992"/>
              <a:gd name="T8" fmla="*/ 2147483647 w 1143"/>
              <a:gd name="T9" fmla="*/ 2147483647 h 992"/>
              <a:gd name="T10" fmla="*/ 2147483647 w 1143"/>
              <a:gd name="T11" fmla="*/ 2147483647 h 992"/>
              <a:gd name="T12" fmla="*/ 2147483647 w 1143"/>
              <a:gd name="T13" fmla="*/ 2147483647 h 992"/>
              <a:gd name="T14" fmla="*/ 2147483647 w 1143"/>
              <a:gd name="T15" fmla="*/ 2147483647 h 992"/>
              <a:gd name="T16" fmla="*/ 2147483647 w 1143"/>
              <a:gd name="T17" fmla="*/ 2147483647 h 992"/>
              <a:gd name="T18" fmla="*/ 2147483647 w 1143"/>
              <a:gd name="T19" fmla="*/ 2147483647 h 992"/>
              <a:gd name="T20" fmla="*/ 2147483647 w 1143"/>
              <a:gd name="T21" fmla="*/ 2147483647 h 992"/>
              <a:gd name="T22" fmla="*/ 2147483647 w 1143"/>
              <a:gd name="T23" fmla="*/ 2147483647 h 992"/>
              <a:gd name="T24" fmla="*/ 2147483647 w 1143"/>
              <a:gd name="T25" fmla="*/ 2147483647 h 992"/>
              <a:gd name="T26" fmla="*/ 2147483647 w 1143"/>
              <a:gd name="T27" fmla="*/ 2147483647 h 992"/>
              <a:gd name="T28" fmla="*/ 2147483647 w 1143"/>
              <a:gd name="T29" fmla="*/ 2147483647 h 992"/>
              <a:gd name="T30" fmla="*/ 2147483647 w 1143"/>
              <a:gd name="T31" fmla="*/ 2147483647 h 992"/>
              <a:gd name="T32" fmla="*/ 2147483647 w 1143"/>
              <a:gd name="T33" fmla="*/ 2147483647 h 992"/>
              <a:gd name="T34" fmla="*/ 2147483647 w 1143"/>
              <a:gd name="T35" fmla="*/ 2147483647 h 992"/>
              <a:gd name="T36" fmla="*/ 2147483647 w 1143"/>
              <a:gd name="T37" fmla="*/ 2147483647 h 992"/>
              <a:gd name="T38" fmla="*/ 2147483647 w 1143"/>
              <a:gd name="T39" fmla="*/ 2147483647 h 992"/>
              <a:gd name="T40" fmla="*/ 2147483647 w 1143"/>
              <a:gd name="T41" fmla="*/ 2147483647 h 992"/>
              <a:gd name="T42" fmla="*/ 2147483647 w 1143"/>
              <a:gd name="T43" fmla="*/ 2147483647 h 992"/>
              <a:gd name="T44" fmla="*/ 2147483647 w 1143"/>
              <a:gd name="T45" fmla="*/ 2147483647 h 992"/>
              <a:gd name="T46" fmla="*/ 2147483647 w 1143"/>
              <a:gd name="T47" fmla="*/ 2147483647 h 992"/>
              <a:gd name="T48" fmla="*/ 2147483647 w 1143"/>
              <a:gd name="T49" fmla="*/ 2147483647 h 992"/>
              <a:gd name="T50" fmla="*/ 2147483647 w 1143"/>
              <a:gd name="T51" fmla="*/ 2147483647 h 992"/>
              <a:gd name="T52" fmla="*/ 2147483647 w 1143"/>
              <a:gd name="T53" fmla="*/ 2147483647 h 992"/>
              <a:gd name="T54" fmla="*/ 2147483647 w 1143"/>
              <a:gd name="T55" fmla="*/ 2147483647 h 992"/>
              <a:gd name="T56" fmla="*/ 2147483647 w 1143"/>
              <a:gd name="T57" fmla="*/ 2147483647 h 992"/>
              <a:gd name="T58" fmla="*/ 2147483647 w 1143"/>
              <a:gd name="T59" fmla="*/ 2147483647 h 992"/>
              <a:gd name="T60" fmla="*/ 2147483647 w 1143"/>
              <a:gd name="T61" fmla="*/ 0 h 992"/>
              <a:gd name="T62" fmla="*/ 2147483647 w 1143"/>
              <a:gd name="T63" fmla="*/ 2147483647 h 992"/>
              <a:gd name="T64" fmla="*/ 2147483647 w 1143"/>
              <a:gd name="T65" fmla="*/ 2147483647 h 992"/>
              <a:gd name="T66" fmla="*/ 2147483647 w 1143"/>
              <a:gd name="T67" fmla="*/ 2147483647 h 992"/>
              <a:gd name="T68" fmla="*/ 2147483647 w 1143"/>
              <a:gd name="T69" fmla="*/ 2147483647 h 992"/>
              <a:gd name="T70" fmla="*/ 2147483647 w 1143"/>
              <a:gd name="T71" fmla="*/ 2147483647 h 992"/>
              <a:gd name="T72" fmla="*/ 2147483647 w 1143"/>
              <a:gd name="T73" fmla="*/ 2147483647 h 992"/>
              <a:gd name="T74" fmla="*/ 2147483647 w 1143"/>
              <a:gd name="T75" fmla="*/ 2147483647 h 992"/>
              <a:gd name="T76" fmla="*/ 2147483647 w 1143"/>
              <a:gd name="T77" fmla="*/ 2147483647 h 992"/>
              <a:gd name="T78" fmla="*/ 2147483647 w 1143"/>
              <a:gd name="T79" fmla="*/ 2147483647 h 992"/>
              <a:gd name="T80" fmla="*/ 2147483647 w 1143"/>
              <a:gd name="T81" fmla="*/ 2147483647 h 992"/>
              <a:gd name="T82" fmla="*/ 2147483647 w 1143"/>
              <a:gd name="T83" fmla="*/ 2147483647 h 9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3"/>
              <a:gd name="T127" fmla="*/ 0 h 992"/>
              <a:gd name="T128" fmla="*/ 1143 w 1143"/>
              <a:gd name="T129" fmla="*/ 992 h 9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3" h="992">
                <a:moveTo>
                  <a:pt x="1143" y="992"/>
                </a:moveTo>
                <a:cubicBezTo>
                  <a:pt x="1135" y="987"/>
                  <a:pt x="1128" y="980"/>
                  <a:pt x="1119" y="976"/>
                </a:cubicBezTo>
                <a:cubicBezTo>
                  <a:pt x="1109" y="972"/>
                  <a:pt x="1096" y="975"/>
                  <a:pt x="1087" y="968"/>
                </a:cubicBezTo>
                <a:cubicBezTo>
                  <a:pt x="1080" y="963"/>
                  <a:pt x="1085" y="950"/>
                  <a:pt x="1079" y="944"/>
                </a:cubicBezTo>
                <a:cubicBezTo>
                  <a:pt x="1073" y="938"/>
                  <a:pt x="1063" y="939"/>
                  <a:pt x="1055" y="936"/>
                </a:cubicBezTo>
                <a:cubicBezTo>
                  <a:pt x="1042" y="896"/>
                  <a:pt x="1055" y="915"/>
                  <a:pt x="999" y="896"/>
                </a:cubicBezTo>
                <a:cubicBezTo>
                  <a:pt x="991" y="893"/>
                  <a:pt x="975" y="888"/>
                  <a:pt x="975" y="888"/>
                </a:cubicBezTo>
                <a:cubicBezTo>
                  <a:pt x="927" y="893"/>
                  <a:pt x="892" y="899"/>
                  <a:pt x="847" y="912"/>
                </a:cubicBezTo>
                <a:cubicBezTo>
                  <a:pt x="831" y="917"/>
                  <a:pt x="799" y="928"/>
                  <a:pt x="799" y="928"/>
                </a:cubicBezTo>
                <a:cubicBezTo>
                  <a:pt x="763" y="919"/>
                  <a:pt x="747" y="916"/>
                  <a:pt x="735" y="880"/>
                </a:cubicBezTo>
                <a:cubicBezTo>
                  <a:pt x="743" y="847"/>
                  <a:pt x="752" y="829"/>
                  <a:pt x="767" y="800"/>
                </a:cubicBezTo>
                <a:cubicBezTo>
                  <a:pt x="771" y="792"/>
                  <a:pt x="769" y="782"/>
                  <a:pt x="775" y="776"/>
                </a:cubicBezTo>
                <a:cubicBezTo>
                  <a:pt x="789" y="762"/>
                  <a:pt x="823" y="744"/>
                  <a:pt x="823" y="744"/>
                </a:cubicBezTo>
                <a:cubicBezTo>
                  <a:pt x="837" y="702"/>
                  <a:pt x="850" y="665"/>
                  <a:pt x="799" y="648"/>
                </a:cubicBezTo>
                <a:cubicBezTo>
                  <a:pt x="789" y="633"/>
                  <a:pt x="775" y="609"/>
                  <a:pt x="759" y="600"/>
                </a:cubicBezTo>
                <a:cubicBezTo>
                  <a:pt x="744" y="592"/>
                  <a:pt x="725" y="593"/>
                  <a:pt x="711" y="584"/>
                </a:cubicBezTo>
                <a:cubicBezTo>
                  <a:pt x="677" y="561"/>
                  <a:pt x="696" y="572"/>
                  <a:pt x="655" y="552"/>
                </a:cubicBezTo>
                <a:cubicBezTo>
                  <a:pt x="619" y="498"/>
                  <a:pt x="537" y="501"/>
                  <a:pt x="479" y="496"/>
                </a:cubicBezTo>
                <a:cubicBezTo>
                  <a:pt x="428" y="483"/>
                  <a:pt x="452" y="471"/>
                  <a:pt x="407" y="456"/>
                </a:cubicBezTo>
                <a:cubicBezTo>
                  <a:pt x="355" y="465"/>
                  <a:pt x="275" y="482"/>
                  <a:pt x="231" y="456"/>
                </a:cubicBezTo>
                <a:cubicBezTo>
                  <a:pt x="210" y="444"/>
                  <a:pt x="234" y="405"/>
                  <a:pt x="223" y="384"/>
                </a:cubicBezTo>
                <a:cubicBezTo>
                  <a:pt x="214" y="367"/>
                  <a:pt x="175" y="352"/>
                  <a:pt x="175" y="352"/>
                </a:cubicBezTo>
                <a:cubicBezTo>
                  <a:pt x="156" y="295"/>
                  <a:pt x="150" y="318"/>
                  <a:pt x="175" y="280"/>
                </a:cubicBezTo>
                <a:cubicBezTo>
                  <a:pt x="159" y="233"/>
                  <a:pt x="179" y="276"/>
                  <a:pt x="143" y="240"/>
                </a:cubicBezTo>
                <a:cubicBezTo>
                  <a:pt x="136" y="233"/>
                  <a:pt x="134" y="222"/>
                  <a:pt x="127" y="216"/>
                </a:cubicBezTo>
                <a:cubicBezTo>
                  <a:pt x="113" y="203"/>
                  <a:pt x="79" y="184"/>
                  <a:pt x="79" y="184"/>
                </a:cubicBezTo>
                <a:cubicBezTo>
                  <a:pt x="74" y="176"/>
                  <a:pt x="70" y="167"/>
                  <a:pt x="63" y="160"/>
                </a:cubicBezTo>
                <a:cubicBezTo>
                  <a:pt x="56" y="153"/>
                  <a:pt x="45" y="152"/>
                  <a:pt x="39" y="144"/>
                </a:cubicBezTo>
                <a:cubicBezTo>
                  <a:pt x="26" y="128"/>
                  <a:pt x="24" y="106"/>
                  <a:pt x="15" y="88"/>
                </a:cubicBezTo>
                <a:cubicBezTo>
                  <a:pt x="12" y="75"/>
                  <a:pt x="0" y="60"/>
                  <a:pt x="7" y="48"/>
                </a:cubicBezTo>
                <a:cubicBezTo>
                  <a:pt x="28" y="10"/>
                  <a:pt x="101" y="6"/>
                  <a:pt x="135" y="0"/>
                </a:cubicBezTo>
                <a:cubicBezTo>
                  <a:pt x="218" y="6"/>
                  <a:pt x="301" y="4"/>
                  <a:pt x="383" y="16"/>
                </a:cubicBezTo>
                <a:cubicBezTo>
                  <a:pt x="406" y="19"/>
                  <a:pt x="452" y="55"/>
                  <a:pt x="479" y="64"/>
                </a:cubicBezTo>
                <a:cubicBezTo>
                  <a:pt x="503" y="135"/>
                  <a:pt x="455" y="192"/>
                  <a:pt x="511" y="248"/>
                </a:cubicBezTo>
                <a:cubicBezTo>
                  <a:pt x="523" y="285"/>
                  <a:pt x="535" y="275"/>
                  <a:pt x="567" y="296"/>
                </a:cubicBezTo>
                <a:cubicBezTo>
                  <a:pt x="609" y="289"/>
                  <a:pt x="631" y="274"/>
                  <a:pt x="671" y="264"/>
                </a:cubicBezTo>
                <a:cubicBezTo>
                  <a:pt x="676" y="256"/>
                  <a:pt x="679" y="246"/>
                  <a:pt x="687" y="240"/>
                </a:cubicBezTo>
                <a:cubicBezTo>
                  <a:pt x="694" y="235"/>
                  <a:pt x="705" y="238"/>
                  <a:pt x="711" y="232"/>
                </a:cubicBezTo>
                <a:cubicBezTo>
                  <a:pt x="717" y="226"/>
                  <a:pt x="713" y="214"/>
                  <a:pt x="719" y="208"/>
                </a:cubicBezTo>
                <a:cubicBezTo>
                  <a:pt x="747" y="180"/>
                  <a:pt x="761" y="178"/>
                  <a:pt x="791" y="168"/>
                </a:cubicBezTo>
                <a:cubicBezTo>
                  <a:pt x="854" y="74"/>
                  <a:pt x="966" y="201"/>
                  <a:pt x="1039" y="208"/>
                </a:cubicBezTo>
                <a:cubicBezTo>
                  <a:pt x="1124" y="217"/>
                  <a:pt x="1119" y="189"/>
                  <a:pt x="1119" y="232"/>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9" name="Freeform 19"/>
          <p:cNvSpPr>
            <a:spLocks/>
          </p:cNvSpPr>
          <p:nvPr/>
        </p:nvSpPr>
        <p:spPr bwMode="auto">
          <a:xfrm>
            <a:off x="7289800" y="3444875"/>
            <a:ext cx="401638" cy="254000"/>
          </a:xfrm>
          <a:custGeom>
            <a:avLst/>
            <a:gdLst>
              <a:gd name="T0" fmla="*/ 0 w 253"/>
              <a:gd name="T1" fmla="*/ 2147483647 h 160"/>
              <a:gd name="T2" fmla="*/ 2147483647 w 253"/>
              <a:gd name="T3" fmla="*/ 0 h 160"/>
              <a:gd name="T4" fmla="*/ 2147483647 w 253"/>
              <a:gd name="T5" fmla="*/ 2147483647 h 160"/>
              <a:gd name="T6" fmla="*/ 2147483647 w 253"/>
              <a:gd name="T7" fmla="*/ 2147483647 h 160"/>
              <a:gd name="T8" fmla="*/ 2147483647 w 253"/>
              <a:gd name="T9" fmla="*/ 2147483647 h 160"/>
              <a:gd name="T10" fmla="*/ 2147483647 w 253"/>
              <a:gd name="T11" fmla="*/ 2147483647 h 160"/>
              <a:gd name="T12" fmla="*/ 2147483647 w 253"/>
              <a:gd name="T13" fmla="*/ 2147483647 h 160"/>
              <a:gd name="T14" fmla="*/ 0 60000 65536"/>
              <a:gd name="T15" fmla="*/ 0 60000 65536"/>
              <a:gd name="T16" fmla="*/ 0 60000 65536"/>
              <a:gd name="T17" fmla="*/ 0 60000 65536"/>
              <a:gd name="T18" fmla="*/ 0 60000 65536"/>
              <a:gd name="T19" fmla="*/ 0 60000 65536"/>
              <a:gd name="T20" fmla="*/ 0 60000 65536"/>
              <a:gd name="T21" fmla="*/ 0 w 253"/>
              <a:gd name="T22" fmla="*/ 0 h 160"/>
              <a:gd name="T23" fmla="*/ 253 w 253"/>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160">
                <a:moveTo>
                  <a:pt x="0" y="64"/>
                </a:moveTo>
                <a:cubicBezTo>
                  <a:pt x="22" y="30"/>
                  <a:pt x="51" y="12"/>
                  <a:pt x="88" y="0"/>
                </a:cubicBezTo>
                <a:cubicBezTo>
                  <a:pt x="104" y="11"/>
                  <a:pt x="120" y="21"/>
                  <a:pt x="136" y="32"/>
                </a:cubicBezTo>
                <a:cubicBezTo>
                  <a:pt x="144" y="37"/>
                  <a:pt x="144" y="51"/>
                  <a:pt x="152" y="56"/>
                </a:cubicBezTo>
                <a:cubicBezTo>
                  <a:pt x="166" y="65"/>
                  <a:pt x="186" y="63"/>
                  <a:pt x="200" y="72"/>
                </a:cubicBezTo>
                <a:cubicBezTo>
                  <a:pt x="208" y="77"/>
                  <a:pt x="216" y="83"/>
                  <a:pt x="224" y="88"/>
                </a:cubicBezTo>
                <a:cubicBezTo>
                  <a:pt x="227" y="102"/>
                  <a:pt x="253" y="160"/>
                  <a:pt x="232" y="160"/>
                </a:cubicBezTo>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20" name="Freeform 20"/>
          <p:cNvSpPr>
            <a:spLocks/>
          </p:cNvSpPr>
          <p:nvPr/>
        </p:nvSpPr>
        <p:spPr bwMode="auto">
          <a:xfrm>
            <a:off x="6324600" y="4448175"/>
            <a:ext cx="660400" cy="428625"/>
          </a:xfrm>
          <a:custGeom>
            <a:avLst/>
            <a:gdLst>
              <a:gd name="T0" fmla="*/ 2147483647 w 416"/>
              <a:gd name="T1" fmla="*/ 2147483647 h 270"/>
              <a:gd name="T2" fmla="*/ 2147483647 w 416"/>
              <a:gd name="T3" fmla="*/ 2147483647 h 270"/>
              <a:gd name="T4" fmla="*/ 2147483647 w 416"/>
              <a:gd name="T5" fmla="*/ 2147483647 h 270"/>
              <a:gd name="T6" fmla="*/ 2147483647 w 416"/>
              <a:gd name="T7" fmla="*/ 2147483647 h 270"/>
              <a:gd name="T8" fmla="*/ 2147483647 w 416"/>
              <a:gd name="T9" fmla="*/ 2147483647 h 270"/>
              <a:gd name="T10" fmla="*/ 2147483647 w 416"/>
              <a:gd name="T11" fmla="*/ 2147483647 h 270"/>
              <a:gd name="T12" fmla="*/ 2147483647 w 416"/>
              <a:gd name="T13" fmla="*/ 2147483647 h 270"/>
              <a:gd name="T14" fmla="*/ 2147483647 w 416"/>
              <a:gd name="T15" fmla="*/ 2147483647 h 270"/>
              <a:gd name="T16" fmla="*/ 2147483647 w 416"/>
              <a:gd name="T17" fmla="*/ 2147483647 h 270"/>
              <a:gd name="T18" fmla="*/ 2147483647 w 416"/>
              <a:gd name="T19" fmla="*/ 2147483647 h 270"/>
              <a:gd name="T20" fmla="*/ 0 w 416"/>
              <a:gd name="T21" fmla="*/ 2147483647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6"/>
              <a:gd name="T34" fmla="*/ 0 h 270"/>
              <a:gd name="T35" fmla="*/ 416 w 416"/>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6" h="270">
                <a:moveTo>
                  <a:pt x="64" y="136"/>
                </a:moveTo>
                <a:cubicBezTo>
                  <a:pt x="93" y="92"/>
                  <a:pt x="120" y="102"/>
                  <a:pt x="176" y="96"/>
                </a:cubicBezTo>
                <a:cubicBezTo>
                  <a:pt x="206" y="52"/>
                  <a:pt x="234" y="71"/>
                  <a:pt x="280" y="56"/>
                </a:cubicBezTo>
                <a:cubicBezTo>
                  <a:pt x="318" y="0"/>
                  <a:pt x="281" y="5"/>
                  <a:pt x="376" y="16"/>
                </a:cubicBezTo>
                <a:cubicBezTo>
                  <a:pt x="392" y="40"/>
                  <a:pt x="400" y="64"/>
                  <a:pt x="416" y="88"/>
                </a:cubicBezTo>
                <a:cubicBezTo>
                  <a:pt x="378" y="145"/>
                  <a:pt x="398" y="122"/>
                  <a:pt x="360" y="160"/>
                </a:cubicBezTo>
                <a:cubicBezTo>
                  <a:pt x="341" y="217"/>
                  <a:pt x="368" y="148"/>
                  <a:pt x="328" y="208"/>
                </a:cubicBezTo>
                <a:cubicBezTo>
                  <a:pt x="323" y="215"/>
                  <a:pt x="328" y="229"/>
                  <a:pt x="320" y="232"/>
                </a:cubicBezTo>
                <a:cubicBezTo>
                  <a:pt x="300" y="241"/>
                  <a:pt x="277" y="237"/>
                  <a:pt x="256" y="240"/>
                </a:cubicBezTo>
                <a:cubicBezTo>
                  <a:pt x="224" y="232"/>
                  <a:pt x="203" y="226"/>
                  <a:pt x="176" y="208"/>
                </a:cubicBezTo>
                <a:cubicBezTo>
                  <a:pt x="121" y="222"/>
                  <a:pt x="54" y="270"/>
                  <a:pt x="0" y="216"/>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21" name="Freeform 21"/>
          <p:cNvSpPr>
            <a:spLocks/>
          </p:cNvSpPr>
          <p:nvPr/>
        </p:nvSpPr>
        <p:spPr bwMode="auto">
          <a:xfrm>
            <a:off x="7078663" y="4270375"/>
            <a:ext cx="274637" cy="342900"/>
          </a:xfrm>
          <a:custGeom>
            <a:avLst/>
            <a:gdLst>
              <a:gd name="T0" fmla="*/ 2147483647 w 173"/>
              <a:gd name="T1" fmla="*/ 2147483647 h 216"/>
              <a:gd name="T2" fmla="*/ 2147483647 w 173"/>
              <a:gd name="T3" fmla="*/ 2147483647 h 216"/>
              <a:gd name="T4" fmla="*/ 2147483647 w 173"/>
              <a:gd name="T5" fmla="*/ 2147483647 h 216"/>
              <a:gd name="T6" fmla="*/ 2147483647 w 173"/>
              <a:gd name="T7" fmla="*/ 0 h 216"/>
              <a:gd name="T8" fmla="*/ 2147483647 w 173"/>
              <a:gd name="T9" fmla="*/ 2147483647 h 216"/>
              <a:gd name="T10" fmla="*/ 2147483647 w 173"/>
              <a:gd name="T11" fmla="*/ 2147483647 h 216"/>
              <a:gd name="T12" fmla="*/ 2147483647 w 173"/>
              <a:gd name="T13" fmla="*/ 2147483647 h 216"/>
              <a:gd name="T14" fmla="*/ 2147483647 w 173"/>
              <a:gd name="T15" fmla="*/ 2147483647 h 216"/>
              <a:gd name="T16" fmla="*/ 2147483647 w 173"/>
              <a:gd name="T17" fmla="*/ 2147483647 h 216"/>
              <a:gd name="T18" fmla="*/ 2147483647 w 173"/>
              <a:gd name="T19" fmla="*/ 2147483647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216"/>
              <a:gd name="T32" fmla="*/ 173 w 173"/>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216">
                <a:moveTo>
                  <a:pt x="93" y="216"/>
                </a:moveTo>
                <a:cubicBezTo>
                  <a:pt x="99" y="201"/>
                  <a:pt x="110" y="165"/>
                  <a:pt x="125" y="152"/>
                </a:cubicBezTo>
                <a:cubicBezTo>
                  <a:pt x="139" y="139"/>
                  <a:pt x="173" y="120"/>
                  <a:pt x="173" y="120"/>
                </a:cubicBezTo>
                <a:cubicBezTo>
                  <a:pt x="165" y="65"/>
                  <a:pt x="164" y="32"/>
                  <a:pt x="117" y="0"/>
                </a:cubicBezTo>
                <a:cubicBezTo>
                  <a:pt x="101" y="11"/>
                  <a:pt x="85" y="21"/>
                  <a:pt x="69" y="32"/>
                </a:cubicBezTo>
                <a:cubicBezTo>
                  <a:pt x="62" y="37"/>
                  <a:pt x="67" y="50"/>
                  <a:pt x="61" y="56"/>
                </a:cubicBezTo>
                <a:cubicBezTo>
                  <a:pt x="55" y="62"/>
                  <a:pt x="45" y="61"/>
                  <a:pt x="37" y="64"/>
                </a:cubicBezTo>
                <a:cubicBezTo>
                  <a:pt x="34" y="72"/>
                  <a:pt x="34" y="81"/>
                  <a:pt x="29" y="88"/>
                </a:cubicBezTo>
                <a:cubicBezTo>
                  <a:pt x="23" y="97"/>
                  <a:pt x="8" y="101"/>
                  <a:pt x="5" y="112"/>
                </a:cubicBezTo>
                <a:cubicBezTo>
                  <a:pt x="0" y="130"/>
                  <a:pt x="13" y="149"/>
                  <a:pt x="13" y="16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22" name="Line 22"/>
          <p:cNvSpPr>
            <a:spLocks noChangeShapeType="1"/>
          </p:cNvSpPr>
          <p:nvPr/>
        </p:nvSpPr>
        <p:spPr bwMode="auto">
          <a:xfrm>
            <a:off x="7772400" y="3228975"/>
            <a:ext cx="7620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3" name="Text Box 23"/>
          <p:cNvSpPr txBox="1">
            <a:spLocks noChangeArrowheads="1"/>
          </p:cNvSpPr>
          <p:nvPr/>
        </p:nvSpPr>
        <p:spPr bwMode="auto">
          <a:xfrm>
            <a:off x="7315200" y="3305175"/>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0     250     500</a:t>
            </a:r>
            <a:endParaRPr lang="en-US" sz="1000">
              <a:solidFill>
                <a:schemeClr val="bg2"/>
              </a:solidFill>
            </a:endParaRPr>
          </a:p>
        </p:txBody>
      </p:sp>
      <p:sp>
        <p:nvSpPr>
          <p:cNvPr id="25624" name="Text Box 24"/>
          <p:cNvSpPr txBox="1">
            <a:spLocks noChangeArrowheads="1"/>
          </p:cNvSpPr>
          <p:nvPr/>
        </p:nvSpPr>
        <p:spPr bwMode="auto">
          <a:xfrm>
            <a:off x="8077200" y="2924175"/>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Km</a:t>
            </a:r>
            <a:endParaRPr lang="en-US" sz="1000">
              <a:solidFill>
                <a:schemeClr val="bg2"/>
              </a:solidFill>
            </a:endParaRPr>
          </a:p>
        </p:txBody>
      </p:sp>
      <p:sp>
        <p:nvSpPr>
          <p:cNvPr id="25625" name="Text Box 25"/>
          <p:cNvSpPr txBox="1">
            <a:spLocks noChangeArrowheads="1"/>
          </p:cNvSpPr>
          <p:nvPr/>
        </p:nvSpPr>
        <p:spPr bwMode="auto">
          <a:xfrm>
            <a:off x="8382000" y="2590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800">
                <a:solidFill>
                  <a:schemeClr val="bg2"/>
                </a:solidFill>
                <a:latin typeface="Britannic Bold" pitchFamily="34" charset="0"/>
              </a:rPr>
              <a:t>U</a:t>
            </a:r>
            <a:endParaRPr lang="en-US" sz="2400">
              <a:solidFill>
                <a:schemeClr val="bg2"/>
              </a:solidFill>
              <a:latin typeface="Times New Roman" pitchFamily="18" charset="0"/>
            </a:endParaRPr>
          </a:p>
        </p:txBody>
      </p:sp>
      <p:sp>
        <p:nvSpPr>
          <p:cNvPr id="25626" name="AutoShape 26"/>
          <p:cNvSpPr>
            <a:spLocks noChangeArrowheads="1"/>
          </p:cNvSpPr>
          <p:nvPr/>
        </p:nvSpPr>
        <p:spPr bwMode="auto">
          <a:xfrm>
            <a:off x="8305800" y="2695575"/>
            <a:ext cx="76200" cy="228600"/>
          </a:xfrm>
          <a:prstGeom prst="rtTriangle">
            <a:avLst/>
          </a:prstGeom>
          <a:solidFill>
            <a:srgbClr val="FF0000"/>
          </a:solidFill>
          <a:ln w="9525">
            <a:solidFill>
              <a:srgbClr val="FF0000"/>
            </a:solidFill>
            <a:miter lim="800000"/>
            <a:headEnd/>
            <a:tailEnd/>
          </a:ln>
        </p:spPr>
        <p:txBody>
          <a:bodyPr wrap="none" anchor="ctr"/>
          <a:lstStyle/>
          <a:p>
            <a:endParaRPr lang="id-ID"/>
          </a:p>
        </p:txBody>
      </p:sp>
      <p:sp>
        <p:nvSpPr>
          <p:cNvPr id="25627" name="Rectangle 27"/>
          <p:cNvSpPr>
            <a:spLocks noChangeArrowheads="1"/>
          </p:cNvSpPr>
          <p:nvPr/>
        </p:nvSpPr>
        <p:spPr bwMode="auto">
          <a:xfrm>
            <a:off x="381000" y="304800"/>
            <a:ext cx="8458200" cy="13716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p>
            <a:endParaRPr lang="id-ID"/>
          </a:p>
        </p:txBody>
      </p:sp>
      <p:sp>
        <p:nvSpPr>
          <p:cNvPr id="25628" name="Text Box 28"/>
          <p:cNvSpPr txBox="1">
            <a:spLocks noChangeArrowheads="1"/>
          </p:cNvSpPr>
          <p:nvPr/>
        </p:nvSpPr>
        <p:spPr bwMode="auto">
          <a:xfrm>
            <a:off x="1219200" y="3048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3200">
                <a:solidFill>
                  <a:schemeClr val="tx2"/>
                </a:solidFill>
                <a:latin typeface="Poster Bodoni ATT" pitchFamily="18" charset="0"/>
              </a:rPr>
              <a:t>PETA WILAYAH KEDAULATAN RI</a:t>
            </a:r>
            <a:endParaRPr lang="en-US" sz="3200">
              <a:solidFill>
                <a:schemeClr val="tx2"/>
              </a:solidFill>
              <a:latin typeface="Times New Roman" pitchFamily="18" charset="0"/>
            </a:endParaRPr>
          </a:p>
        </p:txBody>
      </p:sp>
      <p:sp>
        <p:nvSpPr>
          <p:cNvPr id="25629" name="Text Box 29"/>
          <p:cNvSpPr txBox="1">
            <a:spLocks noChangeArrowheads="1"/>
          </p:cNvSpPr>
          <p:nvPr/>
        </p:nvSpPr>
        <p:spPr bwMode="auto">
          <a:xfrm>
            <a:off x="685800" y="838200"/>
            <a:ext cx="76962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nSpc>
                <a:spcPct val="60000"/>
              </a:lnSpc>
              <a:spcBef>
                <a:spcPct val="50000"/>
              </a:spcBef>
            </a:pPr>
            <a:r>
              <a:rPr lang="en-US" sz="2400" b="1">
                <a:solidFill>
                  <a:schemeClr val="tx2"/>
                </a:solidFill>
              </a:rPr>
              <a:t>STATUS 17 AGUSTUS 1945  -  13 DESEMBER 1957</a:t>
            </a:r>
          </a:p>
          <a:p>
            <a:pPr>
              <a:lnSpc>
                <a:spcPct val="60000"/>
              </a:lnSpc>
              <a:spcBef>
                <a:spcPct val="50000"/>
              </a:spcBef>
            </a:pPr>
            <a:r>
              <a:rPr lang="en-US" sz="1800" b="1">
                <a:solidFill>
                  <a:schemeClr val="tx2"/>
                </a:solidFill>
              </a:rPr>
              <a:t>DASAR HUKUM : TZMKO 1939. NO.442</a:t>
            </a:r>
            <a:endParaRPr lang="en-US" sz="1800">
              <a:solidFill>
                <a:schemeClr val="tx2"/>
              </a:solidFill>
              <a:latin typeface="Times New Roman" pitchFamily="18" charset="0"/>
            </a:endParaRPr>
          </a:p>
        </p:txBody>
      </p:sp>
      <p:sp>
        <p:nvSpPr>
          <p:cNvPr id="25630" name="Text Box 30"/>
          <p:cNvSpPr txBox="1">
            <a:spLocks noChangeArrowheads="1"/>
          </p:cNvSpPr>
          <p:nvPr/>
        </p:nvSpPr>
        <p:spPr bwMode="auto">
          <a:xfrm>
            <a:off x="381000" y="4602163"/>
            <a:ext cx="990600" cy="379412"/>
          </a:xfrm>
          <a:prstGeom prst="rect">
            <a:avLst/>
          </a:prstGeom>
          <a:solidFill>
            <a:schemeClr val="bg1"/>
          </a:solidFill>
          <a:ln w="12700">
            <a:solidFill>
              <a:schemeClr val="bg1"/>
            </a:solidFill>
            <a:miter lim="800000"/>
            <a:headEnd type="none" w="sm" len="sm"/>
            <a:tailEnd type="none" w="sm" len="sm"/>
          </a:ln>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n-US" sz="1800" b="1">
                <a:solidFill>
                  <a:schemeClr val="tx2"/>
                </a:solidFill>
              </a:rPr>
              <a:t>3 MIL</a:t>
            </a:r>
          </a:p>
        </p:txBody>
      </p:sp>
      <p:pic>
        <p:nvPicPr>
          <p:cNvPr id="25631" name="Picture 31" descr="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2" name="Freeform 32"/>
          <p:cNvSpPr>
            <a:spLocks/>
          </p:cNvSpPr>
          <p:nvPr/>
        </p:nvSpPr>
        <p:spPr bwMode="auto">
          <a:xfrm>
            <a:off x="965200" y="2738438"/>
            <a:ext cx="1524000" cy="1752600"/>
          </a:xfrm>
          <a:custGeom>
            <a:avLst/>
            <a:gdLst>
              <a:gd name="T0" fmla="*/ 2147483647 w 960"/>
              <a:gd name="T1" fmla="*/ 2147483647 h 1104"/>
              <a:gd name="T2" fmla="*/ 2147483647 w 960"/>
              <a:gd name="T3" fmla="*/ 2147483647 h 1104"/>
              <a:gd name="T4" fmla="*/ 2147483647 w 960"/>
              <a:gd name="T5" fmla="*/ 2147483647 h 1104"/>
              <a:gd name="T6" fmla="*/ 2147483647 w 960"/>
              <a:gd name="T7" fmla="*/ 2147483647 h 1104"/>
              <a:gd name="T8" fmla="*/ 2147483647 w 960"/>
              <a:gd name="T9" fmla="*/ 2147483647 h 1104"/>
              <a:gd name="T10" fmla="*/ 2147483647 w 960"/>
              <a:gd name="T11" fmla="*/ 2147483647 h 1104"/>
              <a:gd name="T12" fmla="*/ 2147483647 w 960"/>
              <a:gd name="T13" fmla="*/ 2147483647 h 1104"/>
              <a:gd name="T14" fmla="*/ 2147483647 w 960"/>
              <a:gd name="T15" fmla="*/ 2147483647 h 1104"/>
              <a:gd name="T16" fmla="*/ 2147483647 w 960"/>
              <a:gd name="T17" fmla="*/ 2147483647 h 1104"/>
              <a:gd name="T18" fmla="*/ 2147483647 w 960"/>
              <a:gd name="T19" fmla="*/ 2147483647 h 1104"/>
              <a:gd name="T20" fmla="*/ 2147483647 w 960"/>
              <a:gd name="T21" fmla="*/ 2147483647 h 1104"/>
              <a:gd name="T22" fmla="*/ 2147483647 w 960"/>
              <a:gd name="T23" fmla="*/ 2147483647 h 1104"/>
              <a:gd name="T24" fmla="*/ 2147483647 w 960"/>
              <a:gd name="T25" fmla="*/ 2147483647 h 1104"/>
              <a:gd name="T26" fmla="*/ 2147483647 w 960"/>
              <a:gd name="T27" fmla="*/ 2147483647 h 1104"/>
              <a:gd name="T28" fmla="*/ 2147483647 w 960"/>
              <a:gd name="T29" fmla="*/ 2147483647 h 1104"/>
              <a:gd name="T30" fmla="*/ 2147483647 w 960"/>
              <a:gd name="T31" fmla="*/ 2147483647 h 1104"/>
              <a:gd name="T32" fmla="*/ 2147483647 w 960"/>
              <a:gd name="T33" fmla="*/ 2147483647 h 1104"/>
              <a:gd name="T34" fmla="*/ 2147483647 w 960"/>
              <a:gd name="T35" fmla="*/ 2147483647 h 1104"/>
              <a:gd name="T36" fmla="*/ 2147483647 w 960"/>
              <a:gd name="T37" fmla="*/ 2147483647 h 1104"/>
              <a:gd name="T38" fmla="*/ 2147483647 w 960"/>
              <a:gd name="T39" fmla="*/ 2147483647 h 1104"/>
              <a:gd name="T40" fmla="*/ 2147483647 w 960"/>
              <a:gd name="T41" fmla="*/ 2147483647 h 1104"/>
              <a:gd name="T42" fmla="*/ 2147483647 w 960"/>
              <a:gd name="T43" fmla="*/ 2147483647 h 1104"/>
              <a:gd name="T44" fmla="*/ 2147483647 w 960"/>
              <a:gd name="T45" fmla="*/ 2147483647 h 1104"/>
              <a:gd name="T46" fmla="*/ 2147483647 w 960"/>
              <a:gd name="T47" fmla="*/ 2147483647 h 1104"/>
              <a:gd name="T48" fmla="*/ 0 w 960"/>
              <a:gd name="T49" fmla="*/ 0 h 1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0"/>
              <a:gd name="T76" fmla="*/ 0 h 1104"/>
              <a:gd name="T77" fmla="*/ 960 w 960"/>
              <a:gd name="T78" fmla="*/ 1104 h 1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0" h="1104">
                <a:moveTo>
                  <a:pt x="960" y="1104"/>
                </a:moveTo>
                <a:cubicBezTo>
                  <a:pt x="927" y="1082"/>
                  <a:pt x="908" y="1044"/>
                  <a:pt x="872" y="1032"/>
                </a:cubicBezTo>
                <a:cubicBezTo>
                  <a:pt x="851" y="968"/>
                  <a:pt x="883" y="1043"/>
                  <a:pt x="840" y="1000"/>
                </a:cubicBezTo>
                <a:cubicBezTo>
                  <a:pt x="834" y="994"/>
                  <a:pt x="838" y="982"/>
                  <a:pt x="832" y="976"/>
                </a:cubicBezTo>
                <a:cubicBezTo>
                  <a:pt x="819" y="963"/>
                  <a:pt x="799" y="962"/>
                  <a:pt x="784" y="952"/>
                </a:cubicBezTo>
                <a:cubicBezTo>
                  <a:pt x="745" y="924"/>
                  <a:pt x="750" y="907"/>
                  <a:pt x="704" y="896"/>
                </a:cubicBezTo>
                <a:cubicBezTo>
                  <a:pt x="696" y="888"/>
                  <a:pt x="689" y="878"/>
                  <a:pt x="680" y="872"/>
                </a:cubicBezTo>
                <a:cubicBezTo>
                  <a:pt x="673" y="867"/>
                  <a:pt x="661" y="871"/>
                  <a:pt x="656" y="864"/>
                </a:cubicBezTo>
                <a:cubicBezTo>
                  <a:pt x="646" y="850"/>
                  <a:pt x="649" y="830"/>
                  <a:pt x="640" y="816"/>
                </a:cubicBezTo>
                <a:cubicBezTo>
                  <a:pt x="615" y="779"/>
                  <a:pt x="608" y="749"/>
                  <a:pt x="568" y="736"/>
                </a:cubicBezTo>
                <a:cubicBezTo>
                  <a:pt x="554" y="694"/>
                  <a:pt x="565" y="719"/>
                  <a:pt x="528" y="664"/>
                </a:cubicBezTo>
                <a:cubicBezTo>
                  <a:pt x="512" y="640"/>
                  <a:pt x="511" y="609"/>
                  <a:pt x="496" y="584"/>
                </a:cubicBezTo>
                <a:cubicBezTo>
                  <a:pt x="486" y="568"/>
                  <a:pt x="475" y="552"/>
                  <a:pt x="464" y="536"/>
                </a:cubicBezTo>
                <a:cubicBezTo>
                  <a:pt x="453" y="520"/>
                  <a:pt x="416" y="504"/>
                  <a:pt x="416" y="504"/>
                </a:cubicBezTo>
                <a:cubicBezTo>
                  <a:pt x="393" y="469"/>
                  <a:pt x="383" y="439"/>
                  <a:pt x="352" y="408"/>
                </a:cubicBezTo>
                <a:cubicBezTo>
                  <a:pt x="337" y="364"/>
                  <a:pt x="335" y="346"/>
                  <a:pt x="296" y="320"/>
                </a:cubicBezTo>
                <a:cubicBezTo>
                  <a:pt x="275" y="256"/>
                  <a:pt x="307" y="331"/>
                  <a:pt x="264" y="288"/>
                </a:cubicBezTo>
                <a:cubicBezTo>
                  <a:pt x="221" y="245"/>
                  <a:pt x="296" y="277"/>
                  <a:pt x="232" y="256"/>
                </a:cubicBezTo>
                <a:cubicBezTo>
                  <a:pt x="219" y="217"/>
                  <a:pt x="201" y="190"/>
                  <a:pt x="168" y="168"/>
                </a:cubicBezTo>
                <a:cubicBezTo>
                  <a:pt x="165" y="160"/>
                  <a:pt x="167" y="149"/>
                  <a:pt x="160" y="144"/>
                </a:cubicBezTo>
                <a:cubicBezTo>
                  <a:pt x="146" y="134"/>
                  <a:pt x="112" y="128"/>
                  <a:pt x="112" y="128"/>
                </a:cubicBezTo>
                <a:cubicBezTo>
                  <a:pt x="95" y="76"/>
                  <a:pt x="119" y="127"/>
                  <a:pt x="80" y="96"/>
                </a:cubicBezTo>
                <a:cubicBezTo>
                  <a:pt x="28" y="55"/>
                  <a:pt x="100" y="84"/>
                  <a:pt x="40" y="64"/>
                </a:cubicBezTo>
                <a:cubicBezTo>
                  <a:pt x="37" y="56"/>
                  <a:pt x="38" y="46"/>
                  <a:pt x="32" y="40"/>
                </a:cubicBezTo>
                <a:cubicBezTo>
                  <a:pt x="9" y="17"/>
                  <a:pt x="0" y="53"/>
                  <a:pt x="0" y="0"/>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33" name="Freeform 33"/>
          <p:cNvSpPr>
            <a:spLocks/>
          </p:cNvSpPr>
          <p:nvPr/>
        </p:nvSpPr>
        <p:spPr bwMode="auto">
          <a:xfrm>
            <a:off x="836613" y="2535238"/>
            <a:ext cx="2109787" cy="1930400"/>
          </a:xfrm>
          <a:custGeom>
            <a:avLst/>
            <a:gdLst>
              <a:gd name="T0" fmla="*/ 2147483647 w 1329"/>
              <a:gd name="T1" fmla="*/ 2147483647 h 1216"/>
              <a:gd name="T2" fmla="*/ 2147483647 w 1329"/>
              <a:gd name="T3" fmla="*/ 2147483647 h 1216"/>
              <a:gd name="T4" fmla="*/ 2147483647 w 1329"/>
              <a:gd name="T5" fmla="*/ 2147483647 h 1216"/>
              <a:gd name="T6" fmla="*/ 2147483647 w 1329"/>
              <a:gd name="T7" fmla="*/ 2147483647 h 1216"/>
              <a:gd name="T8" fmla="*/ 2147483647 w 1329"/>
              <a:gd name="T9" fmla="*/ 2147483647 h 1216"/>
              <a:gd name="T10" fmla="*/ 2147483647 w 1329"/>
              <a:gd name="T11" fmla="*/ 2147483647 h 1216"/>
              <a:gd name="T12" fmla="*/ 2147483647 w 1329"/>
              <a:gd name="T13" fmla="*/ 2147483647 h 1216"/>
              <a:gd name="T14" fmla="*/ 2147483647 w 1329"/>
              <a:gd name="T15" fmla="*/ 2147483647 h 1216"/>
              <a:gd name="T16" fmla="*/ 2147483647 w 1329"/>
              <a:gd name="T17" fmla="*/ 2147483647 h 1216"/>
              <a:gd name="T18" fmla="*/ 2147483647 w 1329"/>
              <a:gd name="T19" fmla="*/ 2147483647 h 1216"/>
              <a:gd name="T20" fmla="*/ 2147483647 w 1329"/>
              <a:gd name="T21" fmla="*/ 2147483647 h 1216"/>
              <a:gd name="T22" fmla="*/ 2147483647 w 1329"/>
              <a:gd name="T23" fmla="*/ 2147483647 h 1216"/>
              <a:gd name="T24" fmla="*/ 2147483647 w 1329"/>
              <a:gd name="T25" fmla="*/ 2147483647 h 1216"/>
              <a:gd name="T26" fmla="*/ 2147483647 w 1329"/>
              <a:gd name="T27" fmla="*/ 2147483647 h 1216"/>
              <a:gd name="T28" fmla="*/ 2147483647 w 1329"/>
              <a:gd name="T29" fmla="*/ 2147483647 h 1216"/>
              <a:gd name="T30" fmla="*/ 2147483647 w 1329"/>
              <a:gd name="T31" fmla="*/ 2147483647 h 1216"/>
              <a:gd name="T32" fmla="*/ 2147483647 w 1329"/>
              <a:gd name="T33" fmla="*/ 2147483647 h 1216"/>
              <a:gd name="T34" fmla="*/ 2147483647 w 1329"/>
              <a:gd name="T35" fmla="*/ 2147483647 h 1216"/>
              <a:gd name="T36" fmla="*/ 2147483647 w 1329"/>
              <a:gd name="T37" fmla="*/ 2147483647 h 1216"/>
              <a:gd name="T38" fmla="*/ 2147483647 w 1329"/>
              <a:gd name="T39" fmla="*/ 2147483647 h 1216"/>
              <a:gd name="T40" fmla="*/ 2147483647 w 1329"/>
              <a:gd name="T41" fmla="*/ 2147483647 h 1216"/>
              <a:gd name="T42" fmla="*/ 2147483647 w 1329"/>
              <a:gd name="T43" fmla="*/ 2147483647 h 1216"/>
              <a:gd name="T44" fmla="*/ 2147483647 w 1329"/>
              <a:gd name="T45" fmla="*/ 2147483647 h 1216"/>
              <a:gd name="T46" fmla="*/ 2147483647 w 1329"/>
              <a:gd name="T47" fmla="*/ 2147483647 h 1216"/>
              <a:gd name="T48" fmla="*/ 2147483647 w 1329"/>
              <a:gd name="T49" fmla="*/ 2147483647 h 1216"/>
              <a:gd name="T50" fmla="*/ 2147483647 w 1329"/>
              <a:gd name="T51" fmla="*/ 2147483647 h 1216"/>
              <a:gd name="T52" fmla="*/ 2147483647 w 1329"/>
              <a:gd name="T53" fmla="*/ 2147483647 h 1216"/>
              <a:gd name="T54" fmla="*/ 2147483647 w 1329"/>
              <a:gd name="T55" fmla="*/ 2147483647 h 1216"/>
              <a:gd name="T56" fmla="*/ 2147483647 w 1329"/>
              <a:gd name="T57" fmla="*/ 0 h 1216"/>
              <a:gd name="T58" fmla="*/ 2147483647 w 1329"/>
              <a:gd name="T59" fmla="*/ 2147483647 h 1216"/>
              <a:gd name="T60" fmla="*/ 2147483647 w 1329"/>
              <a:gd name="T61" fmla="*/ 2147483647 h 1216"/>
              <a:gd name="T62" fmla="*/ 2147483647 w 1329"/>
              <a:gd name="T63" fmla="*/ 2147483647 h 1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9"/>
              <a:gd name="T97" fmla="*/ 0 h 1216"/>
              <a:gd name="T98" fmla="*/ 1329 w 1329"/>
              <a:gd name="T99" fmla="*/ 1216 h 1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9" h="1216">
                <a:moveTo>
                  <a:pt x="1065" y="1216"/>
                </a:moveTo>
                <a:cubicBezTo>
                  <a:pt x="1138" y="1206"/>
                  <a:pt x="1103" y="1214"/>
                  <a:pt x="1169" y="1192"/>
                </a:cubicBezTo>
                <a:cubicBezTo>
                  <a:pt x="1185" y="1187"/>
                  <a:pt x="1217" y="1176"/>
                  <a:pt x="1217" y="1176"/>
                </a:cubicBezTo>
                <a:cubicBezTo>
                  <a:pt x="1222" y="1160"/>
                  <a:pt x="1228" y="1144"/>
                  <a:pt x="1233" y="1128"/>
                </a:cubicBezTo>
                <a:cubicBezTo>
                  <a:pt x="1236" y="1120"/>
                  <a:pt x="1241" y="1104"/>
                  <a:pt x="1241" y="1104"/>
                </a:cubicBezTo>
                <a:cubicBezTo>
                  <a:pt x="1226" y="1059"/>
                  <a:pt x="1202" y="989"/>
                  <a:pt x="1249" y="952"/>
                </a:cubicBezTo>
                <a:cubicBezTo>
                  <a:pt x="1263" y="941"/>
                  <a:pt x="1282" y="938"/>
                  <a:pt x="1297" y="928"/>
                </a:cubicBezTo>
                <a:cubicBezTo>
                  <a:pt x="1314" y="878"/>
                  <a:pt x="1329" y="872"/>
                  <a:pt x="1281" y="840"/>
                </a:cubicBezTo>
                <a:cubicBezTo>
                  <a:pt x="1261" y="780"/>
                  <a:pt x="1290" y="852"/>
                  <a:pt x="1249" y="800"/>
                </a:cubicBezTo>
                <a:cubicBezTo>
                  <a:pt x="1205" y="745"/>
                  <a:pt x="1286" y="806"/>
                  <a:pt x="1217" y="760"/>
                </a:cubicBezTo>
                <a:cubicBezTo>
                  <a:pt x="1214" y="752"/>
                  <a:pt x="1216" y="741"/>
                  <a:pt x="1209" y="736"/>
                </a:cubicBezTo>
                <a:cubicBezTo>
                  <a:pt x="1179" y="715"/>
                  <a:pt x="1116" y="708"/>
                  <a:pt x="1081" y="696"/>
                </a:cubicBezTo>
                <a:cubicBezTo>
                  <a:pt x="1088" y="644"/>
                  <a:pt x="1098" y="626"/>
                  <a:pt x="1057" y="592"/>
                </a:cubicBezTo>
                <a:cubicBezTo>
                  <a:pt x="1031" y="571"/>
                  <a:pt x="969" y="544"/>
                  <a:pt x="969" y="544"/>
                </a:cubicBezTo>
                <a:cubicBezTo>
                  <a:pt x="964" y="536"/>
                  <a:pt x="961" y="526"/>
                  <a:pt x="953" y="520"/>
                </a:cubicBezTo>
                <a:cubicBezTo>
                  <a:pt x="946" y="515"/>
                  <a:pt x="935" y="518"/>
                  <a:pt x="929" y="512"/>
                </a:cubicBezTo>
                <a:cubicBezTo>
                  <a:pt x="923" y="506"/>
                  <a:pt x="926" y="495"/>
                  <a:pt x="921" y="488"/>
                </a:cubicBezTo>
                <a:cubicBezTo>
                  <a:pt x="915" y="480"/>
                  <a:pt x="905" y="477"/>
                  <a:pt x="897" y="472"/>
                </a:cubicBezTo>
                <a:cubicBezTo>
                  <a:pt x="894" y="464"/>
                  <a:pt x="896" y="453"/>
                  <a:pt x="889" y="448"/>
                </a:cubicBezTo>
                <a:cubicBezTo>
                  <a:pt x="883" y="443"/>
                  <a:pt x="827" y="428"/>
                  <a:pt x="809" y="416"/>
                </a:cubicBezTo>
                <a:cubicBezTo>
                  <a:pt x="777" y="367"/>
                  <a:pt x="705" y="331"/>
                  <a:pt x="649" y="312"/>
                </a:cubicBezTo>
                <a:cubicBezTo>
                  <a:pt x="618" y="265"/>
                  <a:pt x="653" y="306"/>
                  <a:pt x="601" y="280"/>
                </a:cubicBezTo>
                <a:cubicBezTo>
                  <a:pt x="584" y="271"/>
                  <a:pt x="553" y="248"/>
                  <a:pt x="553" y="248"/>
                </a:cubicBezTo>
                <a:cubicBezTo>
                  <a:pt x="548" y="240"/>
                  <a:pt x="545" y="230"/>
                  <a:pt x="537" y="224"/>
                </a:cubicBezTo>
                <a:cubicBezTo>
                  <a:pt x="530" y="219"/>
                  <a:pt x="519" y="222"/>
                  <a:pt x="513" y="216"/>
                </a:cubicBezTo>
                <a:cubicBezTo>
                  <a:pt x="470" y="173"/>
                  <a:pt x="545" y="205"/>
                  <a:pt x="481" y="184"/>
                </a:cubicBezTo>
                <a:cubicBezTo>
                  <a:pt x="458" y="161"/>
                  <a:pt x="440" y="135"/>
                  <a:pt x="417" y="112"/>
                </a:cubicBezTo>
                <a:cubicBezTo>
                  <a:pt x="406" y="80"/>
                  <a:pt x="392" y="74"/>
                  <a:pt x="361" y="64"/>
                </a:cubicBezTo>
                <a:cubicBezTo>
                  <a:pt x="337" y="28"/>
                  <a:pt x="307" y="23"/>
                  <a:pt x="273" y="0"/>
                </a:cubicBezTo>
                <a:cubicBezTo>
                  <a:pt x="236" y="9"/>
                  <a:pt x="223" y="17"/>
                  <a:pt x="185" y="8"/>
                </a:cubicBezTo>
                <a:cubicBezTo>
                  <a:pt x="142" y="11"/>
                  <a:pt x="99" y="9"/>
                  <a:pt x="57" y="16"/>
                </a:cubicBezTo>
                <a:cubicBezTo>
                  <a:pt x="0" y="25"/>
                  <a:pt x="44" y="113"/>
                  <a:pt x="73" y="12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34" name="Freeform 34"/>
          <p:cNvSpPr>
            <a:spLocks/>
          </p:cNvSpPr>
          <p:nvPr/>
        </p:nvSpPr>
        <p:spPr bwMode="auto">
          <a:xfrm>
            <a:off x="3175000" y="2809875"/>
            <a:ext cx="1762125" cy="1390650"/>
          </a:xfrm>
          <a:custGeom>
            <a:avLst/>
            <a:gdLst>
              <a:gd name="T0" fmla="*/ 2147483647 w 1110"/>
              <a:gd name="T1" fmla="*/ 2147483647 h 876"/>
              <a:gd name="T2" fmla="*/ 0 w 1110"/>
              <a:gd name="T3" fmla="*/ 2147483647 h 876"/>
              <a:gd name="T4" fmla="*/ 2147483647 w 1110"/>
              <a:gd name="T5" fmla="*/ 2147483647 h 876"/>
              <a:gd name="T6" fmla="*/ 2147483647 w 1110"/>
              <a:gd name="T7" fmla="*/ 2147483647 h 876"/>
              <a:gd name="T8" fmla="*/ 2147483647 w 1110"/>
              <a:gd name="T9" fmla="*/ 2147483647 h 876"/>
              <a:gd name="T10" fmla="*/ 2147483647 w 1110"/>
              <a:gd name="T11" fmla="*/ 2147483647 h 876"/>
              <a:gd name="T12" fmla="*/ 2147483647 w 1110"/>
              <a:gd name="T13" fmla="*/ 2147483647 h 876"/>
              <a:gd name="T14" fmla="*/ 2147483647 w 1110"/>
              <a:gd name="T15" fmla="*/ 2147483647 h 876"/>
              <a:gd name="T16" fmla="*/ 2147483647 w 1110"/>
              <a:gd name="T17" fmla="*/ 2147483647 h 876"/>
              <a:gd name="T18" fmla="*/ 2147483647 w 1110"/>
              <a:gd name="T19" fmla="*/ 2147483647 h 876"/>
              <a:gd name="T20" fmla="*/ 2147483647 w 1110"/>
              <a:gd name="T21" fmla="*/ 2147483647 h 876"/>
              <a:gd name="T22" fmla="*/ 2147483647 w 1110"/>
              <a:gd name="T23" fmla="*/ 2147483647 h 876"/>
              <a:gd name="T24" fmla="*/ 2147483647 w 1110"/>
              <a:gd name="T25" fmla="*/ 2147483647 h 876"/>
              <a:gd name="T26" fmla="*/ 2147483647 w 1110"/>
              <a:gd name="T27" fmla="*/ 2147483647 h 876"/>
              <a:gd name="T28" fmla="*/ 2147483647 w 1110"/>
              <a:gd name="T29" fmla="*/ 2147483647 h 876"/>
              <a:gd name="T30" fmla="*/ 2147483647 w 1110"/>
              <a:gd name="T31" fmla="*/ 2147483647 h 876"/>
              <a:gd name="T32" fmla="*/ 2147483647 w 1110"/>
              <a:gd name="T33" fmla="*/ 2147483647 h 876"/>
              <a:gd name="T34" fmla="*/ 2147483647 w 1110"/>
              <a:gd name="T35" fmla="*/ 2147483647 h 876"/>
              <a:gd name="T36" fmla="*/ 2147483647 w 1110"/>
              <a:gd name="T37" fmla="*/ 2147483647 h 876"/>
              <a:gd name="T38" fmla="*/ 2147483647 w 1110"/>
              <a:gd name="T39" fmla="*/ 2147483647 h 876"/>
              <a:gd name="T40" fmla="*/ 2147483647 w 1110"/>
              <a:gd name="T41" fmla="*/ 2147483647 h 876"/>
              <a:gd name="T42" fmla="*/ 2147483647 w 1110"/>
              <a:gd name="T43" fmla="*/ 2147483647 h 876"/>
              <a:gd name="T44" fmla="*/ 2147483647 w 1110"/>
              <a:gd name="T45" fmla="*/ 2147483647 h 876"/>
              <a:gd name="T46" fmla="*/ 2147483647 w 1110"/>
              <a:gd name="T47" fmla="*/ 2147483647 h 876"/>
              <a:gd name="T48" fmla="*/ 2147483647 w 1110"/>
              <a:gd name="T49" fmla="*/ 2147483647 h 876"/>
              <a:gd name="T50" fmla="*/ 2147483647 w 1110"/>
              <a:gd name="T51" fmla="*/ 2147483647 h 876"/>
              <a:gd name="T52" fmla="*/ 2147483647 w 1110"/>
              <a:gd name="T53" fmla="*/ 2147483647 h 876"/>
              <a:gd name="T54" fmla="*/ 2147483647 w 1110"/>
              <a:gd name="T55" fmla="*/ 2147483647 h 876"/>
              <a:gd name="T56" fmla="*/ 2147483647 w 1110"/>
              <a:gd name="T57" fmla="*/ 2147483647 h 876"/>
              <a:gd name="T58" fmla="*/ 2147483647 w 1110"/>
              <a:gd name="T59" fmla="*/ 2147483647 h 876"/>
              <a:gd name="T60" fmla="*/ 2147483647 w 1110"/>
              <a:gd name="T61" fmla="*/ 2147483647 h 876"/>
              <a:gd name="T62" fmla="*/ 2147483647 w 1110"/>
              <a:gd name="T63" fmla="*/ 2147483647 h 876"/>
              <a:gd name="T64" fmla="*/ 2147483647 w 1110"/>
              <a:gd name="T65" fmla="*/ 2147483647 h 876"/>
              <a:gd name="T66" fmla="*/ 2147483647 w 1110"/>
              <a:gd name="T67" fmla="*/ 2147483647 h 8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0"/>
              <a:gd name="T103" fmla="*/ 0 h 876"/>
              <a:gd name="T104" fmla="*/ 1110 w 1110"/>
              <a:gd name="T105" fmla="*/ 876 h 8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0" h="876">
                <a:moveTo>
                  <a:pt x="72" y="179"/>
                </a:moveTo>
                <a:cubicBezTo>
                  <a:pt x="27" y="194"/>
                  <a:pt x="25" y="238"/>
                  <a:pt x="0" y="275"/>
                </a:cubicBezTo>
                <a:cubicBezTo>
                  <a:pt x="6" y="383"/>
                  <a:pt x="7" y="420"/>
                  <a:pt x="32" y="507"/>
                </a:cubicBezTo>
                <a:cubicBezTo>
                  <a:pt x="33" y="509"/>
                  <a:pt x="44" y="558"/>
                  <a:pt x="48" y="563"/>
                </a:cubicBezTo>
                <a:cubicBezTo>
                  <a:pt x="61" y="579"/>
                  <a:pt x="81" y="588"/>
                  <a:pt x="96" y="603"/>
                </a:cubicBezTo>
                <a:cubicBezTo>
                  <a:pt x="106" y="643"/>
                  <a:pt x="117" y="683"/>
                  <a:pt x="128" y="723"/>
                </a:cubicBezTo>
                <a:cubicBezTo>
                  <a:pt x="132" y="736"/>
                  <a:pt x="140" y="763"/>
                  <a:pt x="152" y="771"/>
                </a:cubicBezTo>
                <a:cubicBezTo>
                  <a:pt x="161" y="777"/>
                  <a:pt x="173" y="776"/>
                  <a:pt x="184" y="779"/>
                </a:cubicBezTo>
                <a:cubicBezTo>
                  <a:pt x="219" y="803"/>
                  <a:pt x="247" y="805"/>
                  <a:pt x="288" y="795"/>
                </a:cubicBezTo>
                <a:cubicBezTo>
                  <a:pt x="299" y="798"/>
                  <a:pt x="310" y="799"/>
                  <a:pt x="320" y="803"/>
                </a:cubicBezTo>
                <a:cubicBezTo>
                  <a:pt x="331" y="807"/>
                  <a:pt x="340" y="819"/>
                  <a:pt x="352" y="819"/>
                </a:cubicBezTo>
                <a:cubicBezTo>
                  <a:pt x="374" y="819"/>
                  <a:pt x="416" y="803"/>
                  <a:pt x="416" y="803"/>
                </a:cubicBezTo>
                <a:cubicBezTo>
                  <a:pt x="471" y="812"/>
                  <a:pt x="522" y="832"/>
                  <a:pt x="576" y="843"/>
                </a:cubicBezTo>
                <a:cubicBezTo>
                  <a:pt x="641" y="876"/>
                  <a:pt x="660" y="865"/>
                  <a:pt x="744" y="859"/>
                </a:cubicBezTo>
                <a:cubicBezTo>
                  <a:pt x="785" y="845"/>
                  <a:pt x="798" y="818"/>
                  <a:pt x="832" y="795"/>
                </a:cubicBezTo>
                <a:cubicBezTo>
                  <a:pt x="837" y="782"/>
                  <a:pt x="842" y="768"/>
                  <a:pt x="848" y="755"/>
                </a:cubicBezTo>
                <a:cubicBezTo>
                  <a:pt x="852" y="746"/>
                  <a:pt x="866" y="740"/>
                  <a:pt x="864" y="731"/>
                </a:cubicBezTo>
                <a:cubicBezTo>
                  <a:pt x="860" y="712"/>
                  <a:pt x="832" y="683"/>
                  <a:pt x="832" y="683"/>
                </a:cubicBezTo>
                <a:cubicBezTo>
                  <a:pt x="835" y="656"/>
                  <a:pt x="828" y="627"/>
                  <a:pt x="840" y="603"/>
                </a:cubicBezTo>
                <a:cubicBezTo>
                  <a:pt x="849" y="586"/>
                  <a:pt x="888" y="571"/>
                  <a:pt x="888" y="571"/>
                </a:cubicBezTo>
                <a:cubicBezTo>
                  <a:pt x="893" y="563"/>
                  <a:pt x="897" y="554"/>
                  <a:pt x="904" y="547"/>
                </a:cubicBezTo>
                <a:cubicBezTo>
                  <a:pt x="911" y="540"/>
                  <a:pt x="923" y="539"/>
                  <a:pt x="928" y="531"/>
                </a:cubicBezTo>
                <a:cubicBezTo>
                  <a:pt x="937" y="517"/>
                  <a:pt x="935" y="497"/>
                  <a:pt x="944" y="483"/>
                </a:cubicBezTo>
                <a:cubicBezTo>
                  <a:pt x="949" y="475"/>
                  <a:pt x="955" y="467"/>
                  <a:pt x="960" y="459"/>
                </a:cubicBezTo>
                <a:cubicBezTo>
                  <a:pt x="963" y="438"/>
                  <a:pt x="959" y="415"/>
                  <a:pt x="968" y="395"/>
                </a:cubicBezTo>
                <a:cubicBezTo>
                  <a:pt x="971" y="387"/>
                  <a:pt x="984" y="389"/>
                  <a:pt x="992" y="387"/>
                </a:cubicBezTo>
                <a:cubicBezTo>
                  <a:pt x="1030" y="378"/>
                  <a:pt x="1053" y="372"/>
                  <a:pt x="1088" y="355"/>
                </a:cubicBezTo>
                <a:cubicBezTo>
                  <a:pt x="1093" y="339"/>
                  <a:pt x="1099" y="323"/>
                  <a:pt x="1104" y="307"/>
                </a:cubicBezTo>
                <a:cubicBezTo>
                  <a:pt x="1110" y="290"/>
                  <a:pt x="1051" y="266"/>
                  <a:pt x="1040" y="259"/>
                </a:cubicBezTo>
                <a:cubicBezTo>
                  <a:pt x="1037" y="254"/>
                  <a:pt x="1001" y="213"/>
                  <a:pt x="1000" y="211"/>
                </a:cubicBezTo>
                <a:cubicBezTo>
                  <a:pt x="983" y="185"/>
                  <a:pt x="978" y="150"/>
                  <a:pt x="960" y="123"/>
                </a:cubicBezTo>
                <a:cubicBezTo>
                  <a:pt x="963" y="102"/>
                  <a:pt x="961" y="79"/>
                  <a:pt x="968" y="59"/>
                </a:cubicBezTo>
                <a:cubicBezTo>
                  <a:pt x="972" y="48"/>
                  <a:pt x="989" y="46"/>
                  <a:pt x="992" y="35"/>
                </a:cubicBezTo>
                <a:cubicBezTo>
                  <a:pt x="1002" y="0"/>
                  <a:pt x="991" y="3"/>
                  <a:pt x="976" y="3"/>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35" name="Freeform 35"/>
          <p:cNvSpPr>
            <a:spLocks/>
          </p:cNvSpPr>
          <p:nvPr/>
        </p:nvSpPr>
        <p:spPr bwMode="auto">
          <a:xfrm>
            <a:off x="4725988" y="3132138"/>
            <a:ext cx="1257300" cy="1309687"/>
          </a:xfrm>
          <a:custGeom>
            <a:avLst/>
            <a:gdLst>
              <a:gd name="T0" fmla="*/ 2147483647 w 792"/>
              <a:gd name="T1" fmla="*/ 2147483647 h 825"/>
              <a:gd name="T2" fmla="*/ 2147483647 w 792"/>
              <a:gd name="T3" fmla="*/ 2147483647 h 825"/>
              <a:gd name="T4" fmla="*/ 2147483647 w 792"/>
              <a:gd name="T5" fmla="*/ 2147483647 h 825"/>
              <a:gd name="T6" fmla="*/ 2147483647 w 792"/>
              <a:gd name="T7" fmla="*/ 2147483647 h 825"/>
              <a:gd name="T8" fmla="*/ 2147483647 w 792"/>
              <a:gd name="T9" fmla="*/ 2147483647 h 825"/>
              <a:gd name="T10" fmla="*/ 2147483647 w 792"/>
              <a:gd name="T11" fmla="*/ 2147483647 h 825"/>
              <a:gd name="T12" fmla="*/ 2147483647 w 792"/>
              <a:gd name="T13" fmla="*/ 2147483647 h 825"/>
              <a:gd name="T14" fmla="*/ 2147483647 w 792"/>
              <a:gd name="T15" fmla="*/ 2147483647 h 825"/>
              <a:gd name="T16" fmla="*/ 2147483647 w 792"/>
              <a:gd name="T17" fmla="*/ 2147483647 h 825"/>
              <a:gd name="T18" fmla="*/ 2147483647 w 792"/>
              <a:gd name="T19" fmla="*/ 2147483647 h 825"/>
              <a:gd name="T20" fmla="*/ 2147483647 w 792"/>
              <a:gd name="T21" fmla="*/ 2147483647 h 825"/>
              <a:gd name="T22" fmla="*/ 2147483647 w 792"/>
              <a:gd name="T23" fmla="*/ 2147483647 h 825"/>
              <a:gd name="T24" fmla="*/ 2147483647 w 792"/>
              <a:gd name="T25" fmla="*/ 2147483647 h 825"/>
              <a:gd name="T26" fmla="*/ 2147483647 w 792"/>
              <a:gd name="T27" fmla="*/ 2147483647 h 825"/>
              <a:gd name="T28" fmla="*/ 2147483647 w 792"/>
              <a:gd name="T29" fmla="*/ 2147483647 h 825"/>
              <a:gd name="T30" fmla="*/ 2147483647 w 792"/>
              <a:gd name="T31" fmla="*/ 2147483647 h 825"/>
              <a:gd name="T32" fmla="*/ 2147483647 w 792"/>
              <a:gd name="T33" fmla="*/ 2147483647 h 825"/>
              <a:gd name="T34" fmla="*/ 2147483647 w 792"/>
              <a:gd name="T35" fmla="*/ 2147483647 h 825"/>
              <a:gd name="T36" fmla="*/ 2147483647 w 792"/>
              <a:gd name="T37" fmla="*/ 0 h 825"/>
              <a:gd name="T38" fmla="*/ 2147483647 w 792"/>
              <a:gd name="T39" fmla="*/ 2147483647 h 825"/>
              <a:gd name="T40" fmla="*/ 2147483647 w 792"/>
              <a:gd name="T41" fmla="*/ 2147483647 h 825"/>
              <a:gd name="T42" fmla="*/ 2147483647 w 792"/>
              <a:gd name="T43" fmla="*/ 2147483647 h 825"/>
              <a:gd name="T44" fmla="*/ 2147483647 w 792"/>
              <a:gd name="T45" fmla="*/ 2147483647 h 825"/>
              <a:gd name="T46" fmla="*/ 2147483647 w 792"/>
              <a:gd name="T47" fmla="*/ 2147483647 h 825"/>
              <a:gd name="T48" fmla="*/ 2147483647 w 792"/>
              <a:gd name="T49" fmla="*/ 2147483647 h 825"/>
              <a:gd name="T50" fmla="*/ 2147483647 w 792"/>
              <a:gd name="T51" fmla="*/ 2147483647 h 8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2"/>
              <a:gd name="T79" fmla="*/ 0 h 825"/>
              <a:gd name="T80" fmla="*/ 792 w 792"/>
              <a:gd name="T81" fmla="*/ 825 h 8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2" h="825">
                <a:moveTo>
                  <a:pt x="207" y="824"/>
                </a:moveTo>
                <a:cubicBezTo>
                  <a:pt x="183" y="821"/>
                  <a:pt x="157" y="825"/>
                  <a:pt x="135" y="816"/>
                </a:cubicBezTo>
                <a:cubicBezTo>
                  <a:pt x="127" y="813"/>
                  <a:pt x="133" y="798"/>
                  <a:pt x="127" y="792"/>
                </a:cubicBezTo>
                <a:cubicBezTo>
                  <a:pt x="121" y="786"/>
                  <a:pt x="111" y="787"/>
                  <a:pt x="103" y="784"/>
                </a:cubicBezTo>
                <a:cubicBezTo>
                  <a:pt x="80" y="716"/>
                  <a:pt x="85" y="753"/>
                  <a:pt x="95" y="672"/>
                </a:cubicBezTo>
                <a:cubicBezTo>
                  <a:pt x="85" y="632"/>
                  <a:pt x="89" y="584"/>
                  <a:pt x="63" y="552"/>
                </a:cubicBezTo>
                <a:cubicBezTo>
                  <a:pt x="50" y="536"/>
                  <a:pt x="30" y="527"/>
                  <a:pt x="15" y="512"/>
                </a:cubicBezTo>
                <a:cubicBezTo>
                  <a:pt x="1" y="470"/>
                  <a:pt x="0" y="493"/>
                  <a:pt x="55" y="456"/>
                </a:cubicBezTo>
                <a:cubicBezTo>
                  <a:pt x="63" y="451"/>
                  <a:pt x="79" y="440"/>
                  <a:pt x="79" y="440"/>
                </a:cubicBezTo>
                <a:cubicBezTo>
                  <a:pt x="93" y="391"/>
                  <a:pt x="104" y="357"/>
                  <a:pt x="111" y="304"/>
                </a:cubicBezTo>
                <a:cubicBezTo>
                  <a:pt x="119" y="238"/>
                  <a:pt x="125" y="167"/>
                  <a:pt x="183" y="128"/>
                </a:cubicBezTo>
                <a:cubicBezTo>
                  <a:pt x="226" y="64"/>
                  <a:pt x="170" y="141"/>
                  <a:pt x="223" y="88"/>
                </a:cubicBezTo>
                <a:cubicBezTo>
                  <a:pt x="230" y="81"/>
                  <a:pt x="232" y="70"/>
                  <a:pt x="239" y="64"/>
                </a:cubicBezTo>
                <a:cubicBezTo>
                  <a:pt x="253" y="51"/>
                  <a:pt x="287" y="32"/>
                  <a:pt x="287" y="32"/>
                </a:cubicBezTo>
                <a:cubicBezTo>
                  <a:pt x="346" y="40"/>
                  <a:pt x="387" y="63"/>
                  <a:pt x="447" y="72"/>
                </a:cubicBezTo>
                <a:cubicBezTo>
                  <a:pt x="514" y="105"/>
                  <a:pt x="565" y="87"/>
                  <a:pt x="639" y="80"/>
                </a:cubicBezTo>
                <a:cubicBezTo>
                  <a:pt x="656" y="28"/>
                  <a:pt x="632" y="79"/>
                  <a:pt x="671" y="48"/>
                </a:cubicBezTo>
                <a:cubicBezTo>
                  <a:pt x="679" y="42"/>
                  <a:pt x="680" y="31"/>
                  <a:pt x="687" y="24"/>
                </a:cubicBezTo>
                <a:cubicBezTo>
                  <a:pt x="703" y="8"/>
                  <a:pt x="715" y="7"/>
                  <a:pt x="735" y="0"/>
                </a:cubicBezTo>
                <a:cubicBezTo>
                  <a:pt x="766" y="46"/>
                  <a:pt x="792" y="58"/>
                  <a:pt x="735" y="96"/>
                </a:cubicBezTo>
                <a:cubicBezTo>
                  <a:pt x="724" y="129"/>
                  <a:pt x="713" y="149"/>
                  <a:pt x="679" y="160"/>
                </a:cubicBezTo>
                <a:cubicBezTo>
                  <a:pt x="662" y="212"/>
                  <a:pt x="686" y="161"/>
                  <a:pt x="647" y="192"/>
                </a:cubicBezTo>
                <a:cubicBezTo>
                  <a:pt x="597" y="232"/>
                  <a:pt x="672" y="206"/>
                  <a:pt x="599" y="224"/>
                </a:cubicBezTo>
                <a:cubicBezTo>
                  <a:pt x="511" y="215"/>
                  <a:pt x="420" y="221"/>
                  <a:pt x="335" y="200"/>
                </a:cubicBezTo>
                <a:cubicBezTo>
                  <a:pt x="308" y="203"/>
                  <a:pt x="281" y="202"/>
                  <a:pt x="255" y="208"/>
                </a:cubicBezTo>
                <a:cubicBezTo>
                  <a:pt x="179" y="225"/>
                  <a:pt x="254" y="224"/>
                  <a:pt x="223" y="224"/>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36" name="Freeform 36"/>
          <p:cNvSpPr>
            <a:spLocks/>
          </p:cNvSpPr>
          <p:nvPr/>
        </p:nvSpPr>
        <p:spPr bwMode="auto">
          <a:xfrm>
            <a:off x="5078413" y="3514725"/>
            <a:ext cx="585787" cy="962025"/>
          </a:xfrm>
          <a:custGeom>
            <a:avLst/>
            <a:gdLst>
              <a:gd name="T0" fmla="*/ 2147483647 w 369"/>
              <a:gd name="T1" fmla="*/ 2147483647 h 606"/>
              <a:gd name="T2" fmla="*/ 2147483647 w 369"/>
              <a:gd name="T3" fmla="*/ 2147483647 h 606"/>
              <a:gd name="T4" fmla="*/ 2147483647 w 369"/>
              <a:gd name="T5" fmla="*/ 2147483647 h 606"/>
              <a:gd name="T6" fmla="*/ 2147483647 w 369"/>
              <a:gd name="T7" fmla="*/ 2147483647 h 606"/>
              <a:gd name="T8" fmla="*/ 2147483647 w 369"/>
              <a:gd name="T9" fmla="*/ 2147483647 h 606"/>
              <a:gd name="T10" fmla="*/ 2147483647 w 369"/>
              <a:gd name="T11" fmla="*/ 2147483647 h 606"/>
              <a:gd name="T12" fmla="*/ 2147483647 w 369"/>
              <a:gd name="T13" fmla="*/ 2147483647 h 606"/>
              <a:gd name="T14" fmla="*/ 2147483647 w 369"/>
              <a:gd name="T15" fmla="*/ 2147483647 h 606"/>
              <a:gd name="T16" fmla="*/ 2147483647 w 369"/>
              <a:gd name="T17" fmla="*/ 2147483647 h 606"/>
              <a:gd name="T18" fmla="*/ 2147483647 w 369"/>
              <a:gd name="T19" fmla="*/ 2147483647 h 606"/>
              <a:gd name="T20" fmla="*/ 2147483647 w 369"/>
              <a:gd name="T21" fmla="*/ 2147483647 h 606"/>
              <a:gd name="T22" fmla="*/ 2147483647 w 369"/>
              <a:gd name="T23" fmla="*/ 2147483647 h 606"/>
              <a:gd name="T24" fmla="*/ 2147483647 w 369"/>
              <a:gd name="T25" fmla="*/ 2147483647 h 606"/>
              <a:gd name="T26" fmla="*/ 2147483647 w 369"/>
              <a:gd name="T27" fmla="*/ 2147483647 h 606"/>
              <a:gd name="T28" fmla="*/ 2147483647 w 369"/>
              <a:gd name="T29" fmla="*/ 2147483647 h 606"/>
              <a:gd name="T30" fmla="*/ 2147483647 w 369"/>
              <a:gd name="T31" fmla="*/ 2147483647 h 606"/>
              <a:gd name="T32" fmla="*/ 2147483647 w 369"/>
              <a:gd name="T33" fmla="*/ 2147483647 h 606"/>
              <a:gd name="T34" fmla="*/ 2147483647 w 369"/>
              <a:gd name="T35" fmla="*/ 2147483647 h 606"/>
              <a:gd name="T36" fmla="*/ 2147483647 w 369"/>
              <a:gd name="T37" fmla="*/ 2147483647 h 606"/>
              <a:gd name="T38" fmla="*/ 2147483647 w 369"/>
              <a:gd name="T39" fmla="*/ 2147483647 h 606"/>
              <a:gd name="T40" fmla="*/ 2147483647 w 369"/>
              <a:gd name="T41" fmla="*/ 2147483647 h 606"/>
              <a:gd name="T42" fmla="*/ 2147483647 w 369"/>
              <a:gd name="T43" fmla="*/ 2147483647 h 606"/>
              <a:gd name="T44" fmla="*/ 2147483647 w 369"/>
              <a:gd name="T45" fmla="*/ 2147483647 h 606"/>
              <a:gd name="T46" fmla="*/ 2147483647 w 369"/>
              <a:gd name="T47" fmla="*/ 2147483647 h 606"/>
              <a:gd name="T48" fmla="*/ 2147483647 w 369"/>
              <a:gd name="T49" fmla="*/ 2147483647 h 606"/>
              <a:gd name="T50" fmla="*/ 2147483647 w 369"/>
              <a:gd name="T51" fmla="*/ 2147483647 h 6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9"/>
              <a:gd name="T79" fmla="*/ 0 h 606"/>
              <a:gd name="T80" fmla="*/ 369 w 369"/>
              <a:gd name="T81" fmla="*/ 606 h 6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9" h="606">
                <a:moveTo>
                  <a:pt x="1" y="7"/>
                </a:moveTo>
                <a:cubicBezTo>
                  <a:pt x="55" y="25"/>
                  <a:pt x="0" y="0"/>
                  <a:pt x="33" y="39"/>
                </a:cubicBezTo>
                <a:cubicBezTo>
                  <a:pt x="42" y="49"/>
                  <a:pt x="54" y="55"/>
                  <a:pt x="65" y="63"/>
                </a:cubicBezTo>
                <a:cubicBezTo>
                  <a:pt x="89" y="47"/>
                  <a:pt x="113" y="39"/>
                  <a:pt x="137" y="23"/>
                </a:cubicBezTo>
                <a:cubicBezTo>
                  <a:pt x="190" y="36"/>
                  <a:pt x="244" y="15"/>
                  <a:pt x="297" y="7"/>
                </a:cubicBezTo>
                <a:cubicBezTo>
                  <a:pt x="338" y="15"/>
                  <a:pt x="356" y="7"/>
                  <a:pt x="369" y="47"/>
                </a:cubicBezTo>
                <a:cubicBezTo>
                  <a:pt x="362" y="80"/>
                  <a:pt x="350" y="160"/>
                  <a:pt x="337" y="183"/>
                </a:cubicBezTo>
                <a:cubicBezTo>
                  <a:pt x="331" y="193"/>
                  <a:pt x="316" y="194"/>
                  <a:pt x="305" y="199"/>
                </a:cubicBezTo>
                <a:cubicBezTo>
                  <a:pt x="275" y="191"/>
                  <a:pt x="254" y="177"/>
                  <a:pt x="225" y="167"/>
                </a:cubicBezTo>
                <a:cubicBezTo>
                  <a:pt x="209" y="172"/>
                  <a:pt x="168" y="169"/>
                  <a:pt x="177" y="183"/>
                </a:cubicBezTo>
                <a:cubicBezTo>
                  <a:pt x="198" y="215"/>
                  <a:pt x="188" y="227"/>
                  <a:pt x="225" y="239"/>
                </a:cubicBezTo>
                <a:cubicBezTo>
                  <a:pt x="230" y="258"/>
                  <a:pt x="237" y="276"/>
                  <a:pt x="241" y="295"/>
                </a:cubicBezTo>
                <a:cubicBezTo>
                  <a:pt x="245" y="313"/>
                  <a:pt x="239" y="335"/>
                  <a:pt x="249" y="351"/>
                </a:cubicBezTo>
                <a:cubicBezTo>
                  <a:pt x="259" y="367"/>
                  <a:pt x="281" y="372"/>
                  <a:pt x="297" y="383"/>
                </a:cubicBezTo>
                <a:cubicBezTo>
                  <a:pt x="311" y="392"/>
                  <a:pt x="345" y="399"/>
                  <a:pt x="345" y="399"/>
                </a:cubicBezTo>
                <a:cubicBezTo>
                  <a:pt x="359" y="441"/>
                  <a:pt x="338" y="481"/>
                  <a:pt x="297" y="495"/>
                </a:cubicBezTo>
                <a:cubicBezTo>
                  <a:pt x="289" y="543"/>
                  <a:pt x="282" y="583"/>
                  <a:pt x="233" y="599"/>
                </a:cubicBezTo>
                <a:cubicBezTo>
                  <a:pt x="179" y="581"/>
                  <a:pt x="238" y="606"/>
                  <a:pt x="193" y="567"/>
                </a:cubicBezTo>
                <a:cubicBezTo>
                  <a:pt x="179" y="554"/>
                  <a:pt x="145" y="535"/>
                  <a:pt x="145" y="535"/>
                </a:cubicBezTo>
                <a:cubicBezTo>
                  <a:pt x="127" y="508"/>
                  <a:pt x="107" y="501"/>
                  <a:pt x="97" y="471"/>
                </a:cubicBezTo>
                <a:cubicBezTo>
                  <a:pt x="86" y="393"/>
                  <a:pt x="89" y="423"/>
                  <a:pt x="41" y="375"/>
                </a:cubicBezTo>
                <a:cubicBezTo>
                  <a:pt x="29" y="338"/>
                  <a:pt x="36" y="341"/>
                  <a:pt x="17" y="391"/>
                </a:cubicBezTo>
                <a:cubicBezTo>
                  <a:pt x="14" y="399"/>
                  <a:pt x="12" y="407"/>
                  <a:pt x="9" y="415"/>
                </a:cubicBezTo>
                <a:cubicBezTo>
                  <a:pt x="14" y="431"/>
                  <a:pt x="20" y="447"/>
                  <a:pt x="25" y="463"/>
                </a:cubicBezTo>
                <a:cubicBezTo>
                  <a:pt x="28" y="471"/>
                  <a:pt x="33" y="487"/>
                  <a:pt x="33" y="487"/>
                </a:cubicBezTo>
                <a:cubicBezTo>
                  <a:pt x="28" y="514"/>
                  <a:pt x="17" y="567"/>
                  <a:pt x="17" y="567"/>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37" name="Freeform 37"/>
          <p:cNvSpPr>
            <a:spLocks/>
          </p:cNvSpPr>
          <p:nvPr/>
        </p:nvSpPr>
        <p:spPr bwMode="auto">
          <a:xfrm>
            <a:off x="2576513" y="4503738"/>
            <a:ext cx="3189287" cy="546100"/>
          </a:xfrm>
          <a:custGeom>
            <a:avLst/>
            <a:gdLst>
              <a:gd name="T0" fmla="*/ 2147483647 w 2009"/>
              <a:gd name="T1" fmla="*/ 0 h 344"/>
              <a:gd name="T2" fmla="*/ 2147483647 w 2009"/>
              <a:gd name="T3" fmla="*/ 2147483647 h 344"/>
              <a:gd name="T4" fmla="*/ 2147483647 w 2009"/>
              <a:gd name="T5" fmla="*/ 2147483647 h 344"/>
              <a:gd name="T6" fmla="*/ 2147483647 w 2009"/>
              <a:gd name="T7" fmla="*/ 2147483647 h 344"/>
              <a:gd name="T8" fmla="*/ 2147483647 w 2009"/>
              <a:gd name="T9" fmla="*/ 2147483647 h 344"/>
              <a:gd name="T10" fmla="*/ 2147483647 w 2009"/>
              <a:gd name="T11" fmla="*/ 2147483647 h 344"/>
              <a:gd name="T12" fmla="*/ 2147483647 w 2009"/>
              <a:gd name="T13" fmla="*/ 2147483647 h 344"/>
              <a:gd name="T14" fmla="*/ 2147483647 w 2009"/>
              <a:gd name="T15" fmla="*/ 2147483647 h 344"/>
              <a:gd name="T16" fmla="*/ 2147483647 w 2009"/>
              <a:gd name="T17" fmla="*/ 2147483647 h 344"/>
              <a:gd name="T18" fmla="*/ 2147483647 w 2009"/>
              <a:gd name="T19" fmla="*/ 2147483647 h 344"/>
              <a:gd name="T20" fmla="*/ 2147483647 w 2009"/>
              <a:gd name="T21" fmla="*/ 2147483647 h 344"/>
              <a:gd name="T22" fmla="*/ 2147483647 w 2009"/>
              <a:gd name="T23" fmla="*/ 2147483647 h 344"/>
              <a:gd name="T24" fmla="*/ 2147483647 w 2009"/>
              <a:gd name="T25" fmla="*/ 2147483647 h 344"/>
              <a:gd name="T26" fmla="*/ 2147483647 w 2009"/>
              <a:gd name="T27" fmla="*/ 2147483647 h 344"/>
              <a:gd name="T28" fmla="*/ 2147483647 w 2009"/>
              <a:gd name="T29" fmla="*/ 2147483647 h 344"/>
              <a:gd name="T30" fmla="*/ 2147483647 w 2009"/>
              <a:gd name="T31" fmla="*/ 2147483647 h 344"/>
              <a:gd name="T32" fmla="*/ 2147483647 w 2009"/>
              <a:gd name="T33" fmla="*/ 2147483647 h 344"/>
              <a:gd name="T34" fmla="*/ 2147483647 w 2009"/>
              <a:gd name="T35" fmla="*/ 2147483647 h 344"/>
              <a:gd name="T36" fmla="*/ 2147483647 w 2009"/>
              <a:gd name="T37" fmla="*/ 2147483647 h 344"/>
              <a:gd name="T38" fmla="*/ 2147483647 w 2009"/>
              <a:gd name="T39" fmla="*/ 2147483647 h 344"/>
              <a:gd name="T40" fmla="*/ 2147483647 w 2009"/>
              <a:gd name="T41" fmla="*/ 2147483647 h 344"/>
              <a:gd name="T42" fmla="*/ 2147483647 w 2009"/>
              <a:gd name="T43" fmla="*/ 2147483647 h 344"/>
              <a:gd name="T44" fmla="*/ 2147483647 w 2009"/>
              <a:gd name="T45" fmla="*/ 2147483647 h 3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9"/>
              <a:gd name="T70" fmla="*/ 0 h 344"/>
              <a:gd name="T71" fmla="*/ 2009 w 2009"/>
              <a:gd name="T72" fmla="*/ 344 h 3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9" h="344">
                <a:moveTo>
                  <a:pt x="49" y="0"/>
                </a:moveTo>
                <a:cubicBezTo>
                  <a:pt x="46" y="8"/>
                  <a:pt x="46" y="17"/>
                  <a:pt x="41" y="24"/>
                </a:cubicBezTo>
                <a:cubicBezTo>
                  <a:pt x="35" y="32"/>
                  <a:pt x="20" y="31"/>
                  <a:pt x="17" y="40"/>
                </a:cubicBezTo>
                <a:cubicBezTo>
                  <a:pt x="0" y="100"/>
                  <a:pt x="65" y="84"/>
                  <a:pt x="97" y="88"/>
                </a:cubicBezTo>
                <a:cubicBezTo>
                  <a:pt x="137" y="148"/>
                  <a:pt x="83" y="79"/>
                  <a:pt x="145" y="120"/>
                </a:cubicBezTo>
                <a:cubicBezTo>
                  <a:pt x="153" y="125"/>
                  <a:pt x="153" y="138"/>
                  <a:pt x="161" y="144"/>
                </a:cubicBezTo>
                <a:cubicBezTo>
                  <a:pt x="169" y="151"/>
                  <a:pt x="223" y="160"/>
                  <a:pt x="225" y="160"/>
                </a:cubicBezTo>
                <a:cubicBezTo>
                  <a:pt x="259" y="182"/>
                  <a:pt x="280" y="185"/>
                  <a:pt x="321" y="192"/>
                </a:cubicBezTo>
                <a:cubicBezTo>
                  <a:pt x="428" y="174"/>
                  <a:pt x="530" y="206"/>
                  <a:pt x="633" y="232"/>
                </a:cubicBezTo>
                <a:cubicBezTo>
                  <a:pt x="723" y="202"/>
                  <a:pt x="807" y="238"/>
                  <a:pt x="897" y="248"/>
                </a:cubicBezTo>
                <a:cubicBezTo>
                  <a:pt x="926" y="258"/>
                  <a:pt x="947" y="272"/>
                  <a:pt x="977" y="280"/>
                </a:cubicBezTo>
                <a:cubicBezTo>
                  <a:pt x="988" y="277"/>
                  <a:pt x="998" y="271"/>
                  <a:pt x="1009" y="272"/>
                </a:cubicBezTo>
                <a:cubicBezTo>
                  <a:pt x="1036" y="274"/>
                  <a:pt x="1089" y="288"/>
                  <a:pt x="1089" y="288"/>
                </a:cubicBezTo>
                <a:cubicBezTo>
                  <a:pt x="1134" y="333"/>
                  <a:pt x="1093" y="302"/>
                  <a:pt x="1185" y="320"/>
                </a:cubicBezTo>
                <a:cubicBezTo>
                  <a:pt x="1202" y="323"/>
                  <a:pt x="1217" y="331"/>
                  <a:pt x="1233" y="336"/>
                </a:cubicBezTo>
                <a:cubicBezTo>
                  <a:pt x="1241" y="339"/>
                  <a:pt x="1257" y="344"/>
                  <a:pt x="1257" y="344"/>
                </a:cubicBezTo>
                <a:cubicBezTo>
                  <a:pt x="1294" y="341"/>
                  <a:pt x="1332" y="343"/>
                  <a:pt x="1369" y="336"/>
                </a:cubicBezTo>
                <a:cubicBezTo>
                  <a:pt x="1378" y="334"/>
                  <a:pt x="1384" y="324"/>
                  <a:pt x="1393" y="320"/>
                </a:cubicBezTo>
                <a:cubicBezTo>
                  <a:pt x="1425" y="304"/>
                  <a:pt x="1454" y="284"/>
                  <a:pt x="1489" y="272"/>
                </a:cubicBezTo>
                <a:cubicBezTo>
                  <a:pt x="1539" y="289"/>
                  <a:pt x="1591" y="279"/>
                  <a:pt x="1641" y="296"/>
                </a:cubicBezTo>
                <a:cubicBezTo>
                  <a:pt x="1705" y="275"/>
                  <a:pt x="1783" y="277"/>
                  <a:pt x="1849" y="272"/>
                </a:cubicBezTo>
                <a:cubicBezTo>
                  <a:pt x="1925" y="247"/>
                  <a:pt x="1874" y="250"/>
                  <a:pt x="1993" y="240"/>
                </a:cubicBezTo>
                <a:cubicBezTo>
                  <a:pt x="1998" y="232"/>
                  <a:pt x="2009" y="216"/>
                  <a:pt x="2009" y="216"/>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38" name="Freeform 38"/>
          <p:cNvSpPr>
            <a:spLocks/>
          </p:cNvSpPr>
          <p:nvPr/>
        </p:nvSpPr>
        <p:spPr bwMode="auto">
          <a:xfrm>
            <a:off x="2806700" y="4389438"/>
            <a:ext cx="3416300" cy="444500"/>
          </a:xfrm>
          <a:custGeom>
            <a:avLst/>
            <a:gdLst>
              <a:gd name="T0" fmla="*/ 0 w 2152"/>
              <a:gd name="T1" fmla="*/ 0 h 280"/>
              <a:gd name="T2" fmla="*/ 2147483647 w 2152"/>
              <a:gd name="T3" fmla="*/ 2147483647 h 280"/>
              <a:gd name="T4" fmla="*/ 2147483647 w 2152"/>
              <a:gd name="T5" fmla="*/ 2147483647 h 280"/>
              <a:gd name="T6" fmla="*/ 2147483647 w 2152"/>
              <a:gd name="T7" fmla="*/ 2147483647 h 280"/>
              <a:gd name="T8" fmla="*/ 2147483647 w 2152"/>
              <a:gd name="T9" fmla="*/ 2147483647 h 280"/>
              <a:gd name="T10" fmla="*/ 2147483647 w 2152"/>
              <a:gd name="T11" fmla="*/ 2147483647 h 280"/>
              <a:gd name="T12" fmla="*/ 2147483647 w 2152"/>
              <a:gd name="T13" fmla="*/ 2147483647 h 280"/>
              <a:gd name="T14" fmla="*/ 2147483647 w 2152"/>
              <a:gd name="T15" fmla="*/ 2147483647 h 280"/>
              <a:gd name="T16" fmla="*/ 2147483647 w 2152"/>
              <a:gd name="T17" fmla="*/ 2147483647 h 280"/>
              <a:gd name="T18" fmla="*/ 2147483647 w 2152"/>
              <a:gd name="T19" fmla="*/ 2147483647 h 280"/>
              <a:gd name="T20" fmla="*/ 2147483647 w 2152"/>
              <a:gd name="T21" fmla="*/ 2147483647 h 280"/>
              <a:gd name="T22" fmla="*/ 2147483647 w 2152"/>
              <a:gd name="T23" fmla="*/ 2147483647 h 280"/>
              <a:gd name="T24" fmla="*/ 2147483647 w 2152"/>
              <a:gd name="T25" fmla="*/ 2147483647 h 280"/>
              <a:gd name="T26" fmla="*/ 2147483647 w 2152"/>
              <a:gd name="T27" fmla="*/ 2147483647 h 280"/>
              <a:gd name="T28" fmla="*/ 2147483647 w 2152"/>
              <a:gd name="T29" fmla="*/ 2147483647 h 280"/>
              <a:gd name="T30" fmla="*/ 2147483647 w 2152"/>
              <a:gd name="T31" fmla="*/ 2147483647 h 280"/>
              <a:gd name="T32" fmla="*/ 2147483647 w 2152"/>
              <a:gd name="T33" fmla="*/ 2147483647 h 280"/>
              <a:gd name="T34" fmla="*/ 2147483647 w 2152"/>
              <a:gd name="T35" fmla="*/ 2147483647 h 280"/>
              <a:gd name="T36" fmla="*/ 2147483647 w 2152"/>
              <a:gd name="T37" fmla="*/ 2147483647 h 280"/>
              <a:gd name="T38" fmla="*/ 2147483647 w 2152"/>
              <a:gd name="T39" fmla="*/ 2147483647 h 280"/>
              <a:gd name="T40" fmla="*/ 2147483647 w 2152"/>
              <a:gd name="T41" fmla="*/ 2147483647 h 280"/>
              <a:gd name="T42" fmla="*/ 2147483647 w 2152"/>
              <a:gd name="T43" fmla="*/ 2147483647 h 280"/>
              <a:gd name="T44" fmla="*/ 2147483647 w 2152"/>
              <a:gd name="T45" fmla="*/ 2147483647 h 280"/>
              <a:gd name="T46" fmla="*/ 2147483647 w 2152"/>
              <a:gd name="T47" fmla="*/ 2147483647 h 280"/>
              <a:gd name="T48" fmla="*/ 2147483647 w 2152"/>
              <a:gd name="T49" fmla="*/ 2147483647 h 280"/>
              <a:gd name="T50" fmla="*/ 2147483647 w 2152"/>
              <a:gd name="T51" fmla="*/ 2147483647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52"/>
              <a:gd name="T79" fmla="*/ 0 h 280"/>
              <a:gd name="T80" fmla="*/ 2152 w 2152"/>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52" h="280">
                <a:moveTo>
                  <a:pt x="0" y="0"/>
                </a:moveTo>
                <a:cubicBezTo>
                  <a:pt x="47" y="4"/>
                  <a:pt x="123" y="1"/>
                  <a:pt x="168" y="24"/>
                </a:cubicBezTo>
                <a:cubicBezTo>
                  <a:pt x="218" y="49"/>
                  <a:pt x="248" y="79"/>
                  <a:pt x="304" y="88"/>
                </a:cubicBezTo>
                <a:cubicBezTo>
                  <a:pt x="395" y="79"/>
                  <a:pt x="392" y="76"/>
                  <a:pt x="464" y="40"/>
                </a:cubicBezTo>
                <a:cubicBezTo>
                  <a:pt x="555" y="58"/>
                  <a:pt x="518" y="49"/>
                  <a:pt x="576" y="64"/>
                </a:cubicBezTo>
                <a:cubicBezTo>
                  <a:pt x="615" y="90"/>
                  <a:pt x="622" y="88"/>
                  <a:pt x="672" y="80"/>
                </a:cubicBezTo>
                <a:cubicBezTo>
                  <a:pt x="740" y="46"/>
                  <a:pt x="719" y="47"/>
                  <a:pt x="816" y="56"/>
                </a:cubicBezTo>
                <a:cubicBezTo>
                  <a:pt x="824" y="64"/>
                  <a:pt x="831" y="74"/>
                  <a:pt x="840" y="80"/>
                </a:cubicBezTo>
                <a:cubicBezTo>
                  <a:pt x="847" y="85"/>
                  <a:pt x="863" y="80"/>
                  <a:pt x="864" y="88"/>
                </a:cubicBezTo>
                <a:cubicBezTo>
                  <a:pt x="869" y="120"/>
                  <a:pt x="865" y="153"/>
                  <a:pt x="856" y="184"/>
                </a:cubicBezTo>
                <a:cubicBezTo>
                  <a:pt x="854" y="192"/>
                  <a:pt x="824" y="192"/>
                  <a:pt x="832" y="192"/>
                </a:cubicBezTo>
                <a:cubicBezTo>
                  <a:pt x="843" y="192"/>
                  <a:pt x="853" y="187"/>
                  <a:pt x="864" y="184"/>
                </a:cubicBezTo>
                <a:cubicBezTo>
                  <a:pt x="935" y="202"/>
                  <a:pt x="904" y="206"/>
                  <a:pt x="1000" y="216"/>
                </a:cubicBezTo>
                <a:cubicBezTo>
                  <a:pt x="1019" y="226"/>
                  <a:pt x="1035" y="246"/>
                  <a:pt x="1056" y="248"/>
                </a:cubicBezTo>
                <a:cubicBezTo>
                  <a:pt x="1077" y="250"/>
                  <a:pt x="1107" y="239"/>
                  <a:pt x="1128" y="232"/>
                </a:cubicBezTo>
                <a:cubicBezTo>
                  <a:pt x="1157" y="235"/>
                  <a:pt x="1187" y="240"/>
                  <a:pt x="1216" y="240"/>
                </a:cubicBezTo>
                <a:cubicBezTo>
                  <a:pt x="1237" y="240"/>
                  <a:pt x="1259" y="231"/>
                  <a:pt x="1280" y="232"/>
                </a:cubicBezTo>
                <a:cubicBezTo>
                  <a:pt x="1302" y="233"/>
                  <a:pt x="1344" y="248"/>
                  <a:pt x="1344" y="248"/>
                </a:cubicBezTo>
                <a:cubicBezTo>
                  <a:pt x="1406" y="243"/>
                  <a:pt x="1447" y="249"/>
                  <a:pt x="1496" y="216"/>
                </a:cubicBezTo>
                <a:cubicBezTo>
                  <a:pt x="1810" y="224"/>
                  <a:pt x="1720" y="184"/>
                  <a:pt x="1864" y="280"/>
                </a:cubicBezTo>
                <a:cubicBezTo>
                  <a:pt x="1900" y="244"/>
                  <a:pt x="1967" y="188"/>
                  <a:pt x="2016" y="176"/>
                </a:cubicBezTo>
                <a:cubicBezTo>
                  <a:pt x="2027" y="160"/>
                  <a:pt x="2032" y="136"/>
                  <a:pt x="2056" y="160"/>
                </a:cubicBezTo>
                <a:cubicBezTo>
                  <a:pt x="2062" y="166"/>
                  <a:pt x="2058" y="178"/>
                  <a:pt x="2064" y="184"/>
                </a:cubicBezTo>
                <a:cubicBezTo>
                  <a:pt x="2070" y="190"/>
                  <a:pt x="2080" y="189"/>
                  <a:pt x="2088" y="192"/>
                </a:cubicBezTo>
                <a:cubicBezTo>
                  <a:pt x="2093" y="200"/>
                  <a:pt x="2096" y="211"/>
                  <a:pt x="2104" y="216"/>
                </a:cubicBezTo>
                <a:cubicBezTo>
                  <a:pt x="2152" y="243"/>
                  <a:pt x="2144" y="200"/>
                  <a:pt x="2144" y="24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39" name="Line 39"/>
          <p:cNvSpPr>
            <a:spLocks noChangeShapeType="1"/>
          </p:cNvSpPr>
          <p:nvPr/>
        </p:nvSpPr>
        <p:spPr bwMode="auto">
          <a:xfrm>
            <a:off x="5867400" y="4859338"/>
            <a:ext cx="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0" name="Freeform 40"/>
          <p:cNvSpPr>
            <a:spLocks/>
          </p:cNvSpPr>
          <p:nvPr/>
        </p:nvSpPr>
        <p:spPr bwMode="auto">
          <a:xfrm>
            <a:off x="4800600" y="4960938"/>
            <a:ext cx="406400" cy="266700"/>
          </a:xfrm>
          <a:custGeom>
            <a:avLst/>
            <a:gdLst>
              <a:gd name="T0" fmla="*/ 0 w 256"/>
              <a:gd name="T1" fmla="*/ 2147483647 h 168"/>
              <a:gd name="T2" fmla="*/ 2147483647 w 256"/>
              <a:gd name="T3" fmla="*/ 2147483647 h 168"/>
              <a:gd name="T4" fmla="*/ 2147483647 w 256"/>
              <a:gd name="T5" fmla="*/ 2147483647 h 168"/>
              <a:gd name="T6" fmla="*/ 2147483647 w 256"/>
              <a:gd name="T7" fmla="*/ 2147483647 h 168"/>
              <a:gd name="T8" fmla="*/ 2147483647 w 256"/>
              <a:gd name="T9" fmla="*/ 2147483647 h 168"/>
              <a:gd name="T10" fmla="*/ 2147483647 w 256"/>
              <a:gd name="T11" fmla="*/ 2147483647 h 168"/>
              <a:gd name="T12" fmla="*/ 2147483647 w 256"/>
              <a:gd name="T13" fmla="*/ 2147483647 h 168"/>
              <a:gd name="T14" fmla="*/ 2147483647 w 256"/>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168"/>
              <a:gd name="T26" fmla="*/ 256 w 256"/>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168">
                <a:moveTo>
                  <a:pt x="0" y="32"/>
                </a:moveTo>
                <a:cubicBezTo>
                  <a:pt x="16" y="43"/>
                  <a:pt x="42" y="46"/>
                  <a:pt x="48" y="64"/>
                </a:cubicBezTo>
                <a:cubicBezTo>
                  <a:pt x="59" y="96"/>
                  <a:pt x="76" y="109"/>
                  <a:pt x="104" y="128"/>
                </a:cubicBezTo>
                <a:cubicBezTo>
                  <a:pt x="109" y="136"/>
                  <a:pt x="112" y="147"/>
                  <a:pt x="120" y="152"/>
                </a:cubicBezTo>
                <a:cubicBezTo>
                  <a:pt x="134" y="161"/>
                  <a:pt x="168" y="168"/>
                  <a:pt x="168" y="168"/>
                </a:cubicBezTo>
                <a:cubicBezTo>
                  <a:pt x="198" y="158"/>
                  <a:pt x="225" y="161"/>
                  <a:pt x="240" y="128"/>
                </a:cubicBezTo>
                <a:cubicBezTo>
                  <a:pt x="247" y="113"/>
                  <a:pt x="256" y="80"/>
                  <a:pt x="256" y="80"/>
                </a:cubicBezTo>
                <a:cubicBezTo>
                  <a:pt x="247" y="67"/>
                  <a:pt x="208" y="23"/>
                  <a:pt x="208" y="0"/>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41" name="Freeform 41"/>
          <p:cNvSpPr>
            <a:spLocks/>
          </p:cNvSpPr>
          <p:nvPr/>
        </p:nvSpPr>
        <p:spPr bwMode="auto">
          <a:xfrm>
            <a:off x="5715000" y="4992688"/>
            <a:ext cx="457200" cy="504825"/>
          </a:xfrm>
          <a:custGeom>
            <a:avLst/>
            <a:gdLst>
              <a:gd name="T0" fmla="*/ 2147483647 w 296"/>
              <a:gd name="T1" fmla="*/ 0 h 270"/>
              <a:gd name="T2" fmla="*/ 2147483647 w 296"/>
              <a:gd name="T3" fmla="*/ 2147483647 h 270"/>
              <a:gd name="T4" fmla="*/ 2147483647 w 296"/>
              <a:gd name="T5" fmla="*/ 2147483647 h 270"/>
              <a:gd name="T6" fmla="*/ 2147483647 w 296"/>
              <a:gd name="T7" fmla="*/ 2147483647 h 270"/>
              <a:gd name="T8" fmla="*/ 0 w 296"/>
              <a:gd name="T9" fmla="*/ 2147483647 h 270"/>
              <a:gd name="T10" fmla="*/ 2147483647 w 296"/>
              <a:gd name="T11" fmla="*/ 2147483647 h 270"/>
              <a:gd name="T12" fmla="*/ 2147483647 w 296"/>
              <a:gd name="T13" fmla="*/ 2147483647 h 270"/>
              <a:gd name="T14" fmla="*/ 2147483647 w 296"/>
              <a:gd name="T15" fmla="*/ 2147483647 h 270"/>
              <a:gd name="T16" fmla="*/ 2147483647 w 296"/>
              <a:gd name="T17" fmla="*/ 2147483647 h 270"/>
              <a:gd name="T18" fmla="*/ 2147483647 w 296"/>
              <a:gd name="T19" fmla="*/ 2147483647 h 270"/>
              <a:gd name="T20" fmla="*/ 2147483647 w 296"/>
              <a:gd name="T21" fmla="*/ 2147483647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6"/>
              <a:gd name="T34" fmla="*/ 0 h 270"/>
              <a:gd name="T35" fmla="*/ 296 w 296"/>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6" h="270">
                <a:moveTo>
                  <a:pt x="208" y="0"/>
                </a:moveTo>
                <a:cubicBezTo>
                  <a:pt x="176" y="11"/>
                  <a:pt x="155" y="18"/>
                  <a:pt x="136" y="24"/>
                </a:cubicBezTo>
                <a:cubicBezTo>
                  <a:pt x="128" y="27"/>
                  <a:pt x="112" y="32"/>
                  <a:pt x="112" y="32"/>
                </a:cubicBezTo>
                <a:cubicBezTo>
                  <a:pt x="99" y="71"/>
                  <a:pt x="77" y="99"/>
                  <a:pt x="48" y="128"/>
                </a:cubicBezTo>
                <a:cubicBezTo>
                  <a:pt x="38" y="158"/>
                  <a:pt x="18" y="165"/>
                  <a:pt x="0" y="192"/>
                </a:cubicBezTo>
                <a:cubicBezTo>
                  <a:pt x="16" y="270"/>
                  <a:pt x="29" y="248"/>
                  <a:pt x="112" y="240"/>
                </a:cubicBezTo>
                <a:cubicBezTo>
                  <a:pt x="158" y="228"/>
                  <a:pt x="179" y="195"/>
                  <a:pt x="224" y="184"/>
                </a:cubicBezTo>
                <a:cubicBezTo>
                  <a:pt x="229" y="176"/>
                  <a:pt x="233" y="166"/>
                  <a:pt x="240" y="160"/>
                </a:cubicBezTo>
                <a:cubicBezTo>
                  <a:pt x="249" y="152"/>
                  <a:pt x="265" y="154"/>
                  <a:pt x="272" y="144"/>
                </a:cubicBezTo>
                <a:cubicBezTo>
                  <a:pt x="282" y="131"/>
                  <a:pt x="276" y="108"/>
                  <a:pt x="288" y="96"/>
                </a:cubicBezTo>
                <a:cubicBezTo>
                  <a:pt x="291" y="93"/>
                  <a:pt x="293" y="91"/>
                  <a:pt x="296" y="8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42" name="Freeform 42"/>
          <p:cNvSpPr>
            <a:spLocks/>
          </p:cNvSpPr>
          <p:nvPr/>
        </p:nvSpPr>
        <p:spPr bwMode="auto">
          <a:xfrm>
            <a:off x="5641975" y="3005138"/>
            <a:ext cx="885825" cy="889000"/>
          </a:xfrm>
          <a:custGeom>
            <a:avLst/>
            <a:gdLst>
              <a:gd name="T0" fmla="*/ 2147483647 w 558"/>
              <a:gd name="T1" fmla="*/ 2147483647 h 560"/>
              <a:gd name="T2" fmla="*/ 2147483647 w 558"/>
              <a:gd name="T3" fmla="*/ 2147483647 h 560"/>
              <a:gd name="T4" fmla="*/ 2147483647 w 558"/>
              <a:gd name="T5" fmla="*/ 2147483647 h 560"/>
              <a:gd name="T6" fmla="*/ 2147483647 w 558"/>
              <a:gd name="T7" fmla="*/ 2147483647 h 560"/>
              <a:gd name="T8" fmla="*/ 2147483647 w 558"/>
              <a:gd name="T9" fmla="*/ 2147483647 h 560"/>
              <a:gd name="T10" fmla="*/ 2147483647 w 558"/>
              <a:gd name="T11" fmla="*/ 2147483647 h 560"/>
              <a:gd name="T12" fmla="*/ 2147483647 w 558"/>
              <a:gd name="T13" fmla="*/ 2147483647 h 560"/>
              <a:gd name="T14" fmla="*/ 2147483647 w 558"/>
              <a:gd name="T15" fmla="*/ 2147483647 h 560"/>
              <a:gd name="T16" fmla="*/ 2147483647 w 558"/>
              <a:gd name="T17" fmla="*/ 2147483647 h 560"/>
              <a:gd name="T18" fmla="*/ 2147483647 w 558"/>
              <a:gd name="T19" fmla="*/ 2147483647 h 560"/>
              <a:gd name="T20" fmla="*/ 2147483647 w 558"/>
              <a:gd name="T21" fmla="*/ 2147483647 h 560"/>
              <a:gd name="T22" fmla="*/ 2147483647 w 558"/>
              <a:gd name="T23" fmla="*/ 2147483647 h 560"/>
              <a:gd name="T24" fmla="*/ 2147483647 w 558"/>
              <a:gd name="T25" fmla="*/ 2147483647 h 560"/>
              <a:gd name="T26" fmla="*/ 2147483647 w 558"/>
              <a:gd name="T27" fmla="*/ 2147483647 h 560"/>
              <a:gd name="T28" fmla="*/ 2147483647 w 558"/>
              <a:gd name="T29" fmla="*/ 0 h 560"/>
              <a:gd name="T30" fmla="*/ 2147483647 w 558"/>
              <a:gd name="T31" fmla="*/ 2147483647 h 560"/>
              <a:gd name="T32" fmla="*/ 2147483647 w 558"/>
              <a:gd name="T33" fmla="*/ 2147483647 h 560"/>
              <a:gd name="T34" fmla="*/ 2147483647 w 558"/>
              <a:gd name="T35" fmla="*/ 2147483647 h 560"/>
              <a:gd name="T36" fmla="*/ 2147483647 w 558"/>
              <a:gd name="T37" fmla="*/ 2147483647 h 560"/>
              <a:gd name="T38" fmla="*/ 2147483647 w 558"/>
              <a:gd name="T39" fmla="*/ 2147483647 h 560"/>
              <a:gd name="T40" fmla="*/ 2147483647 w 558"/>
              <a:gd name="T41" fmla="*/ 2147483647 h 560"/>
              <a:gd name="T42" fmla="*/ 2147483647 w 558"/>
              <a:gd name="T43" fmla="*/ 2147483647 h 560"/>
              <a:gd name="T44" fmla="*/ 2147483647 w 558"/>
              <a:gd name="T45" fmla="*/ 2147483647 h 5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8"/>
              <a:gd name="T70" fmla="*/ 0 h 560"/>
              <a:gd name="T71" fmla="*/ 558 w 558"/>
              <a:gd name="T72" fmla="*/ 560 h 5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8" h="560">
                <a:moveTo>
                  <a:pt x="286" y="504"/>
                </a:moveTo>
                <a:cubicBezTo>
                  <a:pt x="276" y="535"/>
                  <a:pt x="270" y="549"/>
                  <a:pt x="238" y="560"/>
                </a:cubicBezTo>
                <a:cubicBezTo>
                  <a:pt x="225" y="557"/>
                  <a:pt x="210" y="559"/>
                  <a:pt x="198" y="552"/>
                </a:cubicBezTo>
                <a:cubicBezTo>
                  <a:pt x="190" y="547"/>
                  <a:pt x="190" y="534"/>
                  <a:pt x="182" y="528"/>
                </a:cubicBezTo>
                <a:cubicBezTo>
                  <a:pt x="175" y="523"/>
                  <a:pt x="166" y="523"/>
                  <a:pt x="158" y="520"/>
                </a:cubicBezTo>
                <a:cubicBezTo>
                  <a:pt x="105" y="528"/>
                  <a:pt x="61" y="535"/>
                  <a:pt x="14" y="504"/>
                </a:cubicBezTo>
                <a:cubicBezTo>
                  <a:pt x="0" y="461"/>
                  <a:pt x="21" y="438"/>
                  <a:pt x="62" y="424"/>
                </a:cubicBezTo>
                <a:cubicBezTo>
                  <a:pt x="140" y="435"/>
                  <a:pt x="223" y="420"/>
                  <a:pt x="294" y="456"/>
                </a:cubicBezTo>
                <a:cubicBezTo>
                  <a:pt x="310" y="452"/>
                  <a:pt x="342" y="452"/>
                  <a:pt x="342" y="424"/>
                </a:cubicBezTo>
                <a:cubicBezTo>
                  <a:pt x="342" y="424"/>
                  <a:pt x="322" y="364"/>
                  <a:pt x="318" y="352"/>
                </a:cubicBezTo>
                <a:cubicBezTo>
                  <a:pt x="315" y="344"/>
                  <a:pt x="310" y="328"/>
                  <a:pt x="310" y="328"/>
                </a:cubicBezTo>
                <a:cubicBezTo>
                  <a:pt x="315" y="309"/>
                  <a:pt x="324" y="291"/>
                  <a:pt x="326" y="272"/>
                </a:cubicBezTo>
                <a:cubicBezTo>
                  <a:pt x="335" y="203"/>
                  <a:pt x="313" y="163"/>
                  <a:pt x="366" y="128"/>
                </a:cubicBezTo>
                <a:cubicBezTo>
                  <a:pt x="377" y="94"/>
                  <a:pt x="399" y="45"/>
                  <a:pt x="430" y="24"/>
                </a:cubicBezTo>
                <a:cubicBezTo>
                  <a:pt x="447" y="13"/>
                  <a:pt x="468" y="9"/>
                  <a:pt x="486" y="0"/>
                </a:cubicBezTo>
                <a:cubicBezTo>
                  <a:pt x="543" y="19"/>
                  <a:pt x="525" y="2"/>
                  <a:pt x="550" y="40"/>
                </a:cubicBezTo>
                <a:cubicBezTo>
                  <a:pt x="545" y="83"/>
                  <a:pt x="542" y="126"/>
                  <a:pt x="534" y="168"/>
                </a:cubicBezTo>
                <a:cubicBezTo>
                  <a:pt x="531" y="185"/>
                  <a:pt x="518" y="216"/>
                  <a:pt x="518" y="216"/>
                </a:cubicBezTo>
                <a:cubicBezTo>
                  <a:pt x="527" y="242"/>
                  <a:pt x="558" y="288"/>
                  <a:pt x="558" y="288"/>
                </a:cubicBezTo>
                <a:cubicBezTo>
                  <a:pt x="548" y="327"/>
                  <a:pt x="539" y="332"/>
                  <a:pt x="502" y="344"/>
                </a:cubicBezTo>
                <a:cubicBezTo>
                  <a:pt x="478" y="380"/>
                  <a:pt x="489" y="385"/>
                  <a:pt x="502" y="424"/>
                </a:cubicBezTo>
                <a:cubicBezTo>
                  <a:pt x="497" y="445"/>
                  <a:pt x="491" y="467"/>
                  <a:pt x="486" y="488"/>
                </a:cubicBezTo>
                <a:cubicBezTo>
                  <a:pt x="481" y="509"/>
                  <a:pt x="400" y="504"/>
                  <a:pt x="390" y="504"/>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43" name="Freeform 43"/>
          <p:cNvSpPr>
            <a:spLocks/>
          </p:cNvSpPr>
          <p:nvPr/>
        </p:nvSpPr>
        <p:spPr bwMode="auto">
          <a:xfrm>
            <a:off x="5907088" y="3711575"/>
            <a:ext cx="960437" cy="492125"/>
          </a:xfrm>
          <a:custGeom>
            <a:avLst/>
            <a:gdLst>
              <a:gd name="T0" fmla="*/ 2147483647 w 605"/>
              <a:gd name="T1" fmla="*/ 2147483647 h 310"/>
              <a:gd name="T2" fmla="*/ 2147483647 w 605"/>
              <a:gd name="T3" fmla="*/ 2147483647 h 310"/>
              <a:gd name="T4" fmla="*/ 2147483647 w 605"/>
              <a:gd name="T5" fmla="*/ 2147483647 h 310"/>
              <a:gd name="T6" fmla="*/ 2147483647 w 605"/>
              <a:gd name="T7" fmla="*/ 2147483647 h 310"/>
              <a:gd name="T8" fmla="*/ 2147483647 w 605"/>
              <a:gd name="T9" fmla="*/ 2147483647 h 310"/>
              <a:gd name="T10" fmla="*/ 2147483647 w 605"/>
              <a:gd name="T11" fmla="*/ 2147483647 h 310"/>
              <a:gd name="T12" fmla="*/ 2147483647 w 605"/>
              <a:gd name="T13" fmla="*/ 2147483647 h 310"/>
              <a:gd name="T14" fmla="*/ 2147483647 w 605"/>
              <a:gd name="T15" fmla="*/ 2147483647 h 310"/>
              <a:gd name="T16" fmla="*/ 2147483647 w 605"/>
              <a:gd name="T17" fmla="*/ 2147483647 h 310"/>
              <a:gd name="T18" fmla="*/ 2147483647 w 605"/>
              <a:gd name="T19" fmla="*/ 2147483647 h 310"/>
              <a:gd name="T20" fmla="*/ 2147483647 w 605"/>
              <a:gd name="T21" fmla="*/ 2147483647 h 310"/>
              <a:gd name="T22" fmla="*/ 2147483647 w 605"/>
              <a:gd name="T23" fmla="*/ 2147483647 h 310"/>
              <a:gd name="T24" fmla="*/ 2147483647 w 605"/>
              <a:gd name="T25" fmla="*/ 2147483647 h 310"/>
              <a:gd name="T26" fmla="*/ 2147483647 w 605"/>
              <a:gd name="T27" fmla="*/ 2147483647 h 310"/>
              <a:gd name="T28" fmla="*/ 2147483647 w 605"/>
              <a:gd name="T29" fmla="*/ 2147483647 h 310"/>
              <a:gd name="T30" fmla="*/ 2147483647 w 605"/>
              <a:gd name="T31" fmla="*/ 2147483647 h 310"/>
              <a:gd name="T32" fmla="*/ 2147483647 w 605"/>
              <a:gd name="T33" fmla="*/ 2147483647 h 310"/>
              <a:gd name="T34" fmla="*/ 2147483647 w 605"/>
              <a:gd name="T35" fmla="*/ 2147483647 h 3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5"/>
              <a:gd name="T55" fmla="*/ 0 h 310"/>
              <a:gd name="T56" fmla="*/ 605 w 605"/>
              <a:gd name="T57" fmla="*/ 310 h 3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5" h="310">
                <a:moveTo>
                  <a:pt x="199" y="161"/>
                </a:moveTo>
                <a:cubicBezTo>
                  <a:pt x="154" y="116"/>
                  <a:pt x="143" y="130"/>
                  <a:pt x="71" y="137"/>
                </a:cubicBezTo>
                <a:cubicBezTo>
                  <a:pt x="0" y="161"/>
                  <a:pt x="36" y="240"/>
                  <a:pt x="87" y="257"/>
                </a:cubicBezTo>
                <a:cubicBezTo>
                  <a:pt x="105" y="310"/>
                  <a:pt x="146" y="286"/>
                  <a:pt x="199" y="281"/>
                </a:cubicBezTo>
                <a:cubicBezTo>
                  <a:pt x="210" y="270"/>
                  <a:pt x="226" y="247"/>
                  <a:pt x="247" y="249"/>
                </a:cubicBezTo>
                <a:cubicBezTo>
                  <a:pt x="264" y="251"/>
                  <a:pt x="295" y="265"/>
                  <a:pt x="295" y="265"/>
                </a:cubicBezTo>
                <a:cubicBezTo>
                  <a:pt x="367" y="256"/>
                  <a:pt x="397" y="250"/>
                  <a:pt x="471" y="257"/>
                </a:cubicBezTo>
                <a:cubicBezTo>
                  <a:pt x="479" y="260"/>
                  <a:pt x="488" y="260"/>
                  <a:pt x="495" y="265"/>
                </a:cubicBezTo>
                <a:cubicBezTo>
                  <a:pt x="503" y="271"/>
                  <a:pt x="502" y="287"/>
                  <a:pt x="511" y="289"/>
                </a:cubicBezTo>
                <a:cubicBezTo>
                  <a:pt x="537" y="293"/>
                  <a:pt x="564" y="284"/>
                  <a:pt x="591" y="281"/>
                </a:cubicBezTo>
                <a:cubicBezTo>
                  <a:pt x="605" y="239"/>
                  <a:pt x="595" y="201"/>
                  <a:pt x="559" y="177"/>
                </a:cubicBezTo>
                <a:cubicBezTo>
                  <a:pt x="548" y="161"/>
                  <a:pt x="538" y="145"/>
                  <a:pt x="527" y="129"/>
                </a:cubicBezTo>
                <a:cubicBezTo>
                  <a:pt x="522" y="121"/>
                  <a:pt x="511" y="105"/>
                  <a:pt x="511" y="105"/>
                </a:cubicBezTo>
                <a:cubicBezTo>
                  <a:pt x="527" y="57"/>
                  <a:pt x="546" y="35"/>
                  <a:pt x="495" y="1"/>
                </a:cubicBezTo>
                <a:cubicBezTo>
                  <a:pt x="461" y="7"/>
                  <a:pt x="441" y="0"/>
                  <a:pt x="423" y="33"/>
                </a:cubicBezTo>
                <a:cubicBezTo>
                  <a:pt x="409" y="58"/>
                  <a:pt x="418" y="90"/>
                  <a:pt x="383" y="97"/>
                </a:cubicBezTo>
                <a:cubicBezTo>
                  <a:pt x="352" y="103"/>
                  <a:pt x="319" y="102"/>
                  <a:pt x="287" y="105"/>
                </a:cubicBezTo>
                <a:cubicBezTo>
                  <a:pt x="268" y="133"/>
                  <a:pt x="281" y="129"/>
                  <a:pt x="255" y="129"/>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44" name="Freeform 44"/>
          <p:cNvSpPr>
            <a:spLocks/>
          </p:cNvSpPr>
          <p:nvPr/>
        </p:nvSpPr>
        <p:spPr bwMode="auto">
          <a:xfrm>
            <a:off x="6643688" y="3459163"/>
            <a:ext cx="1814512" cy="1574800"/>
          </a:xfrm>
          <a:custGeom>
            <a:avLst/>
            <a:gdLst>
              <a:gd name="T0" fmla="*/ 2147483647 w 1143"/>
              <a:gd name="T1" fmla="*/ 2147483647 h 992"/>
              <a:gd name="T2" fmla="*/ 2147483647 w 1143"/>
              <a:gd name="T3" fmla="*/ 2147483647 h 992"/>
              <a:gd name="T4" fmla="*/ 2147483647 w 1143"/>
              <a:gd name="T5" fmla="*/ 2147483647 h 992"/>
              <a:gd name="T6" fmla="*/ 2147483647 w 1143"/>
              <a:gd name="T7" fmla="*/ 2147483647 h 992"/>
              <a:gd name="T8" fmla="*/ 2147483647 w 1143"/>
              <a:gd name="T9" fmla="*/ 2147483647 h 992"/>
              <a:gd name="T10" fmla="*/ 2147483647 w 1143"/>
              <a:gd name="T11" fmla="*/ 2147483647 h 992"/>
              <a:gd name="T12" fmla="*/ 2147483647 w 1143"/>
              <a:gd name="T13" fmla="*/ 2147483647 h 992"/>
              <a:gd name="T14" fmla="*/ 2147483647 w 1143"/>
              <a:gd name="T15" fmla="*/ 2147483647 h 992"/>
              <a:gd name="T16" fmla="*/ 2147483647 w 1143"/>
              <a:gd name="T17" fmla="*/ 2147483647 h 992"/>
              <a:gd name="T18" fmla="*/ 2147483647 w 1143"/>
              <a:gd name="T19" fmla="*/ 2147483647 h 992"/>
              <a:gd name="T20" fmla="*/ 2147483647 w 1143"/>
              <a:gd name="T21" fmla="*/ 2147483647 h 992"/>
              <a:gd name="T22" fmla="*/ 2147483647 w 1143"/>
              <a:gd name="T23" fmla="*/ 2147483647 h 992"/>
              <a:gd name="T24" fmla="*/ 2147483647 w 1143"/>
              <a:gd name="T25" fmla="*/ 2147483647 h 992"/>
              <a:gd name="T26" fmla="*/ 2147483647 w 1143"/>
              <a:gd name="T27" fmla="*/ 2147483647 h 992"/>
              <a:gd name="T28" fmla="*/ 2147483647 w 1143"/>
              <a:gd name="T29" fmla="*/ 2147483647 h 992"/>
              <a:gd name="T30" fmla="*/ 2147483647 w 1143"/>
              <a:gd name="T31" fmla="*/ 2147483647 h 992"/>
              <a:gd name="T32" fmla="*/ 2147483647 w 1143"/>
              <a:gd name="T33" fmla="*/ 2147483647 h 992"/>
              <a:gd name="T34" fmla="*/ 2147483647 w 1143"/>
              <a:gd name="T35" fmla="*/ 2147483647 h 992"/>
              <a:gd name="T36" fmla="*/ 2147483647 w 1143"/>
              <a:gd name="T37" fmla="*/ 2147483647 h 992"/>
              <a:gd name="T38" fmla="*/ 2147483647 w 1143"/>
              <a:gd name="T39" fmla="*/ 2147483647 h 992"/>
              <a:gd name="T40" fmla="*/ 2147483647 w 1143"/>
              <a:gd name="T41" fmla="*/ 2147483647 h 992"/>
              <a:gd name="T42" fmla="*/ 2147483647 w 1143"/>
              <a:gd name="T43" fmla="*/ 2147483647 h 992"/>
              <a:gd name="T44" fmla="*/ 2147483647 w 1143"/>
              <a:gd name="T45" fmla="*/ 2147483647 h 992"/>
              <a:gd name="T46" fmla="*/ 2147483647 w 1143"/>
              <a:gd name="T47" fmla="*/ 2147483647 h 992"/>
              <a:gd name="T48" fmla="*/ 2147483647 w 1143"/>
              <a:gd name="T49" fmla="*/ 2147483647 h 992"/>
              <a:gd name="T50" fmla="*/ 2147483647 w 1143"/>
              <a:gd name="T51" fmla="*/ 2147483647 h 992"/>
              <a:gd name="T52" fmla="*/ 2147483647 w 1143"/>
              <a:gd name="T53" fmla="*/ 2147483647 h 992"/>
              <a:gd name="T54" fmla="*/ 2147483647 w 1143"/>
              <a:gd name="T55" fmla="*/ 2147483647 h 992"/>
              <a:gd name="T56" fmla="*/ 2147483647 w 1143"/>
              <a:gd name="T57" fmla="*/ 2147483647 h 992"/>
              <a:gd name="T58" fmla="*/ 2147483647 w 1143"/>
              <a:gd name="T59" fmla="*/ 2147483647 h 992"/>
              <a:gd name="T60" fmla="*/ 2147483647 w 1143"/>
              <a:gd name="T61" fmla="*/ 0 h 992"/>
              <a:gd name="T62" fmla="*/ 2147483647 w 1143"/>
              <a:gd name="T63" fmla="*/ 2147483647 h 992"/>
              <a:gd name="T64" fmla="*/ 2147483647 w 1143"/>
              <a:gd name="T65" fmla="*/ 2147483647 h 992"/>
              <a:gd name="T66" fmla="*/ 2147483647 w 1143"/>
              <a:gd name="T67" fmla="*/ 2147483647 h 992"/>
              <a:gd name="T68" fmla="*/ 2147483647 w 1143"/>
              <a:gd name="T69" fmla="*/ 2147483647 h 992"/>
              <a:gd name="T70" fmla="*/ 2147483647 w 1143"/>
              <a:gd name="T71" fmla="*/ 2147483647 h 992"/>
              <a:gd name="T72" fmla="*/ 2147483647 w 1143"/>
              <a:gd name="T73" fmla="*/ 2147483647 h 992"/>
              <a:gd name="T74" fmla="*/ 2147483647 w 1143"/>
              <a:gd name="T75" fmla="*/ 2147483647 h 992"/>
              <a:gd name="T76" fmla="*/ 2147483647 w 1143"/>
              <a:gd name="T77" fmla="*/ 2147483647 h 992"/>
              <a:gd name="T78" fmla="*/ 2147483647 w 1143"/>
              <a:gd name="T79" fmla="*/ 2147483647 h 992"/>
              <a:gd name="T80" fmla="*/ 2147483647 w 1143"/>
              <a:gd name="T81" fmla="*/ 2147483647 h 992"/>
              <a:gd name="T82" fmla="*/ 2147483647 w 1143"/>
              <a:gd name="T83" fmla="*/ 2147483647 h 9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3"/>
              <a:gd name="T127" fmla="*/ 0 h 992"/>
              <a:gd name="T128" fmla="*/ 1143 w 1143"/>
              <a:gd name="T129" fmla="*/ 992 h 9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3" h="992">
                <a:moveTo>
                  <a:pt x="1143" y="992"/>
                </a:moveTo>
                <a:cubicBezTo>
                  <a:pt x="1135" y="987"/>
                  <a:pt x="1128" y="980"/>
                  <a:pt x="1119" y="976"/>
                </a:cubicBezTo>
                <a:cubicBezTo>
                  <a:pt x="1109" y="972"/>
                  <a:pt x="1096" y="975"/>
                  <a:pt x="1087" y="968"/>
                </a:cubicBezTo>
                <a:cubicBezTo>
                  <a:pt x="1080" y="963"/>
                  <a:pt x="1085" y="950"/>
                  <a:pt x="1079" y="944"/>
                </a:cubicBezTo>
                <a:cubicBezTo>
                  <a:pt x="1073" y="938"/>
                  <a:pt x="1063" y="939"/>
                  <a:pt x="1055" y="936"/>
                </a:cubicBezTo>
                <a:cubicBezTo>
                  <a:pt x="1042" y="896"/>
                  <a:pt x="1055" y="915"/>
                  <a:pt x="999" y="896"/>
                </a:cubicBezTo>
                <a:cubicBezTo>
                  <a:pt x="991" y="893"/>
                  <a:pt x="975" y="888"/>
                  <a:pt x="975" y="888"/>
                </a:cubicBezTo>
                <a:cubicBezTo>
                  <a:pt x="927" y="893"/>
                  <a:pt x="892" y="899"/>
                  <a:pt x="847" y="912"/>
                </a:cubicBezTo>
                <a:cubicBezTo>
                  <a:pt x="831" y="917"/>
                  <a:pt x="799" y="928"/>
                  <a:pt x="799" y="928"/>
                </a:cubicBezTo>
                <a:cubicBezTo>
                  <a:pt x="763" y="919"/>
                  <a:pt x="747" y="916"/>
                  <a:pt x="735" y="880"/>
                </a:cubicBezTo>
                <a:cubicBezTo>
                  <a:pt x="743" y="847"/>
                  <a:pt x="752" y="829"/>
                  <a:pt x="767" y="800"/>
                </a:cubicBezTo>
                <a:cubicBezTo>
                  <a:pt x="771" y="792"/>
                  <a:pt x="769" y="782"/>
                  <a:pt x="775" y="776"/>
                </a:cubicBezTo>
                <a:cubicBezTo>
                  <a:pt x="789" y="762"/>
                  <a:pt x="823" y="744"/>
                  <a:pt x="823" y="744"/>
                </a:cubicBezTo>
                <a:cubicBezTo>
                  <a:pt x="837" y="702"/>
                  <a:pt x="850" y="665"/>
                  <a:pt x="799" y="648"/>
                </a:cubicBezTo>
                <a:cubicBezTo>
                  <a:pt x="789" y="633"/>
                  <a:pt x="775" y="609"/>
                  <a:pt x="759" y="600"/>
                </a:cubicBezTo>
                <a:cubicBezTo>
                  <a:pt x="744" y="592"/>
                  <a:pt x="725" y="593"/>
                  <a:pt x="711" y="584"/>
                </a:cubicBezTo>
                <a:cubicBezTo>
                  <a:pt x="677" y="561"/>
                  <a:pt x="696" y="572"/>
                  <a:pt x="655" y="552"/>
                </a:cubicBezTo>
                <a:cubicBezTo>
                  <a:pt x="619" y="498"/>
                  <a:pt x="537" y="501"/>
                  <a:pt x="479" y="496"/>
                </a:cubicBezTo>
                <a:cubicBezTo>
                  <a:pt x="428" y="483"/>
                  <a:pt x="452" y="471"/>
                  <a:pt x="407" y="456"/>
                </a:cubicBezTo>
                <a:cubicBezTo>
                  <a:pt x="355" y="465"/>
                  <a:pt x="275" y="482"/>
                  <a:pt x="231" y="456"/>
                </a:cubicBezTo>
                <a:cubicBezTo>
                  <a:pt x="210" y="444"/>
                  <a:pt x="234" y="405"/>
                  <a:pt x="223" y="384"/>
                </a:cubicBezTo>
                <a:cubicBezTo>
                  <a:pt x="214" y="367"/>
                  <a:pt x="175" y="352"/>
                  <a:pt x="175" y="352"/>
                </a:cubicBezTo>
                <a:cubicBezTo>
                  <a:pt x="156" y="295"/>
                  <a:pt x="150" y="318"/>
                  <a:pt x="175" y="280"/>
                </a:cubicBezTo>
                <a:cubicBezTo>
                  <a:pt x="159" y="233"/>
                  <a:pt x="179" y="276"/>
                  <a:pt x="143" y="240"/>
                </a:cubicBezTo>
                <a:cubicBezTo>
                  <a:pt x="136" y="233"/>
                  <a:pt x="134" y="222"/>
                  <a:pt x="127" y="216"/>
                </a:cubicBezTo>
                <a:cubicBezTo>
                  <a:pt x="113" y="203"/>
                  <a:pt x="79" y="184"/>
                  <a:pt x="79" y="184"/>
                </a:cubicBezTo>
                <a:cubicBezTo>
                  <a:pt x="74" y="176"/>
                  <a:pt x="70" y="167"/>
                  <a:pt x="63" y="160"/>
                </a:cubicBezTo>
                <a:cubicBezTo>
                  <a:pt x="56" y="153"/>
                  <a:pt x="45" y="152"/>
                  <a:pt x="39" y="144"/>
                </a:cubicBezTo>
                <a:cubicBezTo>
                  <a:pt x="26" y="128"/>
                  <a:pt x="24" y="106"/>
                  <a:pt x="15" y="88"/>
                </a:cubicBezTo>
                <a:cubicBezTo>
                  <a:pt x="12" y="75"/>
                  <a:pt x="0" y="60"/>
                  <a:pt x="7" y="48"/>
                </a:cubicBezTo>
                <a:cubicBezTo>
                  <a:pt x="28" y="10"/>
                  <a:pt x="101" y="6"/>
                  <a:pt x="135" y="0"/>
                </a:cubicBezTo>
                <a:cubicBezTo>
                  <a:pt x="218" y="6"/>
                  <a:pt x="301" y="4"/>
                  <a:pt x="383" y="16"/>
                </a:cubicBezTo>
                <a:cubicBezTo>
                  <a:pt x="406" y="19"/>
                  <a:pt x="452" y="55"/>
                  <a:pt x="479" y="64"/>
                </a:cubicBezTo>
                <a:cubicBezTo>
                  <a:pt x="503" y="135"/>
                  <a:pt x="455" y="192"/>
                  <a:pt x="511" y="248"/>
                </a:cubicBezTo>
                <a:cubicBezTo>
                  <a:pt x="523" y="285"/>
                  <a:pt x="535" y="275"/>
                  <a:pt x="567" y="296"/>
                </a:cubicBezTo>
                <a:cubicBezTo>
                  <a:pt x="609" y="289"/>
                  <a:pt x="631" y="274"/>
                  <a:pt x="671" y="264"/>
                </a:cubicBezTo>
                <a:cubicBezTo>
                  <a:pt x="676" y="256"/>
                  <a:pt x="679" y="246"/>
                  <a:pt x="687" y="240"/>
                </a:cubicBezTo>
                <a:cubicBezTo>
                  <a:pt x="694" y="235"/>
                  <a:pt x="705" y="238"/>
                  <a:pt x="711" y="232"/>
                </a:cubicBezTo>
                <a:cubicBezTo>
                  <a:pt x="717" y="226"/>
                  <a:pt x="713" y="214"/>
                  <a:pt x="719" y="208"/>
                </a:cubicBezTo>
                <a:cubicBezTo>
                  <a:pt x="747" y="180"/>
                  <a:pt x="761" y="178"/>
                  <a:pt x="791" y="168"/>
                </a:cubicBezTo>
                <a:cubicBezTo>
                  <a:pt x="854" y="74"/>
                  <a:pt x="966" y="201"/>
                  <a:pt x="1039" y="208"/>
                </a:cubicBezTo>
                <a:cubicBezTo>
                  <a:pt x="1124" y="217"/>
                  <a:pt x="1119" y="189"/>
                  <a:pt x="1119" y="232"/>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45" name="Freeform 45"/>
          <p:cNvSpPr>
            <a:spLocks/>
          </p:cNvSpPr>
          <p:nvPr/>
        </p:nvSpPr>
        <p:spPr bwMode="auto">
          <a:xfrm>
            <a:off x="7442200" y="3484563"/>
            <a:ext cx="401638" cy="254000"/>
          </a:xfrm>
          <a:custGeom>
            <a:avLst/>
            <a:gdLst>
              <a:gd name="T0" fmla="*/ 0 w 253"/>
              <a:gd name="T1" fmla="*/ 2147483647 h 160"/>
              <a:gd name="T2" fmla="*/ 2147483647 w 253"/>
              <a:gd name="T3" fmla="*/ 0 h 160"/>
              <a:gd name="T4" fmla="*/ 2147483647 w 253"/>
              <a:gd name="T5" fmla="*/ 2147483647 h 160"/>
              <a:gd name="T6" fmla="*/ 2147483647 w 253"/>
              <a:gd name="T7" fmla="*/ 2147483647 h 160"/>
              <a:gd name="T8" fmla="*/ 2147483647 w 253"/>
              <a:gd name="T9" fmla="*/ 2147483647 h 160"/>
              <a:gd name="T10" fmla="*/ 2147483647 w 253"/>
              <a:gd name="T11" fmla="*/ 2147483647 h 160"/>
              <a:gd name="T12" fmla="*/ 2147483647 w 253"/>
              <a:gd name="T13" fmla="*/ 2147483647 h 160"/>
              <a:gd name="T14" fmla="*/ 0 60000 65536"/>
              <a:gd name="T15" fmla="*/ 0 60000 65536"/>
              <a:gd name="T16" fmla="*/ 0 60000 65536"/>
              <a:gd name="T17" fmla="*/ 0 60000 65536"/>
              <a:gd name="T18" fmla="*/ 0 60000 65536"/>
              <a:gd name="T19" fmla="*/ 0 60000 65536"/>
              <a:gd name="T20" fmla="*/ 0 60000 65536"/>
              <a:gd name="T21" fmla="*/ 0 w 253"/>
              <a:gd name="T22" fmla="*/ 0 h 160"/>
              <a:gd name="T23" fmla="*/ 253 w 253"/>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160">
                <a:moveTo>
                  <a:pt x="0" y="64"/>
                </a:moveTo>
                <a:cubicBezTo>
                  <a:pt x="22" y="30"/>
                  <a:pt x="51" y="12"/>
                  <a:pt x="88" y="0"/>
                </a:cubicBezTo>
                <a:cubicBezTo>
                  <a:pt x="104" y="11"/>
                  <a:pt x="120" y="21"/>
                  <a:pt x="136" y="32"/>
                </a:cubicBezTo>
                <a:cubicBezTo>
                  <a:pt x="144" y="37"/>
                  <a:pt x="144" y="51"/>
                  <a:pt x="152" y="56"/>
                </a:cubicBezTo>
                <a:cubicBezTo>
                  <a:pt x="166" y="65"/>
                  <a:pt x="186" y="63"/>
                  <a:pt x="200" y="72"/>
                </a:cubicBezTo>
                <a:cubicBezTo>
                  <a:pt x="208" y="77"/>
                  <a:pt x="216" y="83"/>
                  <a:pt x="224" y="88"/>
                </a:cubicBezTo>
                <a:cubicBezTo>
                  <a:pt x="227" y="102"/>
                  <a:pt x="253" y="160"/>
                  <a:pt x="232" y="160"/>
                </a:cubicBezTo>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46" name="Freeform 46"/>
          <p:cNvSpPr>
            <a:spLocks/>
          </p:cNvSpPr>
          <p:nvPr/>
        </p:nvSpPr>
        <p:spPr bwMode="auto">
          <a:xfrm>
            <a:off x="6477000" y="4487863"/>
            <a:ext cx="660400" cy="428625"/>
          </a:xfrm>
          <a:custGeom>
            <a:avLst/>
            <a:gdLst>
              <a:gd name="T0" fmla="*/ 2147483647 w 416"/>
              <a:gd name="T1" fmla="*/ 2147483647 h 270"/>
              <a:gd name="T2" fmla="*/ 2147483647 w 416"/>
              <a:gd name="T3" fmla="*/ 2147483647 h 270"/>
              <a:gd name="T4" fmla="*/ 2147483647 w 416"/>
              <a:gd name="T5" fmla="*/ 2147483647 h 270"/>
              <a:gd name="T6" fmla="*/ 2147483647 w 416"/>
              <a:gd name="T7" fmla="*/ 2147483647 h 270"/>
              <a:gd name="T8" fmla="*/ 2147483647 w 416"/>
              <a:gd name="T9" fmla="*/ 2147483647 h 270"/>
              <a:gd name="T10" fmla="*/ 2147483647 w 416"/>
              <a:gd name="T11" fmla="*/ 2147483647 h 270"/>
              <a:gd name="T12" fmla="*/ 2147483647 w 416"/>
              <a:gd name="T13" fmla="*/ 2147483647 h 270"/>
              <a:gd name="T14" fmla="*/ 2147483647 w 416"/>
              <a:gd name="T15" fmla="*/ 2147483647 h 270"/>
              <a:gd name="T16" fmla="*/ 2147483647 w 416"/>
              <a:gd name="T17" fmla="*/ 2147483647 h 270"/>
              <a:gd name="T18" fmla="*/ 2147483647 w 416"/>
              <a:gd name="T19" fmla="*/ 2147483647 h 270"/>
              <a:gd name="T20" fmla="*/ 0 w 416"/>
              <a:gd name="T21" fmla="*/ 2147483647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6"/>
              <a:gd name="T34" fmla="*/ 0 h 270"/>
              <a:gd name="T35" fmla="*/ 416 w 416"/>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6" h="270">
                <a:moveTo>
                  <a:pt x="64" y="136"/>
                </a:moveTo>
                <a:cubicBezTo>
                  <a:pt x="93" y="92"/>
                  <a:pt x="120" y="102"/>
                  <a:pt x="176" y="96"/>
                </a:cubicBezTo>
                <a:cubicBezTo>
                  <a:pt x="206" y="52"/>
                  <a:pt x="234" y="71"/>
                  <a:pt x="280" y="56"/>
                </a:cubicBezTo>
                <a:cubicBezTo>
                  <a:pt x="318" y="0"/>
                  <a:pt x="281" y="5"/>
                  <a:pt x="376" y="16"/>
                </a:cubicBezTo>
                <a:cubicBezTo>
                  <a:pt x="392" y="40"/>
                  <a:pt x="400" y="64"/>
                  <a:pt x="416" y="88"/>
                </a:cubicBezTo>
                <a:cubicBezTo>
                  <a:pt x="378" y="145"/>
                  <a:pt x="398" y="122"/>
                  <a:pt x="360" y="160"/>
                </a:cubicBezTo>
                <a:cubicBezTo>
                  <a:pt x="341" y="217"/>
                  <a:pt x="368" y="148"/>
                  <a:pt x="328" y="208"/>
                </a:cubicBezTo>
                <a:cubicBezTo>
                  <a:pt x="323" y="215"/>
                  <a:pt x="328" y="229"/>
                  <a:pt x="320" y="232"/>
                </a:cubicBezTo>
                <a:cubicBezTo>
                  <a:pt x="300" y="241"/>
                  <a:pt x="277" y="237"/>
                  <a:pt x="256" y="240"/>
                </a:cubicBezTo>
                <a:cubicBezTo>
                  <a:pt x="224" y="232"/>
                  <a:pt x="203" y="226"/>
                  <a:pt x="176" y="208"/>
                </a:cubicBezTo>
                <a:cubicBezTo>
                  <a:pt x="121" y="222"/>
                  <a:pt x="54" y="270"/>
                  <a:pt x="0" y="216"/>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47" name="Freeform 47"/>
          <p:cNvSpPr>
            <a:spLocks/>
          </p:cNvSpPr>
          <p:nvPr/>
        </p:nvSpPr>
        <p:spPr bwMode="auto">
          <a:xfrm>
            <a:off x="7231063" y="4310063"/>
            <a:ext cx="274637" cy="342900"/>
          </a:xfrm>
          <a:custGeom>
            <a:avLst/>
            <a:gdLst>
              <a:gd name="T0" fmla="*/ 2147483647 w 173"/>
              <a:gd name="T1" fmla="*/ 2147483647 h 216"/>
              <a:gd name="T2" fmla="*/ 2147483647 w 173"/>
              <a:gd name="T3" fmla="*/ 2147483647 h 216"/>
              <a:gd name="T4" fmla="*/ 2147483647 w 173"/>
              <a:gd name="T5" fmla="*/ 2147483647 h 216"/>
              <a:gd name="T6" fmla="*/ 2147483647 w 173"/>
              <a:gd name="T7" fmla="*/ 0 h 216"/>
              <a:gd name="T8" fmla="*/ 2147483647 w 173"/>
              <a:gd name="T9" fmla="*/ 2147483647 h 216"/>
              <a:gd name="T10" fmla="*/ 2147483647 w 173"/>
              <a:gd name="T11" fmla="*/ 2147483647 h 216"/>
              <a:gd name="T12" fmla="*/ 2147483647 w 173"/>
              <a:gd name="T13" fmla="*/ 2147483647 h 216"/>
              <a:gd name="T14" fmla="*/ 2147483647 w 173"/>
              <a:gd name="T15" fmla="*/ 2147483647 h 216"/>
              <a:gd name="T16" fmla="*/ 2147483647 w 173"/>
              <a:gd name="T17" fmla="*/ 2147483647 h 216"/>
              <a:gd name="T18" fmla="*/ 2147483647 w 173"/>
              <a:gd name="T19" fmla="*/ 2147483647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216"/>
              <a:gd name="T32" fmla="*/ 173 w 173"/>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216">
                <a:moveTo>
                  <a:pt x="93" y="216"/>
                </a:moveTo>
                <a:cubicBezTo>
                  <a:pt x="99" y="201"/>
                  <a:pt x="110" y="165"/>
                  <a:pt x="125" y="152"/>
                </a:cubicBezTo>
                <a:cubicBezTo>
                  <a:pt x="139" y="139"/>
                  <a:pt x="173" y="120"/>
                  <a:pt x="173" y="120"/>
                </a:cubicBezTo>
                <a:cubicBezTo>
                  <a:pt x="165" y="65"/>
                  <a:pt x="164" y="32"/>
                  <a:pt x="117" y="0"/>
                </a:cubicBezTo>
                <a:cubicBezTo>
                  <a:pt x="101" y="11"/>
                  <a:pt x="85" y="21"/>
                  <a:pt x="69" y="32"/>
                </a:cubicBezTo>
                <a:cubicBezTo>
                  <a:pt x="62" y="37"/>
                  <a:pt x="67" y="50"/>
                  <a:pt x="61" y="56"/>
                </a:cubicBezTo>
                <a:cubicBezTo>
                  <a:pt x="55" y="62"/>
                  <a:pt x="45" y="61"/>
                  <a:pt x="37" y="64"/>
                </a:cubicBezTo>
                <a:cubicBezTo>
                  <a:pt x="34" y="72"/>
                  <a:pt x="34" y="81"/>
                  <a:pt x="29" y="88"/>
                </a:cubicBezTo>
                <a:cubicBezTo>
                  <a:pt x="23" y="97"/>
                  <a:pt x="8" y="101"/>
                  <a:pt x="5" y="112"/>
                </a:cubicBezTo>
                <a:cubicBezTo>
                  <a:pt x="0" y="130"/>
                  <a:pt x="13" y="149"/>
                  <a:pt x="13" y="16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48" name="Line 48"/>
          <p:cNvSpPr>
            <a:spLocks noChangeShapeType="1"/>
          </p:cNvSpPr>
          <p:nvPr/>
        </p:nvSpPr>
        <p:spPr bwMode="auto">
          <a:xfrm>
            <a:off x="7620000" y="3268663"/>
            <a:ext cx="7620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9" name="Text Box 49"/>
          <p:cNvSpPr txBox="1">
            <a:spLocks noChangeArrowheads="1"/>
          </p:cNvSpPr>
          <p:nvPr/>
        </p:nvSpPr>
        <p:spPr bwMode="auto">
          <a:xfrm>
            <a:off x="7467600" y="3344863"/>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0     250     500</a:t>
            </a:r>
            <a:endParaRPr lang="en-US" sz="1000">
              <a:solidFill>
                <a:schemeClr val="bg2"/>
              </a:solidFill>
            </a:endParaRPr>
          </a:p>
        </p:txBody>
      </p:sp>
      <p:sp>
        <p:nvSpPr>
          <p:cNvPr id="25650" name="Text Box 50"/>
          <p:cNvSpPr txBox="1">
            <a:spLocks noChangeArrowheads="1"/>
          </p:cNvSpPr>
          <p:nvPr/>
        </p:nvSpPr>
        <p:spPr bwMode="auto">
          <a:xfrm>
            <a:off x="7924800" y="2963863"/>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Km</a:t>
            </a:r>
            <a:endParaRPr lang="en-US" sz="1000">
              <a:solidFill>
                <a:schemeClr val="bg2"/>
              </a:solidFill>
            </a:endParaRPr>
          </a:p>
        </p:txBody>
      </p:sp>
      <p:sp>
        <p:nvSpPr>
          <p:cNvPr id="25651" name="Text Box 51"/>
          <p:cNvSpPr txBox="1">
            <a:spLocks noChangeArrowheads="1"/>
          </p:cNvSpPr>
          <p:nvPr/>
        </p:nvSpPr>
        <p:spPr bwMode="auto">
          <a:xfrm>
            <a:off x="8305800" y="2430463"/>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800">
                <a:solidFill>
                  <a:schemeClr val="bg2"/>
                </a:solidFill>
                <a:latin typeface="Britannic Bold" pitchFamily="34" charset="0"/>
              </a:rPr>
              <a:t>U</a:t>
            </a:r>
            <a:endParaRPr lang="en-US" sz="2400">
              <a:solidFill>
                <a:schemeClr val="bg2"/>
              </a:solidFill>
              <a:latin typeface="Times New Roman" pitchFamily="18" charset="0"/>
            </a:endParaRPr>
          </a:p>
        </p:txBody>
      </p:sp>
      <p:sp>
        <p:nvSpPr>
          <p:cNvPr id="25652" name="AutoShape 52"/>
          <p:cNvSpPr>
            <a:spLocks noChangeArrowheads="1"/>
          </p:cNvSpPr>
          <p:nvPr/>
        </p:nvSpPr>
        <p:spPr bwMode="auto">
          <a:xfrm>
            <a:off x="8458200" y="2735263"/>
            <a:ext cx="76200" cy="228600"/>
          </a:xfrm>
          <a:prstGeom prst="rtTriangle">
            <a:avLst/>
          </a:prstGeom>
          <a:solidFill>
            <a:srgbClr val="FF0000"/>
          </a:solidFill>
          <a:ln w="9525">
            <a:solidFill>
              <a:srgbClr val="FF0000"/>
            </a:solidFill>
            <a:miter lim="800000"/>
            <a:headEnd/>
            <a:tailEnd/>
          </a:ln>
        </p:spPr>
        <p:txBody>
          <a:bodyPr wrap="none" anchor="ctr"/>
          <a:lstStyle/>
          <a:p>
            <a:endParaRPr lang="id-ID"/>
          </a:p>
        </p:txBody>
      </p:sp>
      <p:sp>
        <p:nvSpPr>
          <p:cNvPr id="25653" name="Rectangle 53"/>
          <p:cNvSpPr>
            <a:spLocks noChangeArrowheads="1"/>
          </p:cNvSpPr>
          <p:nvPr/>
        </p:nvSpPr>
        <p:spPr bwMode="auto">
          <a:xfrm>
            <a:off x="381000" y="304800"/>
            <a:ext cx="8382000" cy="12192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p>
            <a:endParaRPr lang="id-ID"/>
          </a:p>
        </p:txBody>
      </p:sp>
      <p:sp>
        <p:nvSpPr>
          <p:cNvPr id="25654" name="Text Box 54"/>
          <p:cNvSpPr txBox="1">
            <a:spLocks noChangeArrowheads="1"/>
          </p:cNvSpPr>
          <p:nvPr/>
        </p:nvSpPr>
        <p:spPr bwMode="auto">
          <a:xfrm>
            <a:off x="1371600" y="344488"/>
            <a:ext cx="723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3200">
                <a:solidFill>
                  <a:schemeClr val="bg2"/>
                </a:solidFill>
                <a:latin typeface="Poster Bodoni ATT" pitchFamily="18" charset="0"/>
              </a:rPr>
              <a:t>PETA WILAYAH KEDAULATAN RI</a:t>
            </a:r>
            <a:endParaRPr lang="en-US" sz="3200">
              <a:solidFill>
                <a:schemeClr val="bg2"/>
              </a:solidFill>
              <a:latin typeface="Times New Roman" pitchFamily="18" charset="0"/>
            </a:endParaRPr>
          </a:p>
        </p:txBody>
      </p:sp>
      <p:sp>
        <p:nvSpPr>
          <p:cNvPr id="25655" name="Text Box 55"/>
          <p:cNvSpPr txBox="1">
            <a:spLocks noChangeArrowheads="1"/>
          </p:cNvSpPr>
          <p:nvPr/>
        </p:nvSpPr>
        <p:spPr bwMode="auto">
          <a:xfrm>
            <a:off x="838200" y="877888"/>
            <a:ext cx="76962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nSpc>
                <a:spcPct val="60000"/>
              </a:lnSpc>
              <a:spcBef>
                <a:spcPct val="50000"/>
              </a:spcBef>
            </a:pPr>
            <a:r>
              <a:rPr lang="en-US" sz="2400" b="1">
                <a:solidFill>
                  <a:schemeClr val="bg2"/>
                </a:solidFill>
              </a:rPr>
              <a:t>STATUS 17 AGUSTUS 1945  -  13 DESEMBER 1957</a:t>
            </a:r>
          </a:p>
          <a:p>
            <a:pPr>
              <a:lnSpc>
                <a:spcPct val="60000"/>
              </a:lnSpc>
              <a:spcBef>
                <a:spcPct val="50000"/>
              </a:spcBef>
            </a:pPr>
            <a:r>
              <a:rPr lang="en-US" sz="1800" b="1">
                <a:solidFill>
                  <a:schemeClr val="bg2"/>
                </a:solidFill>
              </a:rPr>
              <a:t>DASAR HUKUM : TZMKO 1939. NO.442</a:t>
            </a:r>
            <a:endParaRPr lang="en-US" sz="1800">
              <a:solidFill>
                <a:schemeClr val="bg2"/>
              </a:solidFill>
              <a:latin typeface="Times New Roman" pitchFamily="18" charset="0"/>
            </a:endParaRPr>
          </a:p>
        </p:txBody>
      </p:sp>
      <p:sp>
        <p:nvSpPr>
          <p:cNvPr id="25656" name="Text Box 56"/>
          <p:cNvSpPr txBox="1">
            <a:spLocks noChangeArrowheads="1"/>
          </p:cNvSpPr>
          <p:nvPr/>
        </p:nvSpPr>
        <p:spPr bwMode="auto">
          <a:xfrm>
            <a:off x="533400" y="4641850"/>
            <a:ext cx="990600" cy="379413"/>
          </a:xfrm>
          <a:prstGeom prst="rect">
            <a:avLst/>
          </a:prstGeom>
          <a:solidFill>
            <a:schemeClr val="bg1"/>
          </a:solidFill>
          <a:ln w="12700">
            <a:solidFill>
              <a:schemeClr val="bg1"/>
            </a:solidFill>
            <a:miter lim="800000"/>
            <a:headEnd type="none" w="sm" len="sm"/>
            <a:tailEnd type="none" w="sm" len="sm"/>
          </a:ln>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n-US" sz="1800" b="1">
                <a:solidFill>
                  <a:schemeClr val="tx2"/>
                </a:solidFill>
              </a:rPr>
              <a:t>3 MIL</a:t>
            </a:r>
          </a:p>
        </p:txBody>
      </p:sp>
      <p:grpSp>
        <p:nvGrpSpPr>
          <p:cNvPr id="25657" name="Group 17"/>
          <p:cNvGrpSpPr>
            <a:grpSpLocks/>
          </p:cNvGrpSpPr>
          <p:nvPr/>
        </p:nvGrpSpPr>
        <p:grpSpPr bwMode="auto">
          <a:xfrm>
            <a:off x="8610600" y="6384925"/>
            <a:ext cx="368300" cy="396875"/>
            <a:chOff x="5455" y="4032"/>
            <a:chExt cx="232" cy="250"/>
          </a:xfrm>
        </p:grpSpPr>
        <p:sp>
          <p:nvSpPr>
            <p:cNvPr id="25658"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25659"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174425D1-5EBE-41CB-9CF8-4681C9513941}" type="slidenum">
                <a:rPr lang="en-US" sz="2000" b="1">
                  <a:solidFill>
                    <a:srgbClr val="000000"/>
                  </a:solidFill>
                </a:rPr>
                <a:pPr eaLnBrk="1" hangingPunct="1"/>
                <a:t>17</a:t>
              </a:fld>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228600"/>
            <a:ext cx="8610600" cy="6172200"/>
          </a:xfrm>
          <a:prstGeom prst="rect">
            <a:avLst/>
          </a:prstGeom>
          <a:solidFill>
            <a:schemeClr val="bg1"/>
          </a:solidFill>
          <a:ln w="57150" cmpd="thickThin">
            <a:solidFill>
              <a:schemeClr val="tx1"/>
            </a:solidFill>
            <a:miter lim="800000"/>
            <a:headEnd/>
            <a:tailEnd/>
          </a:ln>
        </p:spPr>
        <p:txBody>
          <a:bodyPr wrap="none" anchor="ctr"/>
          <a:lstStyle/>
          <a:p>
            <a:endParaRPr lang="id-ID"/>
          </a:p>
        </p:txBody>
      </p:sp>
      <p:pic>
        <p:nvPicPr>
          <p:cNvPr id="26627" name="Picture 3" descr="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19250"/>
            <a:ext cx="84582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Line 4"/>
          <p:cNvSpPr>
            <a:spLocks noChangeShapeType="1"/>
          </p:cNvSpPr>
          <p:nvPr/>
        </p:nvSpPr>
        <p:spPr bwMode="auto">
          <a:xfrm flipV="1">
            <a:off x="381000" y="154305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5"/>
          <p:cNvSpPr>
            <a:spLocks noChangeShapeType="1"/>
          </p:cNvSpPr>
          <p:nvPr/>
        </p:nvSpPr>
        <p:spPr bwMode="auto">
          <a:xfrm>
            <a:off x="381000" y="32385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0" name="Freeform 6"/>
          <p:cNvSpPr>
            <a:spLocks/>
          </p:cNvSpPr>
          <p:nvPr/>
        </p:nvSpPr>
        <p:spPr bwMode="auto">
          <a:xfrm>
            <a:off x="3352800" y="2838450"/>
            <a:ext cx="1409700" cy="566738"/>
          </a:xfrm>
          <a:custGeom>
            <a:avLst/>
            <a:gdLst>
              <a:gd name="T0" fmla="*/ 0 w 888"/>
              <a:gd name="T1" fmla="*/ 2147483647 h 357"/>
              <a:gd name="T2" fmla="*/ 2147483647 w 888"/>
              <a:gd name="T3" fmla="*/ 2147483647 h 357"/>
              <a:gd name="T4" fmla="*/ 2147483647 w 888"/>
              <a:gd name="T5" fmla="*/ 2147483647 h 357"/>
              <a:gd name="T6" fmla="*/ 2147483647 w 888"/>
              <a:gd name="T7" fmla="*/ 2147483647 h 357"/>
              <a:gd name="T8" fmla="*/ 2147483647 w 888"/>
              <a:gd name="T9" fmla="*/ 2147483647 h 357"/>
              <a:gd name="T10" fmla="*/ 2147483647 w 888"/>
              <a:gd name="T11" fmla="*/ 2147483647 h 357"/>
              <a:gd name="T12" fmla="*/ 2147483647 w 888"/>
              <a:gd name="T13" fmla="*/ 2147483647 h 357"/>
              <a:gd name="T14" fmla="*/ 2147483647 w 888"/>
              <a:gd name="T15" fmla="*/ 2147483647 h 357"/>
              <a:gd name="T16" fmla="*/ 2147483647 w 888"/>
              <a:gd name="T17" fmla="*/ 2147483647 h 357"/>
              <a:gd name="T18" fmla="*/ 2147483647 w 888"/>
              <a:gd name="T19" fmla="*/ 2147483647 h 357"/>
              <a:gd name="T20" fmla="*/ 2147483647 w 888"/>
              <a:gd name="T21" fmla="*/ 2147483647 h 357"/>
              <a:gd name="T22" fmla="*/ 2147483647 w 888"/>
              <a:gd name="T23" fmla="*/ 2147483647 h 357"/>
              <a:gd name="T24" fmla="*/ 2147483647 w 888"/>
              <a:gd name="T25" fmla="*/ 2147483647 h 357"/>
              <a:gd name="T26" fmla="*/ 2147483647 w 888"/>
              <a:gd name="T27" fmla="*/ 2147483647 h 357"/>
              <a:gd name="T28" fmla="*/ 2147483647 w 888"/>
              <a:gd name="T29" fmla="*/ 2147483647 h 357"/>
              <a:gd name="T30" fmla="*/ 2147483647 w 888"/>
              <a:gd name="T31" fmla="*/ 2147483647 h 357"/>
              <a:gd name="T32" fmla="*/ 2147483647 w 888"/>
              <a:gd name="T33" fmla="*/ 2147483647 h 357"/>
              <a:gd name="T34" fmla="*/ 2147483647 w 888"/>
              <a:gd name="T35" fmla="*/ 2147483647 h 357"/>
              <a:gd name="T36" fmla="*/ 2147483647 w 888"/>
              <a:gd name="T37" fmla="*/ 2147483647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8"/>
              <a:gd name="T58" fmla="*/ 0 h 357"/>
              <a:gd name="T59" fmla="*/ 888 w 888"/>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8" h="357">
                <a:moveTo>
                  <a:pt x="0" y="253"/>
                </a:moveTo>
                <a:cubicBezTo>
                  <a:pt x="45" y="268"/>
                  <a:pt x="52" y="282"/>
                  <a:pt x="80" y="325"/>
                </a:cubicBezTo>
                <a:cubicBezTo>
                  <a:pt x="95" y="347"/>
                  <a:pt x="152" y="357"/>
                  <a:pt x="152" y="357"/>
                </a:cubicBezTo>
                <a:cubicBezTo>
                  <a:pt x="179" y="354"/>
                  <a:pt x="206" y="357"/>
                  <a:pt x="232" y="349"/>
                </a:cubicBezTo>
                <a:cubicBezTo>
                  <a:pt x="243" y="346"/>
                  <a:pt x="245" y="329"/>
                  <a:pt x="256" y="325"/>
                </a:cubicBezTo>
                <a:cubicBezTo>
                  <a:pt x="274" y="318"/>
                  <a:pt x="293" y="320"/>
                  <a:pt x="312" y="317"/>
                </a:cubicBezTo>
                <a:cubicBezTo>
                  <a:pt x="331" y="311"/>
                  <a:pt x="348" y="296"/>
                  <a:pt x="368" y="293"/>
                </a:cubicBezTo>
                <a:cubicBezTo>
                  <a:pt x="375" y="292"/>
                  <a:pt x="415" y="306"/>
                  <a:pt x="424" y="309"/>
                </a:cubicBezTo>
                <a:cubicBezTo>
                  <a:pt x="453" y="299"/>
                  <a:pt x="478" y="294"/>
                  <a:pt x="504" y="277"/>
                </a:cubicBezTo>
                <a:cubicBezTo>
                  <a:pt x="507" y="269"/>
                  <a:pt x="508" y="261"/>
                  <a:pt x="512" y="253"/>
                </a:cubicBezTo>
                <a:cubicBezTo>
                  <a:pt x="516" y="244"/>
                  <a:pt x="524" y="238"/>
                  <a:pt x="528" y="229"/>
                </a:cubicBezTo>
                <a:cubicBezTo>
                  <a:pt x="532" y="219"/>
                  <a:pt x="531" y="207"/>
                  <a:pt x="536" y="197"/>
                </a:cubicBezTo>
                <a:cubicBezTo>
                  <a:pt x="574" y="131"/>
                  <a:pt x="548" y="212"/>
                  <a:pt x="576" y="149"/>
                </a:cubicBezTo>
                <a:cubicBezTo>
                  <a:pt x="577" y="147"/>
                  <a:pt x="602" y="59"/>
                  <a:pt x="608" y="53"/>
                </a:cubicBezTo>
                <a:cubicBezTo>
                  <a:pt x="616" y="45"/>
                  <a:pt x="622" y="34"/>
                  <a:pt x="632" y="29"/>
                </a:cubicBezTo>
                <a:cubicBezTo>
                  <a:pt x="647" y="21"/>
                  <a:pt x="680" y="13"/>
                  <a:pt x="680" y="13"/>
                </a:cubicBezTo>
                <a:cubicBezTo>
                  <a:pt x="802" y="37"/>
                  <a:pt x="610" y="0"/>
                  <a:pt x="784" y="29"/>
                </a:cubicBezTo>
                <a:cubicBezTo>
                  <a:pt x="811" y="33"/>
                  <a:pt x="864" y="45"/>
                  <a:pt x="864" y="45"/>
                </a:cubicBezTo>
                <a:cubicBezTo>
                  <a:pt x="872" y="50"/>
                  <a:pt x="888" y="61"/>
                  <a:pt x="888" y="61"/>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31" name="Freeform 7"/>
          <p:cNvSpPr>
            <a:spLocks/>
          </p:cNvSpPr>
          <p:nvPr/>
        </p:nvSpPr>
        <p:spPr bwMode="auto">
          <a:xfrm>
            <a:off x="5943600" y="4743450"/>
            <a:ext cx="381000" cy="342900"/>
          </a:xfrm>
          <a:custGeom>
            <a:avLst/>
            <a:gdLst>
              <a:gd name="T0" fmla="*/ 2147483647 w 173"/>
              <a:gd name="T1" fmla="*/ 2147483647 h 216"/>
              <a:gd name="T2" fmla="*/ 2147483647 w 173"/>
              <a:gd name="T3" fmla="*/ 2147483647 h 216"/>
              <a:gd name="T4" fmla="*/ 2147483647 w 173"/>
              <a:gd name="T5" fmla="*/ 2147483647 h 216"/>
              <a:gd name="T6" fmla="*/ 2147483647 w 173"/>
              <a:gd name="T7" fmla="*/ 0 h 216"/>
              <a:gd name="T8" fmla="*/ 2147483647 w 173"/>
              <a:gd name="T9" fmla="*/ 2147483647 h 216"/>
              <a:gd name="T10" fmla="*/ 2147483647 w 173"/>
              <a:gd name="T11" fmla="*/ 2147483647 h 216"/>
              <a:gd name="T12" fmla="*/ 2147483647 w 173"/>
              <a:gd name="T13" fmla="*/ 2147483647 h 216"/>
              <a:gd name="T14" fmla="*/ 2147483647 w 173"/>
              <a:gd name="T15" fmla="*/ 2147483647 h 216"/>
              <a:gd name="T16" fmla="*/ 2147483647 w 173"/>
              <a:gd name="T17" fmla="*/ 2147483647 h 216"/>
              <a:gd name="T18" fmla="*/ 2147483647 w 173"/>
              <a:gd name="T19" fmla="*/ 2147483647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216"/>
              <a:gd name="T32" fmla="*/ 173 w 173"/>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216">
                <a:moveTo>
                  <a:pt x="93" y="216"/>
                </a:moveTo>
                <a:cubicBezTo>
                  <a:pt x="99" y="201"/>
                  <a:pt x="110" y="165"/>
                  <a:pt x="125" y="152"/>
                </a:cubicBezTo>
                <a:cubicBezTo>
                  <a:pt x="139" y="139"/>
                  <a:pt x="173" y="120"/>
                  <a:pt x="173" y="120"/>
                </a:cubicBezTo>
                <a:cubicBezTo>
                  <a:pt x="165" y="65"/>
                  <a:pt x="164" y="32"/>
                  <a:pt x="117" y="0"/>
                </a:cubicBezTo>
                <a:cubicBezTo>
                  <a:pt x="101" y="11"/>
                  <a:pt x="85" y="21"/>
                  <a:pt x="69" y="32"/>
                </a:cubicBezTo>
                <a:cubicBezTo>
                  <a:pt x="62" y="37"/>
                  <a:pt x="67" y="50"/>
                  <a:pt x="61" y="56"/>
                </a:cubicBezTo>
                <a:cubicBezTo>
                  <a:pt x="55" y="62"/>
                  <a:pt x="45" y="61"/>
                  <a:pt x="37" y="64"/>
                </a:cubicBezTo>
                <a:cubicBezTo>
                  <a:pt x="34" y="72"/>
                  <a:pt x="34" y="81"/>
                  <a:pt x="29" y="88"/>
                </a:cubicBezTo>
                <a:cubicBezTo>
                  <a:pt x="23" y="97"/>
                  <a:pt x="8" y="101"/>
                  <a:pt x="5" y="112"/>
                </a:cubicBezTo>
                <a:cubicBezTo>
                  <a:pt x="0" y="130"/>
                  <a:pt x="13" y="149"/>
                  <a:pt x="13" y="16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32" name="Text Box 8"/>
          <p:cNvSpPr txBox="1">
            <a:spLocks noChangeArrowheads="1"/>
          </p:cNvSpPr>
          <p:nvPr/>
        </p:nvSpPr>
        <p:spPr bwMode="auto">
          <a:xfrm>
            <a:off x="7848600" y="350520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0     250     500</a:t>
            </a:r>
            <a:endParaRPr lang="en-US" sz="1000">
              <a:solidFill>
                <a:schemeClr val="bg2"/>
              </a:solidFill>
            </a:endParaRPr>
          </a:p>
        </p:txBody>
      </p:sp>
      <p:sp>
        <p:nvSpPr>
          <p:cNvPr id="26633" name="Text Box 9"/>
          <p:cNvSpPr txBox="1">
            <a:spLocks noChangeArrowheads="1"/>
          </p:cNvSpPr>
          <p:nvPr/>
        </p:nvSpPr>
        <p:spPr bwMode="auto">
          <a:xfrm>
            <a:off x="8305800" y="2990850"/>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Km</a:t>
            </a:r>
            <a:endParaRPr lang="en-US" sz="1000">
              <a:solidFill>
                <a:schemeClr val="bg2"/>
              </a:solidFill>
            </a:endParaRPr>
          </a:p>
        </p:txBody>
      </p:sp>
      <p:sp>
        <p:nvSpPr>
          <p:cNvPr id="26634" name="Text Box 10"/>
          <p:cNvSpPr txBox="1">
            <a:spLocks noChangeArrowheads="1"/>
          </p:cNvSpPr>
          <p:nvPr/>
        </p:nvSpPr>
        <p:spPr bwMode="auto">
          <a:xfrm>
            <a:off x="8382000" y="245745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800">
                <a:solidFill>
                  <a:schemeClr val="bg2"/>
                </a:solidFill>
                <a:latin typeface="Britannic Bold" pitchFamily="34" charset="0"/>
              </a:rPr>
              <a:t>U</a:t>
            </a:r>
            <a:endParaRPr lang="en-US" sz="2400">
              <a:solidFill>
                <a:schemeClr val="bg2"/>
              </a:solidFill>
              <a:latin typeface="Times New Roman" pitchFamily="18" charset="0"/>
            </a:endParaRPr>
          </a:p>
        </p:txBody>
      </p:sp>
      <p:sp>
        <p:nvSpPr>
          <p:cNvPr id="26635" name="AutoShape 11"/>
          <p:cNvSpPr>
            <a:spLocks noChangeArrowheads="1"/>
          </p:cNvSpPr>
          <p:nvPr/>
        </p:nvSpPr>
        <p:spPr bwMode="auto">
          <a:xfrm>
            <a:off x="8534400" y="2762250"/>
            <a:ext cx="76200" cy="228600"/>
          </a:xfrm>
          <a:prstGeom prst="rtTriangle">
            <a:avLst/>
          </a:prstGeom>
          <a:solidFill>
            <a:srgbClr val="FF0000"/>
          </a:solidFill>
          <a:ln w="9525">
            <a:solidFill>
              <a:srgbClr val="FF0000"/>
            </a:solidFill>
            <a:miter lim="800000"/>
            <a:headEnd/>
            <a:tailEnd/>
          </a:ln>
        </p:spPr>
        <p:txBody>
          <a:bodyPr wrap="none" anchor="ctr"/>
          <a:lstStyle/>
          <a:p>
            <a:endParaRPr lang="id-ID"/>
          </a:p>
        </p:txBody>
      </p:sp>
      <p:sp>
        <p:nvSpPr>
          <p:cNvPr id="26636" name="Rectangle 12"/>
          <p:cNvSpPr>
            <a:spLocks noChangeArrowheads="1"/>
          </p:cNvSpPr>
          <p:nvPr/>
        </p:nvSpPr>
        <p:spPr bwMode="auto">
          <a:xfrm>
            <a:off x="381000" y="323850"/>
            <a:ext cx="8458200" cy="12954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p>
            <a:endParaRPr lang="id-ID"/>
          </a:p>
        </p:txBody>
      </p:sp>
      <p:sp>
        <p:nvSpPr>
          <p:cNvPr id="26637" name="Text Box 13"/>
          <p:cNvSpPr txBox="1">
            <a:spLocks noChangeArrowheads="1"/>
          </p:cNvSpPr>
          <p:nvPr/>
        </p:nvSpPr>
        <p:spPr bwMode="auto">
          <a:xfrm>
            <a:off x="1219200" y="228600"/>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3200" b="1">
                <a:solidFill>
                  <a:schemeClr val="bg2"/>
                </a:solidFill>
                <a:latin typeface="Poster Bodoni ATT" pitchFamily="18" charset="0"/>
              </a:rPr>
              <a:t>PETA WILAYAH KEDAULATAN RI</a:t>
            </a:r>
            <a:endParaRPr lang="en-US" sz="3200" b="1">
              <a:solidFill>
                <a:schemeClr val="bg2"/>
              </a:solidFill>
              <a:latin typeface="Times New Roman" pitchFamily="18" charset="0"/>
            </a:endParaRPr>
          </a:p>
        </p:txBody>
      </p:sp>
      <p:sp>
        <p:nvSpPr>
          <p:cNvPr id="26638" name="Text Box 14"/>
          <p:cNvSpPr txBox="1">
            <a:spLocks noChangeArrowheads="1"/>
          </p:cNvSpPr>
          <p:nvPr/>
        </p:nvSpPr>
        <p:spPr bwMode="auto">
          <a:xfrm>
            <a:off x="762000" y="839788"/>
            <a:ext cx="76962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nSpc>
                <a:spcPct val="50000"/>
              </a:lnSpc>
              <a:spcBef>
                <a:spcPct val="50000"/>
              </a:spcBef>
            </a:pPr>
            <a:r>
              <a:rPr lang="en-US" sz="2400" b="1">
                <a:solidFill>
                  <a:schemeClr val="bg2"/>
                </a:solidFill>
              </a:rPr>
              <a:t>STATUS  13 DESEMBER 1957 - 17 FEBRUARI 1969</a:t>
            </a:r>
            <a:endParaRPr lang="en-US" sz="2000" b="1">
              <a:solidFill>
                <a:schemeClr val="bg2"/>
              </a:solidFill>
            </a:endParaRPr>
          </a:p>
          <a:p>
            <a:pPr>
              <a:lnSpc>
                <a:spcPct val="50000"/>
              </a:lnSpc>
              <a:spcBef>
                <a:spcPct val="50000"/>
              </a:spcBef>
            </a:pPr>
            <a:r>
              <a:rPr lang="en-US" sz="1800" b="1">
                <a:solidFill>
                  <a:schemeClr val="bg2"/>
                </a:solidFill>
              </a:rPr>
              <a:t>DASAR HUKUM : DEKLARASI  JUANDA 1957, UU NO. 4 PRP 1960  </a:t>
            </a:r>
            <a:endParaRPr lang="en-US" sz="1800">
              <a:solidFill>
                <a:schemeClr val="bg2"/>
              </a:solidFill>
              <a:latin typeface="Times New Roman" pitchFamily="18" charset="0"/>
            </a:endParaRPr>
          </a:p>
        </p:txBody>
      </p:sp>
      <p:sp>
        <p:nvSpPr>
          <p:cNvPr id="26639" name="Freeform 15"/>
          <p:cNvSpPr>
            <a:spLocks/>
          </p:cNvSpPr>
          <p:nvPr/>
        </p:nvSpPr>
        <p:spPr bwMode="auto">
          <a:xfrm>
            <a:off x="838200" y="2533650"/>
            <a:ext cx="7616825" cy="2876550"/>
          </a:xfrm>
          <a:custGeom>
            <a:avLst/>
            <a:gdLst>
              <a:gd name="T0" fmla="*/ 2147483647 w 4798"/>
              <a:gd name="T1" fmla="*/ 2147483647 h 1812"/>
              <a:gd name="T2" fmla="*/ 2147483647 w 4798"/>
              <a:gd name="T3" fmla="*/ 2147483647 h 1812"/>
              <a:gd name="T4" fmla="*/ 2147483647 w 4798"/>
              <a:gd name="T5" fmla="*/ 2147483647 h 1812"/>
              <a:gd name="T6" fmla="*/ 2147483647 w 4798"/>
              <a:gd name="T7" fmla="*/ 2147483647 h 1812"/>
              <a:gd name="T8" fmla="*/ 2147483647 w 4798"/>
              <a:gd name="T9" fmla="*/ 2147483647 h 1812"/>
              <a:gd name="T10" fmla="*/ 2147483647 w 4798"/>
              <a:gd name="T11" fmla="*/ 2147483647 h 1812"/>
              <a:gd name="T12" fmla="*/ 2147483647 w 4798"/>
              <a:gd name="T13" fmla="*/ 2147483647 h 1812"/>
              <a:gd name="T14" fmla="*/ 2147483647 w 4798"/>
              <a:gd name="T15" fmla="*/ 2147483647 h 1812"/>
              <a:gd name="T16" fmla="*/ 2147483647 w 4798"/>
              <a:gd name="T17" fmla="*/ 2147483647 h 1812"/>
              <a:gd name="T18" fmla="*/ 2147483647 w 4798"/>
              <a:gd name="T19" fmla="*/ 2147483647 h 1812"/>
              <a:gd name="T20" fmla="*/ 2147483647 w 4798"/>
              <a:gd name="T21" fmla="*/ 2147483647 h 1812"/>
              <a:gd name="T22" fmla="*/ 2147483647 w 4798"/>
              <a:gd name="T23" fmla="*/ 2147483647 h 1812"/>
              <a:gd name="T24" fmla="*/ 2147483647 w 4798"/>
              <a:gd name="T25" fmla="*/ 2147483647 h 1812"/>
              <a:gd name="T26" fmla="*/ 2147483647 w 4798"/>
              <a:gd name="T27" fmla="*/ 2147483647 h 1812"/>
              <a:gd name="T28" fmla="*/ 2147483647 w 4798"/>
              <a:gd name="T29" fmla="*/ 2147483647 h 1812"/>
              <a:gd name="T30" fmla="*/ 2147483647 w 4798"/>
              <a:gd name="T31" fmla="*/ 2147483647 h 1812"/>
              <a:gd name="T32" fmla="*/ 2147483647 w 4798"/>
              <a:gd name="T33" fmla="*/ 2147483647 h 1812"/>
              <a:gd name="T34" fmla="*/ 2147483647 w 4798"/>
              <a:gd name="T35" fmla="*/ 2147483647 h 1812"/>
              <a:gd name="T36" fmla="*/ 2147483647 w 4798"/>
              <a:gd name="T37" fmla="*/ 2147483647 h 1812"/>
              <a:gd name="T38" fmla="*/ 2147483647 w 4798"/>
              <a:gd name="T39" fmla="*/ 2147483647 h 1812"/>
              <a:gd name="T40" fmla="*/ 2147483647 w 4798"/>
              <a:gd name="T41" fmla="*/ 2147483647 h 1812"/>
              <a:gd name="T42" fmla="*/ 2147483647 w 4798"/>
              <a:gd name="T43" fmla="*/ 2147483647 h 1812"/>
              <a:gd name="T44" fmla="*/ 2147483647 w 4798"/>
              <a:gd name="T45" fmla="*/ 2147483647 h 1812"/>
              <a:gd name="T46" fmla="*/ 2147483647 w 4798"/>
              <a:gd name="T47" fmla="*/ 2147483647 h 1812"/>
              <a:gd name="T48" fmla="*/ 2147483647 w 4798"/>
              <a:gd name="T49" fmla="*/ 2147483647 h 1812"/>
              <a:gd name="T50" fmla="*/ 2147483647 w 4798"/>
              <a:gd name="T51" fmla="*/ 2147483647 h 1812"/>
              <a:gd name="T52" fmla="*/ 2147483647 w 4798"/>
              <a:gd name="T53" fmla="*/ 2147483647 h 1812"/>
              <a:gd name="T54" fmla="*/ 2147483647 w 4798"/>
              <a:gd name="T55" fmla="*/ 2147483647 h 1812"/>
              <a:gd name="T56" fmla="*/ 2147483647 w 4798"/>
              <a:gd name="T57" fmla="*/ 2147483647 h 1812"/>
              <a:gd name="T58" fmla="*/ 2147483647 w 4798"/>
              <a:gd name="T59" fmla="*/ 2147483647 h 1812"/>
              <a:gd name="T60" fmla="*/ 2147483647 w 4798"/>
              <a:gd name="T61" fmla="*/ 2147483647 h 1812"/>
              <a:gd name="T62" fmla="*/ 2147483647 w 4798"/>
              <a:gd name="T63" fmla="*/ 2147483647 h 1812"/>
              <a:gd name="T64" fmla="*/ 2147483647 w 4798"/>
              <a:gd name="T65" fmla="*/ 2147483647 h 1812"/>
              <a:gd name="T66" fmla="*/ 2147483647 w 4798"/>
              <a:gd name="T67" fmla="*/ 2147483647 h 1812"/>
              <a:gd name="T68" fmla="*/ 2147483647 w 4798"/>
              <a:gd name="T69" fmla="*/ 2147483647 h 1812"/>
              <a:gd name="T70" fmla="*/ 2147483647 w 4798"/>
              <a:gd name="T71" fmla="*/ 2147483647 h 1812"/>
              <a:gd name="T72" fmla="*/ 2147483647 w 4798"/>
              <a:gd name="T73" fmla="*/ 2147483647 h 1812"/>
              <a:gd name="T74" fmla="*/ 2147483647 w 4798"/>
              <a:gd name="T75" fmla="*/ 2147483647 h 1812"/>
              <a:gd name="T76" fmla="*/ 2147483647 w 4798"/>
              <a:gd name="T77" fmla="*/ 2147483647 h 1812"/>
              <a:gd name="T78" fmla="*/ 2147483647 w 4798"/>
              <a:gd name="T79" fmla="*/ 2147483647 h 1812"/>
              <a:gd name="T80" fmla="*/ 2147483647 w 4798"/>
              <a:gd name="T81" fmla="*/ 2147483647 h 1812"/>
              <a:gd name="T82" fmla="*/ 2147483647 w 4798"/>
              <a:gd name="T83" fmla="*/ 2147483647 h 1812"/>
              <a:gd name="T84" fmla="*/ 2147483647 w 4798"/>
              <a:gd name="T85" fmla="*/ 2147483647 h 1812"/>
              <a:gd name="T86" fmla="*/ 2147483647 w 4798"/>
              <a:gd name="T87" fmla="*/ 2147483647 h 1812"/>
              <a:gd name="T88" fmla="*/ 2147483647 w 4798"/>
              <a:gd name="T89" fmla="*/ 2147483647 h 1812"/>
              <a:gd name="T90" fmla="*/ 2147483647 w 4798"/>
              <a:gd name="T91" fmla="*/ 2147483647 h 1812"/>
              <a:gd name="T92" fmla="*/ 2147483647 w 4798"/>
              <a:gd name="T93" fmla="*/ 2147483647 h 1812"/>
              <a:gd name="T94" fmla="*/ 2147483647 w 4798"/>
              <a:gd name="T95" fmla="*/ 2147483647 h 1812"/>
              <a:gd name="T96" fmla="*/ 2147483647 w 4798"/>
              <a:gd name="T97" fmla="*/ 2147483647 h 1812"/>
              <a:gd name="T98" fmla="*/ 2147483647 w 4798"/>
              <a:gd name="T99" fmla="*/ 2147483647 h 1812"/>
              <a:gd name="T100" fmla="*/ 2147483647 w 4798"/>
              <a:gd name="T101" fmla="*/ 2147483647 h 1812"/>
              <a:gd name="T102" fmla="*/ 2147483647 w 4798"/>
              <a:gd name="T103" fmla="*/ 2147483647 h 1812"/>
              <a:gd name="T104" fmla="*/ 2147483647 w 4798"/>
              <a:gd name="T105" fmla="*/ 2147483647 h 1812"/>
              <a:gd name="T106" fmla="*/ 2147483647 w 4798"/>
              <a:gd name="T107" fmla="*/ 2147483647 h 1812"/>
              <a:gd name="T108" fmla="*/ 2147483647 w 4798"/>
              <a:gd name="T109" fmla="*/ 2147483647 h 1812"/>
              <a:gd name="T110" fmla="*/ 2147483647 w 4798"/>
              <a:gd name="T111" fmla="*/ 2147483647 h 1812"/>
              <a:gd name="T112" fmla="*/ 2147483647 w 4798"/>
              <a:gd name="T113" fmla="*/ 2147483647 h 1812"/>
              <a:gd name="T114" fmla="*/ 2147483647 w 4798"/>
              <a:gd name="T115" fmla="*/ 2147483647 h 1812"/>
              <a:gd name="T116" fmla="*/ 2147483647 w 4798"/>
              <a:gd name="T117" fmla="*/ 2147483647 h 1812"/>
              <a:gd name="T118" fmla="*/ 2147483647 w 4798"/>
              <a:gd name="T119" fmla="*/ 2147483647 h 1812"/>
              <a:gd name="T120" fmla="*/ 2147483647 w 4798"/>
              <a:gd name="T121" fmla="*/ 2147483647 h 1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98"/>
              <a:gd name="T184" fmla="*/ 0 h 1812"/>
              <a:gd name="T185" fmla="*/ 4798 w 4798"/>
              <a:gd name="T186" fmla="*/ 1812 h 1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98" h="1812">
                <a:moveTo>
                  <a:pt x="574" y="235"/>
                </a:moveTo>
                <a:cubicBezTo>
                  <a:pt x="548" y="218"/>
                  <a:pt x="532" y="197"/>
                  <a:pt x="502" y="187"/>
                </a:cubicBezTo>
                <a:cubicBezTo>
                  <a:pt x="488" y="146"/>
                  <a:pt x="467" y="136"/>
                  <a:pt x="438" y="107"/>
                </a:cubicBezTo>
                <a:cubicBezTo>
                  <a:pt x="345" y="14"/>
                  <a:pt x="344" y="35"/>
                  <a:pt x="182" y="27"/>
                </a:cubicBezTo>
                <a:cubicBezTo>
                  <a:pt x="93" y="5"/>
                  <a:pt x="164" y="0"/>
                  <a:pt x="30" y="11"/>
                </a:cubicBezTo>
                <a:cubicBezTo>
                  <a:pt x="0" y="56"/>
                  <a:pt x="15" y="102"/>
                  <a:pt x="38" y="147"/>
                </a:cubicBezTo>
                <a:cubicBezTo>
                  <a:pt x="49" y="201"/>
                  <a:pt x="71" y="212"/>
                  <a:pt x="102" y="259"/>
                </a:cubicBezTo>
                <a:cubicBezTo>
                  <a:pt x="113" y="275"/>
                  <a:pt x="134" y="307"/>
                  <a:pt x="134" y="307"/>
                </a:cubicBezTo>
                <a:cubicBezTo>
                  <a:pt x="137" y="355"/>
                  <a:pt x="137" y="403"/>
                  <a:pt x="142" y="451"/>
                </a:cubicBezTo>
                <a:cubicBezTo>
                  <a:pt x="145" y="483"/>
                  <a:pt x="176" y="496"/>
                  <a:pt x="190" y="523"/>
                </a:cubicBezTo>
                <a:cubicBezTo>
                  <a:pt x="214" y="571"/>
                  <a:pt x="240" y="641"/>
                  <a:pt x="294" y="659"/>
                </a:cubicBezTo>
                <a:cubicBezTo>
                  <a:pt x="313" y="687"/>
                  <a:pt x="326" y="696"/>
                  <a:pt x="358" y="707"/>
                </a:cubicBezTo>
                <a:cubicBezTo>
                  <a:pt x="368" y="736"/>
                  <a:pt x="414" y="779"/>
                  <a:pt x="414" y="779"/>
                </a:cubicBezTo>
                <a:cubicBezTo>
                  <a:pt x="426" y="815"/>
                  <a:pt x="454" y="870"/>
                  <a:pt x="486" y="891"/>
                </a:cubicBezTo>
                <a:cubicBezTo>
                  <a:pt x="498" y="937"/>
                  <a:pt x="529" y="976"/>
                  <a:pt x="550" y="1019"/>
                </a:cubicBezTo>
                <a:cubicBezTo>
                  <a:pt x="554" y="1027"/>
                  <a:pt x="552" y="1037"/>
                  <a:pt x="558" y="1043"/>
                </a:cubicBezTo>
                <a:cubicBezTo>
                  <a:pt x="572" y="1057"/>
                  <a:pt x="606" y="1075"/>
                  <a:pt x="606" y="1075"/>
                </a:cubicBezTo>
                <a:cubicBezTo>
                  <a:pt x="654" y="1067"/>
                  <a:pt x="672" y="1058"/>
                  <a:pt x="718" y="1067"/>
                </a:cubicBezTo>
                <a:cubicBezTo>
                  <a:pt x="742" y="1083"/>
                  <a:pt x="752" y="1076"/>
                  <a:pt x="774" y="1091"/>
                </a:cubicBezTo>
                <a:cubicBezTo>
                  <a:pt x="846" y="1139"/>
                  <a:pt x="736" y="1097"/>
                  <a:pt x="814" y="1123"/>
                </a:cubicBezTo>
                <a:cubicBezTo>
                  <a:pt x="829" y="1138"/>
                  <a:pt x="849" y="1147"/>
                  <a:pt x="862" y="1163"/>
                </a:cubicBezTo>
                <a:cubicBezTo>
                  <a:pt x="879" y="1184"/>
                  <a:pt x="859" y="1194"/>
                  <a:pt x="886" y="1211"/>
                </a:cubicBezTo>
                <a:cubicBezTo>
                  <a:pt x="900" y="1220"/>
                  <a:pt x="934" y="1227"/>
                  <a:pt x="934" y="1227"/>
                </a:cubicBezTo>
                <a:cubicBezTo>
                  <a:pt x="951" y="1279"/>
                  <a:pt x="927" y="1228"/>
                  <a:pt x="966" y="1259"/>
                </a:cubicBezTo>
                <a:cubicBezTo>
                  <a:pt x="974" y="1265"/>
                  <a:pt x="975" y="1277"/>
                  <a:pt x="982" y="1283"/>
                </a:cubicBezTo>
                <a:cubicBezTo>
                  <a:pt x="1030" y="1325"/>
                  <a:pt x="1031" y="1315"/>
                  <a:pt x="1094" y="1323"/>
                </a:cubicBezTo>
                <a:cubicBezTo>
                  <a:pt x="1128" y="1374"/>
                  <a:pt x="1166" y="1415"/>
                  <a:pt x="1222" y="1443"/>
                </a:cubicBezTo>
                <a:cubicBezTo>
                  <a:pt x="1264" y="1506"/>
                  <a:pt x="1337" y="1479"/>
                  <a:pt x="1414" y="1483"/>
                </a:cubicBezTo>
                <a:cubicBezTo>
                  <a:pt x="1473" y="1523"/>
                  <a:pt x="1578" y="1524"/>
                  <a:pt x="1646" y="1531"/>
                </a:cubicBezTo>
                <a:cubicBezTo>
                  <a:pt x="1740" y="1541"/>
                  <a:pt x="1834" y="1561"/>
                  <a:pt x="1926" y="1579"/>
                </a:cubicBezTo>
                <a:cubicBezTo>
                  <a:pt x="1986" y="1619"/>
                  <a:pt x="2071" y="1625"/>
                  <a:pt x="2142" y="1635"/>
                </a:cubicBezTo>
                <a:cubicBezTo>
                  <a:pt x="2263" y="1626"/>
                  <a:pt x="2382" y="1626"/>
                  <a:pt x="2502" y="1643"/>
                </a:cubicBezTo>
                <a:cubicBezTo>
                  <a:pt x="2520" y="1652"/>
                  <a:pt x="2542" y="1654"/>
                  <a:pt x="2558" y="1667"/>
                </a:cubicBezTo>
                <a:cubicBezTo>
                  <a:pt x="2566" y="1673"/>
                  <a:pt x="2566" y="1686"/>
                  <a:pt x="2574" y="1691"/>
                </a:cubicBezTo>
                <a:cubicBezTo>
                  <a:pt x="2588" y="1700"/>
                  <a:pt x="2622" y="1707"/>
                  <a:pt x="2622" y="1707"/>
                </a:cubicBezTo>
                <a:cubicBezTo>
                  <a:pt x="2654" y="1739"/>
                  <a:pt x="2679" y="1780"/>
                  <a:pt x="2718" y="1803"/>
                </a:cubicBezTo>
                <a:cubicBezTo>
                  <a:pt x="2734" y="1812"/>
                  <a:pt x="2756" y="1799"/>
                  <a:pt x="2774" y="1795"/>
                </a:cubicBezTo>
                <a:cubicBezTo>
                  <a:pt x="2815" y="1787"/>
                  <a:pt x="2853" y="1754"/>
                  <a:pt x="2894" y="1747"/>
                </a:cubicBezTo>
                <a:cubicBezTo>
                  <a:pt x="2928" y="1741"/>
                  <a:pt x="2963" y="1742"/>
                  <a:pt x="2998" y="1739"/>
                </a:cubicBezTo>
                <a:cubicBezTo>
                  <a:pt x="3075" y="1731"/>
                  <a:pt x="3150" y="1702"/>
                  <a:pt x="3214" y="1659"/>
                </a:cubicBezTo>
                <a:cubicBezTo>
                  <a:pt x="3240" y="1621"/>
                  <a:pt x="3267" y="1614"/>
                  <a:pt x="3310" y="1603"/>
                </a:cubicBezTo>
                <a:cubicBezTo>
                  <a:pt x="3358" y="1567"/>
                  <a:pt x="3412" y="1546"/>
                  <a:pt x="3470" y="1531"/>
                </a:cubicBezTo>
                <a:cubicBezTo>
                  <a:pt x="3555" y="1474"/>
                  <a:pt x="3643" y="1526"/>
                  <a:pt x="3726" y="1547"/>
                </a:cubicBezTo>
                <a:cubicBezTo>
                  <a:pt x="3747" y="1544"/>
                  <a:pt x="3770" y="1546"/>
                  <a:pt x="3790" y="1539"/>
                </a:cubicBezTo>
                <a:cubicBezTo>
                  <a:pt x="3808" y="1533"/>
                  <a:pt x="3838" y="1507"/>
                  <a:pt x="3838" y="1507"/>
                </a:cubicBezTo>
                <a:cubicBezTo>
                  <a:pt x="3856" y="1479"/>
                  <a:pt x="3874" y="1461"/>
                  <a:pt x="3902" y="1443"/>
                </a:cubicBezTo>
                <a:cubicBezTo>
                  <a:pt x="3939" y="1388"/>
                  <a:pt x="3916" y="1401"/>
                  <a:pt x="3958" y="1387"/>
                </a:cubicBezTo>
                <a:cubicBezTo>
                  <a:pt x="3985" y="1390"/>
                  <a:pt x="4012" y="1387"/>
                  <a:pt x="4038" y="1395"/>
                </a:cubicBezTo>
                <a:cubicBezTo>
                  <a:pt x="4049" y="1398"/>
                  <a:pt x="4051" y="1418"/>
                  <a:pt x="4062" y="1419"/>
                </a:cubicBezTo>
                <a:cubicBezTo>
                  <a:pt x="4102" y="1423"/>
                  <a:pt x="4142" y="1414"/>
                  <a:pt x="4182" y="1411"/>
                </a:cubicBezTo>
                <a:cubicBezTo>
                  <a:pt x="4193" y="1378"/>
                  <a:pt x="4217" y="1359"/>
                  <a:pt x="4238" y="1331"/>
                </a:cubicBezTo>
                <a:cubicBezTo>
                  <a:pt x="4249" y="1297"/>
                  <a:pt x="4254" y="1234"/>
                  <a:pt x="4294" y="1219"/>
                </a:cubicBezTo>
                <a:cubicBezTo>
                  <a:pt x="4307" y="1214"/>
                  <a:pt x="4321" y="1214"/>
                  <a:pt x="4334" y="1211"/>
                </a:cubicBezTo>
                <a:cubicBezTo>
                  <a:pt x="4355" y="1216"/>
                  <a:pt x="4377" y="1222"/>
                  <a:pt x="4398" y="1227"/>
                </a:cubicBezTo>
                <a:cubicBezTo>
                  <a:pt x="4417" y="1232"/>
                  <a:pt x="4446" y="1259"/>
                  <a:pt x="4446" y="1259"/>
                </a:cubicBezTo>
                <a:cubicBezTo>
                  <a:pt x="4476" y="1304"/>
                  <a:pt x="4478" y="1355"/>
                  <a:pt x="4430" y="1387"/>
                </a:cubicBezTo>
                <a:cubicBezTo>
                  <a:pt x="4408" y="1420"/>
                  <a:pt x="4386" y="1446"/>
                  <a:pt x="4374" y="1483"/>
                </a:cubicBezTo>
                <a:cubicBezTo>
                  <a:pt x="4381" y="1531"/>
                  <a:pt x="4376" y="1556"/>
                  <a:pt x="4422" y="1571"/>
                </a:cubicBezTo>
                <a:cubicBezTo>
                  <a:pt x="4516" y="1564"/>
                  <a:pt x="4588" y="1549"/>
                  <a:pt x="4678" y="1579"/>
                </a:cubicBezTo>
                <a:cubicBezTo>
                  <a:pt x="4704" y="1618"/>
                  <a:pt x="4732" y="1613"/>
                  <a:pt x="4774" y="1627"/>
                </a:cubicBezTo>
                <a:cubicBezTo>
                  <a:pt x="4786" y="1609"/>
                  <a:pt x="4798" y="1594"/>
                  <a:pt x="4798" y="1571"/>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40" name="Freeform 16"/>
          <p:cNvSpPr>
            <a:spLocks/>
          </p:cNvSpPr>
          <p:nvPr/>
        </p:nvSpPr>
        <p:spPr bwMode="auto">
          <a:xfrm>
            <a:off x="1828800" y="2838450"/>
            <a:ext cx="1473200" cy="681038"/>
          </a:xfrm>
          <a:custGeom>
            <a:avLst/>
            <a:gdLst>
              <a:gd name="T0" fmla="*/ 0 w 928"/>
              <a:gd name="T1" fmla="*/ 2147483647 h 429"/>
              <a:gd name="T2" fmla="*/ 2147483647 w 928"/>
              <a:gd name="T3" fmla="*/ 2147483647 h 429"/>
              <a:gd name="T4" fmla="*/ 2147483647 w 928"/>
              <a:gd name="T5" fmla="*/ 2147483647 h 429"/>
              <a:gd name="T6" fmla="*/ 2147483647 w 928"/>
              <a:gd name="T7" fmla="*/ 2147483647 h 429"/>
              <a:gd name="T8" fmla="*/ 2147483647 w 928"/>
              <a:gd name="T9" fmla="*/ 2147483647 h 429"/>
              <a:gd name="T10" fmla="*/ 2147483647 w 928"/>
              <a:gd name="T11" fmla="*/ 2147483647 h 429"/>
              <a:gd name="T12" fmla="*/ 2147483647 w 928"/>
              <a:gd name="T13" fmla="*/ 2147483647 h 429"/>
              <a:gd name="T14" fmla="*/ 2147483647 w 928"/>
              <a:gd name="T15" fmla="*/ 2147483647 h 429"/>
              <a:gd name="T16" fmla="*/ 2147483647 w 928"/>
              <a:gd name="T17" fmla="*/ 2147483647 h 429"/>
              <a:gd name="T18" fmla="*/ 2147483647 w 928"/>
              <a:gd name="T19" fmla="*/ 2147483647 h 429"/>
              <a:gd name="T20" fmla="*/ 2147483647 w 928"/>
              <a:gd name="T21" fmla="*/ 2147483647 h 429"/>
              <a:gd name="T22" fmla="*/ 2147483647 w 928"/>
              <a:gd name="T23" fmla="*/ 2147483647 h 429"/>
              <a:gd name="T24" fmla="*/ 2147483647 w 928"/>
              <a:gd name="T25" fmla="*/ 2147483647 h 429"/>
              <a:gd name="T26" fmla="*/ 2147483647 w 928"/>
              <a:gd name="T27" fmla="*/ 2147483647 h 429"/>
              <a:gd name="T28" fmla="*/ 2147483647 w 928"/>
              <a:gd name="T29" fmla="*/ 2147483647 h 429"/>
              <a:gd name="T30" fmla="*/ 2147483647 w 928"/>
              <a:gd name="T31" fmla="*/ 2147483647 h 429"/>
              <a:gd name="T32" fmla="*/ 2147483647 w 928"/>
              <a:gd name="T33" fmla="*/ 2147483647 h 429"/>
              <a:gd name="T34" fmla="*/ 2147483647 w 928"/>
              <a:gd name="T35" fmla="*/ 2147483647 h 429"/>
              <a:gd name="T36" fmla="*/ 2147483647 w 928"/>
              <a:gd name="T37" fmla="*/ 0 h 429"/>
              <a:gd name="T38" fmla="*/ 2147483647 w 928"/>
              <a:gd name="T39" fmla="*/ 2147483647 h 429"/>
              <a:gd name="T40" fmla="*/ 2147483647 w 928"/>
              <a:gd name="T41" fmla="*/ 2147483647 h 429"/>
              <a:gd name="T42" fmla="*/ 2147483647 w 928"/>
              <a:gd name="T43" fmla="*/ 2147483647 h 4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8"/>
              <a:gd name="T67" fmla="*/ 0 h 429"/>
              <a:gd name="T68" fmla="*/ 928 w 928"/>
              <a:gd name="T69" fmla="*/ 429 h 4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8" h="429">
                <a:moveTo>
                  <a:pt x="0" y="104"/>
                </a:moveTo>
                <a:cubicBezTo>
                  <a:pt x="70" y="127"/>
                  <a:pt x="104" y="216"/>
                  <a:pt x="176" y="240"/>
                </a:cubicBezTo>
                <a:cubicBezTo>
                  <a:pt x="181" y="248"/>
                  <a:pt x="184" y="258"/>
                  <a:pt x="192" y="264"/>
                </a:cubicBezTo>
                <a:cubicBezTo>
                  <a:pt x="199" y="269"/>
                  <a:pt x="210" y="266"/>
                  <a:pt x="216" y="272"/>
                </a:cubicBezTo>
                <a:cubicBezTo>
                  <a:pt x="259" y="315"/>
                  <a:pt x="184" y="283"/>
                  <a:pt x="248" y="304"/>
                </a:cubicBezTo>
                <a:cubicBezTo>
                  <a:pt x="253" y="312"/>
                  <a:pt x="256" y="322"/>
                  <a:pt x="264" y="328"/>
                </a:cubicBezTo>
                <a:cubicBezTo>
                  <a:pt x="271" y="333"/>
                  <a:pt x="282" y="330"/>
                  <a:pt x="288" y="336"/>
                </a:cubicBezTo>
                <a:cubicBezTo>
                  <a:pt x="381" y="429"/>
                  <a:pt x="276" y="355"/>
                  <a:pt x="344" y="400"/>
                </a:cubicBezTo>
                <a:cubicBezTo>
                  <a:pt x="352" y="397"/>
                  <a:pt x="360" y="391"/>
                  <a:pt x="368" y="392"/>
                </a:cubicBezTo>
                <a:cubicBezTo>
                  <a:pt x="385" y="394"/>
                  <a:pt x="416" y="408"/>
                  <a:pt x="416" y="408"/>
                </a:cubicBezTo>
                <a:cubicBezTo>
                  <a:pt x="443" y="404"/>
                  <a:pt x="476" y="410"/>
                  <a:pt x="496" y="392"/>
                </a:cubicBezTo>
                <a:cubicBezTo>
                  <a:pt x="548" y="347"/>
                  <a:pt x="534" y="282"/>
                  <a:pt x="608" y="264"/>
                </a:cubicBezTo>
                <a:cubicBezTo>
                  <a:pt x="603" y="248"/>
                  <a:pt x="604" y="228"/>
                  <a:pt x="592" y="216"/>
                </a:cubicBezTo>
                <a:cubicBezTo>
                  <a:pt x="580" y="204"/>
                  <a:pt x="560" y="205"/>
                  <a:pt x="544" y="200"/>
                </a:cubicBezTo>
                <a:cubicBezTo>
                  <a:pt x="536" y="197"/>
                  <a:pt x="520" y="192"/>
                  <a:pt x="520" y="192"/>
                </a:cubicBezTo>
                <a:cubicBezTo>
                  <a:pt x="485" y="88"/>
                  <a:pt x="584" y="103"/>
                  <a:pt x="656" y="96"/>
                </a:cubicBezTo>
                <a:cubicBezTo>
                  <a:pt x="687" y="80"/>
                  <a:pt x="707" y="59"/>
                  <a:pt x="736" y="40"/>
                </a:cubicBezTo>
                <a:cubicBezTo>
                  <a:pt x="741" y="32"/>
                  <a:pt x="744" y="21"/>
                  <a:pt x="752" y="16"/>
                </a:cubicBezTo>
                <a:cubicBezTo>
                  <a:pt x="766" y="7"/>
                  <a:pt x="800" y="0"/>
                  <a:pt x="800" y="0"/>
                </a:cubicBezTo>
                <a:cubicBezTo>
                  <a:pt x="827" y="18"/>
                  <a:pt x="834" y="38"/>
                  <a:pt x="864" y="48"/>
                </a:cubicBezTo>
                <a:cubicBezTo>
                  <a:pt x="872" y="72"/>
                  <a:pt x="884" y="98"/>
                  <a:pt x="896" y="120"/>
                </a:cubicBezTo>
                <a:cubicBezTo>
                  <a:pt x="905" y="137"/>
                  <a:pt x="928" y="168"/>
                  <a:pt x="928" y="1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41" name="Freeform 17"/>
          <p:cNvSpPr>
            <a:spLocks/>
          </p:cNvSpPr>
          <p:nvPr/>
        </p:nvSpPr>
        <p:spPr bwMode="auto">
          <a:xfrm>
            <a:off x="4724400" y="2686050"/>
            <a:ext cx="3797300" cy="1206500"/>
          </a:xfrm>
          <a:custGeom>
            <a:avLst/>
            <a:gdLst>
              <a:gd name="T0" fmla="*/ 0 w 2392"/>
              <a:gd name="T1" fmla="*/ 2147483647 h 760"/>
              <a:gd name="T2" fmla="*/ 2147483647 w 2392"/>
              <a:gd name="T3" fmla="*/ 2147483647 h 760"/>
              <a:gd name="T4" fmla="*/ 2147483647 w 2392"/>
              <a:gd name="T5" fmla="*/ 2147483647 h 760"/>
              <a:gd name="T6" fmla="*/ 2147483647 w 2392"/>
              <a:gd name="T7" fmla="*/ 2147483647 h 760"/>
              <a:gd name="T8" fmla="*/ 2147483647 w 2392"/>
              <a:gd name="T9" fmla="*/ 2147483647 h 760"/>
              <a:gd name="T10" fmla="*/ 2147483647 w 2392"/>
              <a:gd name="T11" fmla="*/ 2147483647 h 760"/>
              <a:gd name="T12" fmla="*/ 2147483647 w 2392"/>
              <a:gd name="T13" fmla="*/ 2147483647 h 760"/>
              <a:gd name="T14" fmla="*/ 2147483647 w 2392"/>
              <a:gd name="T15" fmla="*/ 2147483647 h 760"/>
              <a:gd name="T16" fmla="*/ 2147483647 w 2392"/>
              <a:gd name="T17" fmla="*/ 2147483647 h 760"/>
              <a:gd name="T18" fmla="*/ 2147483647 w 2392"/>
              <a:gd name="T19" fmla="*/ 2147483647 h 760"/>
              <a:gd name="T20" fmla="*/ 2147483647 w 2392"/>
              <a:gd name="T21" fmla="*/ 2147483647 h 760"/>
              <a:gd name="T22" fmla="*/ 2147483647 w 2392"/>
              <a:gd name="T23" fmla="*/ 2147483647 h 760"/>
              <a:gd name="T24" fmla="*/ 2147483647 w 2392"/>
              <a:gd name="T25" fmla="*/ 2147483647 h 760"/>
              <a:gd name="T26" fmla="*/ 2147483647 w 2392"/>
              <a:gd name="T27" fmla="*/ 2147483647 h 760"/>
              <a:gd name="T28" fmla="*/ 2147483647 w 2392"/>
              <a:gd name="T29" fmla="*/ 2147483647 h 760"/>
              <a:gd name="T30" fmla="*/ 2147483647 w 2392"/>
              <a:gd name="T31" fmla="*/ 2147483647 h 760"/>
              <a:gd name="T32" fmla="*/ 2147483647 w 2392"/>
              <a:gd name="T33" fmla="*/ 2147483647 h 760"/>
              <a:gd name="T34" fmla="*/ 2147483647 w 2392"/>
              <a:gd name="T35" fmla="*/ 2147483647 h 760"/>
              <a:gd name="T36" fmla="*/ 2147483647 w 2392"/>
              <a:gd name="T37" fmla="*/ 2147483647 h 760"/>
              <a:gd name="T38" fmla="*/ 2147483647 w 2392"/>
              <a:gd name="T39" fmla="*/ 2147483647 h 760"/>
              <a:gd name="T40" fmla="*/ 2147483647 w 2392"/>
              <a:gd name="T41" fmla="*/ 2147483647 h 760"/>
              <a:gd name="T42" fmla="*/ 2147483647 w 2392"/>
              <a:gd name="T43" fmla="*/ 2147483647 h 760"/>
              <a:gd name="T44" fmla="*/ 2147483647 w 2392"/>
              <a:gd name="T45" fmla="*/ 2147483647 h 760"/>
              <a:gd name="T46" fmla="*/ 2147483647 w 2392"/>
              <a:gd name="T47" fmla="*/ 0 h 760"/>
              <a:gd name="T48" fmla="*/ 2147483647 w 2392"/>
              <a:gd name="T49" fmla="*/ 2147483647 h 760"/>
              <a:gd name="T50" fmla="*/ 2147483647 w 2392"/>
              <a:gd name="T51" fmla="*/ 2147483647 h 760"/>
              <a:gd name="T52" fmla="*/ 2147483647 w 2392"/>
              <a:gd name="T53" fmla="*/ 2147483647 h 760"/>
              <a:gd name="T54" fmla="*/ 2147483647 w 2392"/>
              <a:gd name="T55" fmla="*/ 2147483647 h 760"/>
              <a:gd name="T56" fmla="*/ 2147483647 w 2392"/>
              <a:gd name="T57" fmla="*/ 2147483647 h 760"/>
              <a:gd name="T58" fmla="*/ 2147483647 w 2392"/>
              <a:gd name="T59" fmla="*/ 2147483647 h 760"/>
              <a:gd name="T60" fmla="*/ 2147483647 w 2392"/>
              <a:gd name="T61" fmla="*/ 2147483647 h 760"/>
              <a:gd name="T62" fmla="*/ 2147483647 w 2392"/>
              <a:gd name="T63" fmla="*/ 2147483647 h 760"/>
              <a:gd name="T64" fmla="*/ 2147483647 w 2392"/>
              <a:gd name="T65" fmla="*/ 2147483647 h 760"/>
              <a:gd name="T66" fmla="*/ 2147483647 w 2392"/>
              <a:gd name="T67" fmla="*/ 2147483647 h 760"/>
              <a:gd name="T68" fmla="*/ 2147483647 w 2392"/>
              <a:gd name="T69" fmla="*/ 2147483647 h 760"/>
              <a:gd name="T70" fmla="*/ 2147483647 w 2392"/>
              <a:gd name="T71" fmla="*/ 2147483647 h 760"/>
              <a:gd name="T72" fmla="*/ 2147483647 w 2392"/>
              <a:gd name="T73" fmla="*/ 2147483647 h 760"/>
              <a:gd name="T74" fmla="*/ 2147483647 w 2392"/>
              <a:gd name="T75" fmla="*/ 2147483647 h 760"/>
              <a:gd name="T76" fmla="*/ 2147483647 w 2392"/>
              <a:gd name="T77" fmla="*/ 2147483647 h 760"/>
              <a:gd name="T78" fmla="*/ 2147483647 w 2392"/>
              <a:gd name="T79" fmla="*/ 2147483647 h 760"/>
              <a:gd name="T80" fmla="*/ 2147483647 w 2392"/>
              <a:gd name="T81" fmla="*/ 2147483647 h 760"/>
              <a:gd name="T82" fmla="*/ 2147483647 w 2392"/>
              <a:gd name="T83" fmla="*/ 2147483647 h 7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2"/>
              <a:gd name="T127" fmla="*/ 0 h 760"/>
              <a:gd name="T128" fmla="*/ 2392 w 2392"/>
              <a:gd name="T129" fmla="*/ 760 h 7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2" h="760">
                <a:moveTo>
                  <a:pt x="0" y="112"/>
                </a:moveTo>
                <a:cubicBezTo>
                  <a:pt x="25" y="146"/>
                  <a:pt x="45" y="179"/>
                  <a:pt x="64" y="216"/>
                </a:cubicBezTo>
                <a:cubicBezTo>
                  <a:pt x="73" y="233"/>
                  <a:pt x="70" y="255"/>
                  <a:pt x="80" y="272"/>
                </a:cubicBezTo>
                <a:cubicBezTo>
                  <a:pt x="96" y="300"/>
                  <a:pt x="147" y="334"/>
                  <a:pt x="176" y="344"/>
                </a:cubicBezTo>
                <a:cubicBezTo>
                  <a:pt x="208" y="341"/>
                  <a:pt x="241" y="342"/>
                  <a:pt x="272" y="336"/>
                </a:cubicBezTo>
                <a:cubicBezTo>
                  <a:pt x="281" y="334"/>
                  <a:pt x="287" y="323"/>
                  <a:pt x="296" y="320"/>
                </a:cubicBezTo>
                <a:cubicBezTo>
                  <a:pt x="309" y="315"/>
                  <a:pt x="323" y="315"/>
                  <a:pt x="336" y="312"/>
                </a:cubicBezTo>
                <a:cubicBezTo>
                  <a:pt x="342" y="313"/>
                  <a:pt x="404" y="322"/>
                  <a:pt x="416" y="328"/>
                </a:cubicBezTo>
                <a:cubicBezTo>
                  <a:pt x="428" y="334"/>
                  <a:pt x="436" y="347"/>
                  <a:pt x="448" y="352"/>
                </a:cubicBezTo>
                <a:cubicBezTo>
                  <a:pt x="466" y="359"/>
                  <a:pt x="527" y="371"/>
                  <a:pt x="552" y="376"/>
                </a:cubicBezTo>
                <a:cubicBezTo>
                  <a:pt x="594" y="369"/>
                  <a:pt x="616" y="354"/>
                  <a:pt x="656" y="344"/>
                </a:cubicBezTo>
                <a:cubicBezTo>
                  <a:pt x="664" y="336"/>
                  <a:pt x="671" y="326"/>
                  <a:pt x="680" y="320"/>
                </a:cubicBezTo>
                <a:cubicBezTo>
                  <a:pt x="687" y="315"/>
                  <a:pt x="698" y="318"/>
                  <a:pt x="704" y="312"/>
                </a:cubicBezTo>
                <a:cubicBezTo>
                  <a:pt x="710" y="306"/>
                  <a:pt x="704" y="292"/>
                  <a:pt x="712" y="288"/>
                </a:cubicBezTo>
                <a:cubicBezTo>
                  <a:pt x="729" y="280"/>
                  <a:pt x="749" y="283"/>
                  <a:pt x="768" y="280"/>
                </a:cubicBezTo>
                <a:cubicBezTo>
                  <a:pt x="789" y="283"/>
                  <a:pt x="813" y="298"/>
                  <a:pt x="832" y="288"/>
                </a:cubicBezTo>
                <a:cubicBezTo>
                  <a:pt x="843" y="283"/>
                  <a:pt x="824" y="264"/>
                  <a:pt x="816" y="256"/>
                </a:cubicBezTo>
                <a:cubicBezTo>
                  <a:pt x="810" y="250"/>
                  <a:pt x="800" y="252"/>
                  <a:pt x="792" y="248"/>
                </a:cubicBezTo>
                <a:cubicBezTo>
                  <a:pt x="770" y="237"/>
                  <a:pt x="762" y="226"/>
                  <a:pt x="744" y="208"/>
                </a:cubicBezTo>
                <a:cubicBezTo>
                  <a:pt x="733" y="174"/>
                  <a:pt x="726" y="165"/>
                  <a:pt x="744" y="120"/>
                </a:cubicBezTo>
                <a:cubicBezTo>
                  <a:pt x="748" y="111"/>
                  <a:pt x="759" y="108"/>
                  <a:pt x="768" y="104"/>
                </a:cubicBezTo>
                <a:cubicBezTo>
                  <a:pt x="809" y="86"/>
                  <a:pt x="853" y="67"/>
                  <a:pt x="896" y="56"/>
                </a:cubicBezTo>
                <a:cubicBezTo>
                  <a:pt x="899" y="48"/>
                  <a:pt x="898" y="38"/>
                  <a:pt x="904" y="32"/>
                </a:cubicBezTo>
                <a:cubicBezTo>
                  <a:pt x="911" y="25"/>
                  <a:pt x="978" y="7"/>
                  <a:pt x="992" y="0"/>
                </a:cubicBezTo>
                <a:cubicBezTo>
                  <a:pt x="997" y="16"/>
                  <a:pt x="1003" y="32"/>
                  <a:pt x="1008" y="48"/>
                </a:cubicBezTo>
                <a:cubicBezTo>
                  <a:pt x="1011" y="56"/>
                  <a:pt x="1016" y="72"/>
                  <a:pt x="1016" y="72"/>
                </a:cubicBezTo>
                <a:cubicBezTo>
                  <a:pt x="1031" y="178"/>
                  <a:pt x="1031" y="182"/>
                  <a:pt x="1136" y="200"/>
                </a:cubicBezTo>
                <a:cubicBezTo>
                  <a:pt x="1167" y="246"/>
                  <a:pt x="1167" y="300"/>
                  <a:pt x="1184" y="352"/>
                </a:cubicBezTo>
                <a:cubicBezTo>
                  <a:pt x="1197" y="390"/>
                  <a:pt x="1303" y="397"/>
                  <a:pt x="1336" y="408"/>
                </a:cubicBezTo>
                <a:cubicBezTo>
                  <a:pt x="1352" y="432"/>
                  <a:pt x="1368" y="456"/>
                  <a:pt x="1384" y="480"/>
                </a:cubicBezTo>
                <a:cubicBezTo>
                  <a:pt x="1389" y="487"/>
                  <a:pt x="1400" y="485"/>
                  <a:pt x="1408" y="488"/>
                </a:cubicBezTo>
                <a:cubicBezTo>
                  <a:pt x="1469" y="514"/>
                  <a:pt x="1534" y="512"/>
                  <a:pt x="1600" y="520"/>
                </a:cubicBezTo>
                <a:cubicBezTo>
                  <a:pt x="1667" y="570"/>
                  <a:pt x="1747" y="541"/>
                  <a:pt x="1824" y="528"/>
                </a:cubicBezTo>
                <a:cubicBezTo>
                  <a:pt x="1859" y="531"/>
                  <a:pt x="1903" y="519"/>
                  <a:pt x="1928" y="544"/>
                </a:cubicBezTo>
                <a:cubicBezTo>
                  <a:pt x="1934" y="550"/>
                  <a:pt x="1929" y="563"/>
                  <a:pt x="1936" y="568"/>
                </a:cubicBezTo>
                <a:cubicBezTo>
                  <a:pt x="1973" y="594"/>
                  <a:pt x="2086" y="609"/>
                  <a:pt x="2128" y="616"/>
                </a:cubicBezTo>
                <a:cubicBezTo>
                  <a:pt x="2160" y="637"/>
                  <a:pt x="2202" y="647"/>
                  <a:pt x="2240" y="656"/>
                </a:cubicBezTo>
                <a:cubicBezTo>
                  <a:pt x="2251" y="659"/>
                  <a:pt x="2261" y="661"/>
                  <a:pt x="2272" y="664"/>
                </a:cubicBezTo>
                <a:cubicBezTo>
                  <a:pt x="2288" y="669"/>
                  <a:pt x="2320" y="680"/>
                  <a:pt x="2320" y="680"/>
                </a:cubicBezTo>
                <a:cubicBezTo>
                  <a:pt x="2325" y="688"/>
                  <a:pt x="2327" y="700"/>
                  <a:pt x="2336" y="704"/>
                </a:cubicBezTo>
                <a:cubicBezTo>
                  <a:pt x="2351" y="711"/>
                  <a:pt x="2376" y="698"/>
                  <a:pt x="2384" y="712"/>
                </a:cubicBezTo>
                <a:cubicBezTo>
                  <a:pt x="2392" y="727"/>
                  <a:pt x="2368" y="760"/>
                  <a:pt x="2368" y="76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42" name="Line 18"/>
          <p:cNvSpPr>
            <a:spLocks noChangeShapeType="1"/>
          </p:cNvSpPr>
          <p:nvPr/>
        </p:nvSpPr>
        <p:spPr bwMode="auto">
          <a:xfrm flipV="1">
            <a:off x="830580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19"/>
          <p:cNvSpPr>
            <a:spLocks noChangeShapeType="1"/>
          </p:cNvSpPr>
          <p:nvPr/>
        </p:nvSpPr>
        <p:spPr bwMode="auto">
          <a:xfrm flipV="1">
            <a:off x="830580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20"/>
          <p:cNvSpPr>
            <a:spLocks noChangeShapeType="1"/>
          </p:cNvSpPr>
          <p:nvPr/>
        </p:nvSpPr>
        <p:spPr bwMode="auto">
          <a:xfrm flipV="1">
            <a:off x="2209800" y="4210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21"/>
          <p:cNvSpPr>
            <a:spLocks noChangeShapeType="1"/>
          </p:cNvSpPr>
          <p:nvPr/>
        </p:nvSpPr>
        <p:spPr bwMode="auto">
          <a:xfrm flipV="1">
            <a:off x="449580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6" name="Rectangle 22"/>
          <p:cNvSpPr>
            <a:spLocks noChangeArrowheads="1"/>
          </p:cNvSpPr>
          <p:nvPr/>
        </p:nvSpPr>
        <p:spPr bwMode="auto">
          <a:xfrm>
            <a:off x="762000" y="5200650"/>
            <a:ext cx="762000" cy="685800"/>
          </a:xfrm>
          <a:prstGeom prst="rect">
            <a:avLst/>
          </a:prstGeom>
          <a:solidFill>
            <a:srgbClr val="CCECFF"/>
          </a:solidFill>
          <a:ln w="9525">
            <a:solidFill>
              <a:srgbClr val="CCECFF"/>
            </a:solidFill>
            <a:miter lim="800000"/>
            <a:headEnd/>
            <a:tailEnd/>
          </a:ln>
        </p:spPr>
        <p:txBody>
          <a:bodyPr wrap="none" anchor="ctr"/>
          <a:lstStyle/>
          <a:p>
            <a:endParaRPr lang="id-ID"/>
          </a:p>
        </p:txBody>
      </p:sp>
      <p:sp>
        <p:nvSpPr>
          <p:cNvPr id="26647" name="Rectangle 23"/>
          <p:cNvSpPr>
            <a:spLocks noChangeArrowheads="1"/>
          </p:cNvSpPr>
          <p:nvPr/>
        </p:nvSpPr>
        <p:spPr bwMode="auto">
          <a:xfrm>
            <a:off x="533400" y="5124450"/>
            <a:ext cx="304800" cy="228600"/>
          </a:xfrm>
          <a:prstGeom prst="rect">
            <a:avLst/>
          </a:prstGeom>
          <a:solidFill>
            <a:srgbClr val="904800"/>
          </a:solidFill>
          <a:ln w="9525">
            <a:solidFill>
              <a:srgbClr val="FF0000"/>
            </a:solidFill>
            <a:miter lim="800000"/>
            <a:headEnd/>
            <a:tailEnd/>
          </a:ln>
        </p:spPr>
        <p:txBody>
          <a:bodyPr wrap="none" anchor="ctr"/>
          <a:lstStyle/>
          <a:p>
            <a:endParaRPr lang="id-ID"/>
          </a:p>
        </p:txBody>
      </p:sp>
      <p:sp>
        <p:nvSpPr>
          <p:cNvPr id="26648" name="Rectangle 24" descr="10%"/>
          <p:cNvSpPr>
            <a:spLocks noChangeArrowheads="1"/>
          </p:cNvSpPr>
          <p:nvPr/>
        </p:nvSpPr>
        <p:spPr bwMode="auto">
          <a:xfrm>
            <a:off x="533400" y="5943600"/>
            <a:ext cx="304800" cy="228600"/>
          </a:xfrm>
          <a:prstGeom prst="rect">
            <a:avLst/>
          </a:prstGeom>
          <a:pattFill prst="pct10">
            <a:fgClr>
              <a:schemeClr val="tx1"/>
            </a:fgClr>
            <a:bgClr>
              <a:srgbClr val="FFFFFF"/>
            </a:bgClr>
          </a:pattFill>
          <a:ln w="9525">
            <a:solidFill>
              <a:srgbClr val="FF0000"/>
            </a:solidFill>
            <a:miter lim="800000"/>
            <a:headEnd/>
            <a:tailEnd/>
          </a:ln>
        </p:spPr>
        <p:txBody>
          <a:bodyPr wrap="none" anchor="ctr"/>
          <a:lstStyle/>
          <a:p>
            <a:endParaRPr lang="id-ID"/>
          </a:p>
        </p:txBody>
      </p:sp>
      <p:sp>
        <p:nvSpPr>
          <p:cNvPr id="26649" name="Text Box 25"/>
          <p:cNvSpPr txBox="1">
            <a:spLocks noChangeArrowheads="1"/>
          </p:cNvSpPr>
          <p:nvPr/>
        </p:nvSpPr>
        <p:spPr bwMode="auto">
          <a:xfrm>
            <a:off x="838200" y="510857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DARATAN NUSANTARA</a:t>
            </a:r>
          </a:p>
        </p:txBody>
      </p:sp>
      <p:sp>
        <p:nvSpPr>
          <p:cNvPr id="26650" name="Text Box 26"/>
          <p:cNvSpPr txBox="1">
            <a:spLocks noChangeArrowheads="1"/>
          </p:cNvSpPr>
          <p:nvPr/>
        </p:nvSpPr>
        <p:spPr bwMode="auto">
          <a:xfrm>
            <a:off x="838200" y="547052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PERAIRAN NUSANTARA</a:t>
            </a:r>
          </a:p>
        </p:txBody>
      </p:sp>
      <p:sp>
        <p:nvSpPr>
          <p:cNvPr id="26651" name="Text Box 27"/>
          <p:cNvSpPr txBox="1">
            <a:spLocks noChangeArrowheads="1"/>
          </p:cNvSpPr>
          <p:nvPr/>
        </p:nvSpPr>
        <p:spPr bwMode="auto">
          <a:xfrm>
            <a:off x="838200" y="5927725"/>
            <a:ext cx="152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LAUTAN TERITORIAL</a:t>
            </a:r>
          </a:p>
        </p:txBody>
      </p:sp>
      <p:sp>
        <p:nvSpPr>
          <p:cNvPr id="26652" name="Rectangle 28" descr="Light upward diagonal"/>
          <p:cNvSpPr>
            <a:spLocks noChangeArrowheads="1"/>
          </p:cNvSpPr>
          <p:nvPr/>
        </p:nvSpPr>
        <p:spPr bwMode="auto">
          <a:xfrm>
            <a:off x="533400" y="5562600"/>
            <a:ext cx="304800" cy="228600"/>
          </a:xfrm>
          <a:prstGeom prst="rect">
            <a:avLst/>
          </a:prstGeom>
          <a:pattFill prst="ltUpDiag">
            <a:fgClr>
              <a:srgbClr val="FF0000"/>
            </a:fgClr>
            <a:bgClr>
              <a:srgbClr val="D5FFFF"/>
            </a:bgClr>
          </a:pattFill>
          <a:ln w="9525">
            <a:solidFill>
              <a:srgbClr val="FF0000"/>
            </a:solidFill>
            <a:miter lim="800000"/>
            <a:headEnd/>
            <a:tailEnd/>
          </a:ln>
        </p:spPr>
        <p:txBody>
          <a:bodyPr wrap="none" anchor="ctr"/>
          <a:lstStyle/>
          <a:p>
            <a:endParaRPr lang="id-ID"/>
          </a:p>
        </p:txBody>
      </p:sp>
      <p:sp>
        <p:nvSpPr>
          <p:cNvPr id="26653" name="Line 29"/>
          <p:cNvSpPr>
            <a:spLocks noChangeShapeType="1"/>
          </p:cNvSpPr>
          <p:nvPr/>
        </p:nvSpPr>
        <p:spPr bwMode="auto">
          <a:xfrm>
            <a:off x="7924800" y="3295650"/>
            <a:ext cx="7620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4" name="Text Box 30"/>
          <p:cNvSpPr txBox="1">
            <a:spLocks noChangeArrowheads="1"/>
          </p:cNvSpPr>
          <p:nvPr/>
        </p:nvSpPr>
        <p:spPr bwMode="auto">
          <a:xfrm>
            <a:off x="609600" y="4516438"/>
            <a:ext cx="990600" cy="379412"/>
          </a:xfrm>
          <a:prstGeom prst="rect">
            <a:avLst/>
          </a:prstGeom>
          <a:solidFill>
            <a:schemeClr val="bg1"/>
          </a:solidFill>
          <a:ln w="12700">
            <a:solidFill>
              <a:schemeClr val="bg1"/>
            </a:solidFill>
            <a:miter lim="800000"/>
            <a:headEnd type="none" w="sm" len="sm"/>
            <a:tailEnd type="none" w="sm" len="sm"/>
          </a:ln>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n-US" sz="1800" b="1">
                <a:solidFill>
                  <a:schemeClr val="tx2"/>
                </a:solidFill>
              </a:rPr>
              <a:t>12 MIL</a:t>
            </a:r>
          </a:p>
        </p:txBody>
      </p:sp>
      <p:grpSp>
        <p:nvGrpSpPr>
          <p:cNvPr id="26655" name="Group 17"/>
          <p:cNvGrpSpPr>
            <a:grpSpLocks/>
          </p:cNvGrpSpPr>
          <p:nvPr/>
        </p:nvGrpSpPr>
        <p:grpSpPr bwMode="auto">
          <a:xfrm>
            <a:off x="8610600" y="6461125"/>
            <a:ext cx="368300" cy="396875"/>
            <a:chOff x="5455" y="4032"/>
            <a:chExt cx="232" cy="250"/>
          </a:xfrm>
        </p:grpSpPr>
        <p:sp>
          <p:nvSpPr>
            <p:cNvPr id="26656"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26657"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B56476F8-6EFD-4E99-BD6A-C5C150C6FFF9}" type="slidenum">
                <a:rPr lang="en-US" sz="2000" b="1">
                  <a:solidFill>
                    <a:srgbClr val="000000"/>
                  </a:solidFill>
                </a:rPr>
                <a:pPr eaLnBrk="1" hangingPunct="1"/>
                <a:t>18</a:t>
              </a:fld>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04800" y="247650"/>
            <a:ext cx="8610600" cy="6172200"/>
          </a:xfrm>
          <a:prstGeom prst="rect">
            <a:avLst/>
          </a:prstGeom>
          <a:solidFill>
            <a:schemeClr val="bg1"/>
          </a:solidFill>
          <a:ln w="57150" cmpd="thickThin">
            <a:solidFill>
              <a:schemeClr val="tx1"/>
            </a:solidFill>
            <a:miter lim="800000"/>
            <a:headEnd/>
            <a:tailEnd/>
          </a:ln>
        </p:spPr>
        <p:txBody>
          <a:bodyPr wrap="none" anchor="ctr"/>
          <a:lstStyle/>
          <a:p>
            <a:endParaRPr lang="id-ID"/>
          </a:p>
        </p:txBody>
      </p:sp>
      <p:pic>
        <p:nvPicPr>
          <p:cNvPr id="27651" name="Picture 3" descr="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19250"/>
            <a:ext cx="84582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Line 4"/>
          <p:cNvSpPr>
            <a:spLocks noChangeShapeType="1"/>
          </p:cNvSpPr>
          <p:nvPr/>
        </p:nvSpPr>
        <p:spPr bwMode="auto">
          <a:xfrm flipV="1">
            <a:off x="381000" y="154305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3" name="Line 5"/>
          <p:cNvSpPr>
            <a:spLocks noChangeShapeType="1"/>
          </p:cNvSpPr>
          <p:nvPr/>
        </p:nvSpPr>
        <p:spPr bwMode="auto">
          <a:xfrm>
            <a:off x="381000" y="32385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4" name="Freeform 6"/>
          <p:cNvSpPr>
            <a:spLocks/>
          </p:cNvSpPr>
          <p:nvPr/>
        </p:nvSpPr>
        <p:spPr bwMode="auto">
          <a:xfrm>
            <a:off x="3429000" y="2762250"/>
            <a:ext cx="1409700" cy="566738"/>
          </a:xfrm>
          <a:custGeom>
            <a:avLst/>
            <a:gdLst>
              <a:gd name="T0" fmla="*/ 0 w 888"/>
              <a:gd name="T1" fmla="*/ 2147483647 h 357"/>
              <a:gd name="T2" fmla="*/ 2147483647 w 888"/>
              <a:gd name="T3" fmla="*/ 2147483647 h 357"/>
              <a:gd name="T4" fmla="*/ 2147483647 w 888"/>
              <a:gd name="T5" fmla="*/ 2147483647 h 357"/>
              <a:gd name="T6" fmla="*/ 2147483647 w 888"/>
              <a:gd name="T7" fmla="*/ 2147483647 h 357"/>
              <a:gd name="T8" fmla="*/ 2147483647 w 888"/>
              <a:gd name="T9" fmla="*/ 2147483647 h 357"/>
              <a:gd name="T10" fmla="*/ 2147483647 w 888"/>
              <a:gd name="T11" fmla="*/ 2147483647 h 357"/>
              <a:gd name="T12" fmla="*/ 2147483647 w 888"/>
              <a:gd name="T13" fmla="*/ 2147483647 h 357"/>
              <a:gd name="T14" fmla="*/ 2147483647 w 888"/>
              <a:gd name="T15" fmla="*/ 2147483647 h 357"/>
              <a:gd name="T16" fmla="*/ 2147483647 w 888"/>
              <a:gd name="T17" fmla="*/ 2147483647 h 357"/>
              <a:gd name="T18" fmla="*/ 2147483647 w 888"/>
              <a:gd name="T19" fmla="*/ 2147483647 h 357"/>
              <a:gd name="T20" fmla="*/ 2147483647 w 888"/>
              <a:gd name="T21" fmla="*/ 2147483647 h 357"/>
              <a:gd name="T22" fmla="*/ 2147483647 w 888"/>
              <a:gd name="T23" fmla="*/ 2147483647 h 357"/>
              <a:gd name="T24" fmla="*/ 2147483647 w 888"/>
              <a:gd name="T25" fmla="*/ 2147483647 h 357"/>
              <a:gd name="T26" fmla="*/ 2147483647 w 888"/>
              <a:gd name="T27" fmla="*/ 2147483647 h 357"/>
              <a:gd name="T28" fmla="*/ 2147483647 w 888"/>
              <a:gd name="T29" fmla="*/ 2147483647 h 357"/>
              <a:gd name="T30" fmla="*/ 2147483647 w 888"/>
              <a:gd name="T31" fmla="*/ 2147483647 h 357"/>
              <a:gd name="T32" fmla="*/ 2147483647 w 888"/>
              <a:gd name="T33" fmla="*/ 2147483647 h 357"/>
              <a:gd name="T34" fmla="*/ 2147483647 w 888"/>
              <a:gd name="T35" fmla="*/ 2147483647 h 357"/>
              <a:gd name="T36" fmla="*/ 2147483647 w 888"/>
              <a:gd name="T37" fmla="*/ 2147483647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8"/>
              <a:gd name="T58" fmla="*/ 0 h 357"/>
              <a:gd name="T59" fmla="*/ 888 w 888"/>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8" h="357">
                <a:moveTo>
                  <a:pt x="0" y="253"/>
                </a:moveTo>
                <a:cubicBezTo>
                  <a:pt x="45" y="268"/>
                  <a:pt x="52" y="282"/>
                  <a:pt x="80" y="325"/>
                </a:cubicBezTo>
                <a:cubicBezTo>
                  <a:pt x="95" y="347"/>
                  <a:pt x="152" y="357"/>
                  <a:pt x="152" y="357"/>
                </a:cubicBezTo>
                <a:cubicBezTo>
                  <a:pt x="179" y="354"/>
                  <a:pt x="206" y="357"/>
                  <a:pt x="232" y="349"/>
                </a:cubicBezTo>
                <a:cubicBezTo>
                  <a:pt x="243" y="346"/>
                  <a:pt x="245" y="329"/>
                  <a:pt x="256" y="325"/>
                </a:cubicBezTo>
                <a:cubicBezTo>
                  <a:pt x="274" y="318"/>
                  <a:pt x="293" y="320"/>
                  <a:pt x="312" y="317"/>
                </a:cubicBezTo>
                <a:cubicBezTo>
                  <a:pt x="331" y="311"/>
                  <a:pt x="348" y="296"/>
                  <a:pt x="368" y="293"/>
                </a:cubicBezTo>
                <a:cubicBezTo>
                  <a:pt x="375" y="292"/>
                  <a:pt x="415" y="306"/>
                  <a:pt x="424" y="309"/>
                </a:cubicBezTo>
                <a:cubicBezTo>
                  <a:pt x="453" y="299"/>
                  <a:pt x="478" y="294"/>
                  <a:pt x="504" y="277"/>
                </a:cubicBezTo>
                <a:cubicBezTo>
                  <a:pt x="507" y="269"/>
                  <a:pt x="508" y="261"/>
                  <a:pt x="512" y="253"/>
                </a:cubicBezTo>
                <a:cubicBezTo>
                  <a:pt x="516" y="244"/>
                  <a:pt x="524" y="238"/>
                  <a:pt x="528" y="229"/>
                </a:cubicBezTo>
                <a:cubicBezTo>
                  <a:pt x="532" y="219"/>
                  <a:pt x="531" y="207"/>
                  <a:pt x="536" y="197"/>
                </a:cubicBezTo>
                <a:cubicBezTo>
                  <a:pt x="574" y="131"/>
                  <a:pt x="548" y="212"/>
                  <a:pt x="576" y="149"/>
                </a:cubicBezTo>
                <a:cubicBezTo>
                  <a:pt x="577" y="147"/>
                  <a:pt x="602" y="59"/>
                  <a:pt x="608" y="53"/>
                </a:cubicBezTo>
                <a:cubicBezTo>
                  <a:pt x="616" y="45"/>
                  <a:pt x="622" y="34"/>
                  <a:pt x="632" y="29"/>
                </a:cubicBezTo>
                <a:cubicBezTo>
                  <a:pt x="647" y="21"/>
                  <a:pt x="680" y="13"/>
                  <a:pt x="680" y="13"/>
                </a:cubicBezTo>
                <a:cubicBezTo>
                  <a:pt x="802" y="37"/>
                  <a:pt x="610" y="0"/>
                  <a:pt x="784" y="29"/>
                </a:cubicBezTo>
                <a:cubicBezTo>
                  <a:pt x="811" y="33"/>
                  <a:pt x="864" y="45"/>
                  <a:pt x="864" y="45"/>
                </a:cubicBezTo>
                <a:cubicBezTo>
                  <a:pt x="872" y="50"/>
                  <a:pt x="888" y="61"/>
                  <a:pt x="888" y="61"/>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7655" name="Freeform 7"/>
          <p:cNvSpPr>
            <a:spLocks/>
          </p:cNvSpPr>
          <p:nvPr/>
        </p:nvSpPr>
        <p:spPr bwMode="auto">
          <a:xfrm>
            <a:off x="7307263" y="4337050"/>
            <a:ext cx="274637" cy="342900"/>
          </a:xfrm>
          <a:custGeom>
            <a:avLst/>
            <a:gdLst>
              <a:gd name="T0" fmla="*/ 2147483647 w 173"/>
              <a:gd name="T1" fmla="*/ 2147483647 h 216"/>
              <a:gd name="T2" fmla="*/ 2147483647 w 173"/>
              <a:gd name="T3" fmla="*/ 2147483647 h 216"/>
              <a:gd name="T4" fmla="*/ 2147483647 w 173"/>
              <a:gd name="T5" fmla="*/ 2147483647 h 216"/>
              <a:gd name="T6" fmla="*/ 2147483647 w 173"/>
              <a:gd name="T7" fmla="*/ 0 h 216"/>
              <a:gd name="T8" fmla="*/ 2147483647 w 173"/>
              <a:gd name="T9" fmla="*/ 2147483647 h 216"/>
              <a:gd name="T10" fmla="*/ 2147483647 w 173"/>
              <a:gd name="T11" fmla="*/ 2147483647 h 216"/>
              <a:gd name="T12" fmla="*/ 2147483647 w 173"/>
              <a:gd name="T13" fmla="*/ 2147483647 h 216"/>
              <a:gd name="T14" fmla="*/ 2147483647 w 173"/>
              <a:gd name="T15" fmla="*/ 2147483647 h 216"/>
              <a:gd name="T16" fmla="*/ 2147483647 w 173"/>
              <a:gd name="T17" fmla="*/ 2147483647 h 216"/>
              <a:gd name="T18" fmla="*/ 2147483647 w 173"/>
              <a:gd name="T19" fmla="*/ 2147483647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216"/>
              <a:gd name="T32" fmla="*/ 173 w 173"/>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216">
                <a:moveTo>
                  <a:pt x="93" y="216"/>
                </a:moveTo>
                <a:cubicBezTo>
                  <a:pt x="99" y="201"/>
                  <a:pt x="110" y="165"/>
                  <a:pt x="125" y="152"/>
                </a:cubicBezTo>
                <a:cubicBezTo>
                  <a:pt x="139" y="139"/>
                  <a:pt x="173" y="120"/>
                  <a:pt x="173" y="120"/>
                </a:cubicBezTo>
                <a:cubicBezTo>
                  <a:pt x="165" y="65"/>
                  <a:pt x="164" y="32"/>
                  <a:pt x="117" y="0"/>
                </a:cubicBezTo>
                <a:cubicBezTo>
                  <a:pt x="101" y="11"/>
                  <a:pt x="85" y="21"/>
                  <a:pt x="69" y="32"/>
                </a:cubicBezTo>
                <a:cubicBezTo>
                  <a:pt x="62" y="37"/>
                  <a:pt x="67" y="50"/>
                  <a:pt x="61" y="56"/>
                </a:cubicBezTo>
                <a:cubicBezTo>
                  <a:pt x="55" y="62"/>
                  <a:pt x="45" y="61"/>
                  <a:pt x="37" y="64"/>
                </a:cubicBezTo>
                <a:cubicBezTo>
                  <a:pt x="34" y="72"/>
                  <a:pt x="34" y="81"/>
                  <a:pt x="29" y="88"/>
                </a:cubicBezTo>
                <a:cubicBezTo>
                  <a:pt x="23" y="97"/>
                  <a:pt x="8" y="101"/>
                  <a:pt x="5" y="112"/>
                </a:cubicBezTo>
                <a:cubicBezTo>
                  <a:pt x="0" y="130"/>
                  <a:pt x="13" y="149"/>
                  <a:pt x="13" y="16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7656" name="Line 8"/>
          <p:cNvSpPr>
            <a:spLocks noChangeShapeType="1"/>
          </p:cNvSpPr>
          <p:nvPr/>
        </p:nvSpPr>
        <p:spPr bwMode="auto">
          <a:xfrm>
            <a:off x="8001000" y="3295650"/>
            <a:ext cx="7620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7" name="Text Box 9"/>
          <p:cNvSpPr txBox="1">
            <a:spLocks noChangeArrowheads="1"/>
          </p:cNvSpPr>
          <p:nvPr/>
        </p:nvSpPr>
        <p:spPr bwMode="auto">
          <a:xfrm>
            <a:off x="7848600" y="337185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0     250     500</a:t>
            </a:r>
            <a:endParaRPr lang="en-US" sz="1000">
              <a:solidFill>
                <a:schemeClr val="bg2"/>
              </a:solidFill>
            </a:endParaRPr>
          </a:p>
        </p:txBody>
      </p:sp>
      <p:sp>
        <p:nvSpPr>
          <p:cNvPr id="27658" name="Text Box 10"/>
          <p:cNvSpPr txBox="1">
            <a:spLocks noChangeArrowheads="1"/>
          </p:cNvSpPr>
          <p:nvPr/>
        </p:nvSpPr>
        <p:spPr bwMode="auto">
          <a:xfrm>
            <a:off x="8305800" y="2990850"/>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Km</a:t>
            </a:r>
            <a:endParaRPr lang="en-US" sz="1000">
              <a:solidFill>
                <a:schemeClr val="bg2"/>
              </a:solidFill>
            </a:endParaRPr>
          </a:p>
        </p:txBody>
      </p:sp>
      <p:sp>
        <p:nvSpPr>
          <p:cNvPr id="27659" name="Text Box 11"/>
          <p:cNvSpPr txBox="1">
            <a:spLocks noChangeArrowheads="1"/>
          </p:cNvSpPr>
          <p:nvPr/>
        </p:nvSpPr>
        <p:spPr bwMode="auto">
          <a:xfrm>
            <a:off x="8382000" y="245745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800">
                <a:solidFill>
                  <a:schemeClr val="bg2"/>
                </a:solidFill>
                <a:latin typeface="Britannic Bold" pitchFamily="34" charset="0"/>
              </a:rPr>
              <a:t>U</a:t>
            </a:r>
            <a:endParaRPr lang="en-US" sz="2400">
              <a:solidFill>
                <a:schemeClr val="bg2"/>
              </a:solidFill>
              <a:latin typeface="Times New Roman" pitchFamily="18" charset="0"/>
            </a:endParaRPr>
          </a:p>
        </p:txBody>
      </p:sp>
      <p:sp>
        <p:nvSpPr>
          <p:cNvPr id="27660" name="AutoShape 12"/>
          <p:cNvSpPr>
            <a:spLocks noChangeArrowheads="1"/>
          </p:cNvSpPr>
          <p:nvPr/>
        </p:nvSpPr>
        <p:spPr bwMode="auto">
          <a:xfrm>
            <a:off x="8534400" y="2762250"/>
            <a:ext cx="76200" cy="228600"/>
          </a:xfrm>
          <a:prstGeom prst="rtTriangle">
            <a:avLst/>
          </a:prstGeom>
          <a:solidFill>
            <a:srgbClr val="FF0000"/>
          </a:solidFill>
          <a:ln w="9525">
            <a:solidFill>
              <a:srgbClr val="FF0000"/>
            </a:solidFill>
            <a:miter lim="800000"/>
            <a:headEnd/>
            <a:tailEnd/>
          </a:ln>
        </p:spPr>
        <p:txBody>
          <a:bodyPr wrap="none" anchor="ctr"/>
          <a:lstStyle/>
          <a:p>
            <a:endParaRPr lang="id-ID"/>
          </a:p>
        </p:txBody>
      </p:sp>
      <p:sp>
        <p:nvSpPr>
          <p:cNvPr id="27661" name="Rectangle 13"/>
          <p:cNvSpPr>
            <a:spLocks noChangeArrowheads="1"/>
          </p:cNvSpPr>
          <p:nvPr/>
        </p:nvSpPr>
        <p:spPr bwMode="auto">
          <a:xfrm>
            <a:off x="381000" y="323850"/>
            <a:ext cx="8458200" cy="12954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p>
            <a:endParaRPr lang="id-ID"/>
          </a:p>
        </p:txBody>
      </p:sp>
      <p:sp>
        <p:nvSpPr>
          <p:cNvPr id="27662" name="Text Box 14"/>
          <p:cNvSpPr txBox="1">
            <a:spLocks noChangeArrowheads="1"/>
          </p:cNvSpPr>
          <p:nvPr/>
        </p:nvSpPr>
        <p:spPr bwMode="auto">
          <a:xfrm>
            <a:off x="990600" y="228600"/>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3200" b="1">
                <a:solidFill>
                  <a:schemeClr val="bg2"/>
                </a:solidFill>
                <a:latin typeface="Poster Bodoni ATT" pitchFamily="18" charset="0"/>
              </a:rPr>
              <a:t>PETA WILAYAH KEDAULATAN RI</a:t>
            </a:r>
            <a:endParaRPr lang="en-US" sz="3200" b="1">
              <a:solidFill>
                <a:schemeClr val="bg2"/>
              </a:solidFill>
              <a:latin typeface="Times New Roman" pitchFamily="18" charset="0"/>
            </a:endParaRPr>
          </a:p>
        </p:txBody>
      </p:sp>
      <p:sp>
        <p:nvSpPr>
          <p:cNvPr id="27663" name="Text Box 15"/>
          <p:cNvSpPr txBox="1">
            <a:spLocks noChangeArrowheads="1"/>
          </p:cNvSpPr>
          <p:nvPr/>
        </p:nvSpPr>
        <p:spPr bwMode="auto">
          <a:xfrm>
            <a:off x="990600" y="857250"/>
            <a:ext cx="7086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nSpc>
                <a:spcPct val="50000"/>
              </a:lnSpc>
              <a:spcBef>
                <a:spcPct val="50000"/>
              </a:spcBef>
            </a:pPr>
            <a:r>
              <a:rPr lang="en-US" sz="2000" b="1">
                <a:solidFill>
                  <a:schemeClr val="bg2"/>
                </a:solidFill>
              </a:rPr>
              <a:t>STATUS  17 FEBRUARI 1969  - 19 DESEMBER 1999</a:t>
            </a:r>
            <a:endParaRPr lang="en-US" sz="1800" b="1">
              <a:solidFill>
                <a:schemeClr val="bg2"/>
              </a:solidFill>
            </a:endParaRPr>
          </a:p>
          <a:p>
            <a:pPr>
              <a:lnSpc>
                <a:spcPct val="50000"/>
              </a:lnSpc>
              <a:spcBef>
                <a:spcPct val="50000"/>
              </a:spcBef>
            </a:pPr>
            <a:r>
              <a:rPr lang="en-US" b="1">
                <a:solidFill>
                  <a:schemeClr val="bg2"/>
                </a:solidFill>
              </a:rPr>
              <a:t>DASAR HUKUM :  UU.NO.1 TH,1973; UU NO.17 TH 1985; UU NO.6/1996.</a:t>
            </a:r>
          </a:p>
          <a:p>
            <a:pPr>
              <a:lnSpc>
                <a:spcPct val="50000"/>
              </a:lnSpc>
              <a:spcBef>
                <a:spcPct val="50000"/>
              </a:spcBef>
            </a:pPr>
            <a:r>
              <a:rPr lang="en-US" b="1">
                <a:solidFill>
                  <a:schemeClr val="bg2"/>
                </a:solidFill>
              </a:rPr>
              <a:t> UNCLOS 1982</a:t>
            </a:r>
            <a:endParaRPr lang="en-US">
              <a:solidFill>
                <a:schemeClr val="bg2"/>
              </a:solidFill>
              <a:latin typeface="Times New Roman" pitchFamily="18" charset="0"/>
            </a:endParaRPr>
          </a:p>
        </p:txBody>
      </p:sp>
      <p:sp>
        <p:nvSpPr>
          <p:cNvPr id="27664" name="Freeform 16"/>
          <p:cNvSpPr>
            <a:spLocks/>
          </p:cNvSpPr>
          <p:nvPr/>
        </p:nvSpPr>
        <p:spPr bwMode="auto">
          <a:xfrm>
            <a:off x="904875" y="2503488"/>
            <a:ext cx="7616825" cy="2876550"/>
          </a:xfrm>
          <a:custGeom>
            <a:avLst/>
            <a:gdLst>
              <a:gd name="T0" fmla="*/ 2147483647 w 4798"/>
              <a:gd name="T1" fmla="*/ 2147483647 h 1812"/>
              <a:gd name="T2" fmla="*/ 2147483647 w 4798"/>
              <a:gd name="T3" fmla="*/ 2147483647 h 1812"/>
              <a:gd name="T4" fmla="*/ 2147483647 w 4798"/>
              <a:gd name="T5" fmla="*/ 2147483647 h 1812"/>
              <a:gd name="T6" fmla="*/ 2147483647 w 4798"/>
              <a:gd name="T7" fmla="*/ 2147483647 h 1812"/>
              <a:gd name="T8" fmla="*/ 2147483647 w 4798"/>
              <a:gd name="T9" fmla="*/ 2147483647 h 1812"/>
              <a:gd name="T10" fmla="*/ 2147483647 w 4798"/>
              <a:gd name="T11" fmla="*/ 2147483647 h 1812"/>
              <a:gd name="T12" fmla="*/ 2147483647 w 4798"/>
              <a:gd name="T13" fmla="*/ 2147483647 h 1812"/>
              <a:gd name="T14" fmla="*/ 2147483647 w 4798"/>
              <a:gd name="T15" fmla="*/ 2147483647 h 1812"/>
              <a:gd name="T16" fmla="*/ 2147483647 w 4798"/>
              <a:gd name="T17" fmla="*/ 2147483647 h 1812"/>
              <a:gd name="T18" fmla="*/ 2147483647 w 4798"/>
              <a:gd name="T19" fmla="*/ 2147483647 h 1812"/>
              <a:gd name="T20" fmla="*/ 2147483647 w 4798"/>
              <a:gd name="T21" fmla="*/ 2147483647 h 1812"/>
              <a:gd name="T22" fmla="*/ 2147483647 w 4798"/>
              <a:gd name="T23" fmla="*/ 2147483647 h 1812"/>
              <a:gd name="T24" fmla="*/ 2147483647 w 4798"/>
              <a:gd name="T25" fmla="*/ 2147483647 h 1812"/>
              <a:gd name="T26" fmla="*/ 2147483647 w 4798"/>
              <a:gd name="T27" fmla="*/ 2147483647 h 1812"/>
              <a:gd name="T28" fmla="*/ 2147483647 w 4798"/>
              <a:gd name="T29" fmla="*/ 2147483647 h 1812"/>
              <a:gd name="T30" fmla="*/ 2147483647 w 4798"/>
              <a:gd name="T31" fmla="*/ 2147483647 h 1812"/>
              <a:gd name="T32" fmla="*/ 2147483647 w 4798"/>
              <a:gd name="T33" fmla="*/ 2147483647 h 1812"/>
              <a:gd name="T34" fmla="*/ 2147483647 w 4798"/>
              <a:gd name="T35" fmla="*/ 2147483647 h 1812"/>
              <a:gd name="T36" fmla="*/ 2147483647 w 4798"/>
              <a:gd name="T37" fmla="*/ 2147483647 h 1812"/>
              <a:gd name="T38" fmla="*/ 2147483647 w 4798"/>
              <a:gd name="T39" fmla="*/ 2147483647 h 1812"/>
              <a:gd name="T40" fmla="*/ 2147483647 w 4798"/>
              <a:gd name="T41" fmla="*/ 2147483647 h 1812"/>
              <a:gd name="T42" fmla="*/ 2147483647 w 4798"/>
              <a:gd name="T43" fmla="*/ 2147483647 h 1812"/>
              <a:gd name="T44" fmla="*/ 2147483647 w 4798"/>
              <a:gd name="T45" fmla="*/ 2147483647 h 1812"/>
              <a:gd name="T46" fmla="*/ 2147483647 w 4798"/>
              <a:gd name="T47" fmla="*/ 2147483647 h 1812"/>
              <a:gd name="T48" fmla="*/ 2147483647 w 4798"/>
              <a:gd name="T49" fmla="*/ 2147483647 h 1812"/>
              <a:gd name="T50" fmla="*/ 2147483647 w 4798"/>
              <a:gd name="T51" fmla="*/ 2147483647 h 1812"/>
              <a:gd name="T52" fmla="*/ 2147483647 w 4798"/>
              <a:gd name="T53" fmla="*/ 2147483647 h 1812"/>
              <a:gd name="T54" fmla="*/ 2147483647 w 4798"/>
              <a:gd name="T55" fmla="*/ 2147483647 h 1812"/>
              <a:gd name="T56" fmla="*/ 2147483647 w 4798"/>
              <a:gd name="T57" fmla="*/ 2147483647 h 1812"/>
              <a:gd name="T58" fmla="*/ 2147483647 w 4798"/>
              <a:gd name="T59" fmla="*/ 2147483647 h 1812"/>
              <a:gd name="T60" fmla="*/ 2147483647 w 4798"/>
              <a:gd name="T61" fmla="*/ 2147483647 h 1812"/>
              <a:gd name="T62" fmla="*/ 2147483647 w 4798"/>
              <a:gd name="T63" fmla="*/ 2147483647 h 1812"/>
              <a:gd name="T64" fmla="*/ 2147483647 w 4798"/>
              <a:gd name="T65" fmla="*/ 2147483647 h 1812"/>
              <a:gd name="T66" fmla="*/ 2147483647 w 4798"/>
              <a:gd name="T67" fmla="*/ 2147483647 h 1812"/>
              <a:gd name="T68" fmla="*/ 2147483647 w 4798"/>
              <a:gd name="T69" fmla="*/ 2147483647 h 1812"/>
              <a:gd name="T70" fmla="*/ 2147483647 w 4798"/>
              <a:gd name="T71" fmla="*/ 2147483647 h 1812"/>
              <a:gd name="T72" fmla="*/ 2147483647 w 4798"/>
              <a:gd name="T73" fmla="*/ 2147483647 h 1812"/>
              <a:gd name="T74" fmla="*/ 2147483647 w 4798"/>
              <a:gd name="T75" fmla="*/ 2147483647 h 1812"/>
              <a:gd name="T76" fmla="*/ 2147483647 w 4798"/>
              <a:gd name="T77" fmla="*/ 2147483647 h 1812"/>
              <a:gd name="T78" fmla="*/ 2147483647 w 4798"/>
              <a:gd name="T79" fmla="*/ 2147483647 h 1812"/>
              <a:gd name="T80" fmla="*/ 2147483647 w 4798"/>
              <a:gd name="T81" fmla="*/ 2147483647 h 1812"/>
              <a:gd name="T82" fmla="*/ 2147483647 w 4798"/>
              <a:gd name="T83" fmla="*/ 2147483647 h 1812"/>
              <a:gd name="T84" fmla="*/ 2147483647 w 4798"/>
              <a:gd name="T85" fmla="*/ 2147483647 h 1812"/>
              <a:gd name="T86" fmla="*/ 2147483647 w 4798"/>
              <a:gd name="T87" fmla="*/ 2147483647 h 1812"/>
              <a:gd name="T88" fmla="*/ 2147483647 w 4798"/>
              <a:gd name="T89" fmla="*/ 2147483647 h 1812"/>
              <a:gd name="T90" fmla="*/ 2147483647 w 4798"/>
              <a:gd name="T91" fmla="*/ 2147483647 h 1812"/>
              <a:gd name="T92" fmla="*/ 2147483647 w 4798"/>
              <a:gd name="T93" fmla="*/ 2147483647 h 1812"/>
              <a:gd name="T94" fmla="*/ 2147483647 w 4798"/>
              <a:gd name="T95" fmla="*/ 2147483647 h 1812"/>
              <a:gd name="T96" fmla="*/ 2147483647 w 4798"/>
              <a:gd name="T97" fmla="*/ 2147483647 h 1812"/>
              <a:gd name="T98" fmla="*/ 2147483647 w 4798"/>
              <a:gd name="T99" fmla="*/ 2147483647 h 1812"/>
              <a:gd name="T100" fmla="*/ 2147483647 w 4798"/>
              <a:gd name="T101" fmla="*/ 2147483647 h 1812"/>
              <a:gd name="T102" fmla="*/ 2147483647 w 4798"/>
              <a:gd name="T103" fmla="*/ 2147483647 h 1812"/>
              <a:gd name="T104" fmla="*/ 2147483647 w 4798"/>
              <a:gd name="T105" fmla="*/ 2147483647 h 1812"/>
              <a:gd name="T106" fmla="*/ 2147483647 w 4798"/>
              <a:gd name="T107" fmla="*/ 2147483647 h 1812"/>
              <a:gd name="T108" fmla="*/ 2147483647 w 4798"/>
              <a:gd name="T109" fmla="*/ 2147483647 h 1812"/>
              <a:gd name="T110" fmla="*/ 2147483647 w 4798"/>
              <a:gd name="T111" fmla="*/ 2147483647 h 1812"/>
              <a:gd name="T112" fmla="*/ 2147483647 w 4798"/>
              <a:gd name="T113" fmla="*/ 2147483647 h 1812"/>
              <a:gd name="T114" fmla="*/ 2147483647 w 4798"/>
              <a:gd name="T115" fmla="*/ 2147483647 h 1812"/>
              <a:gd name="T116" fmla="*/ 2147483647 w 4798"/>
              <a:gd name="T117" fmla="*/ 2147483647 h 1812"/>
              <a:gd name="T118" fmla="*/ 2147483647 w 4798"/>
              <a:gd name="T119" fmla="*/ 2147483647 h 1812"/>
              <a:gd name="T120" fmla="*/ 2147483647 w 4798"/>
              <a:gd name="T121" fmla="*/ 2147483647 h 1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98"/>
              <a:gd name="T184" fmla="*/ 0 h 1812"/>
              <a:gd name="T185" fmla="*/ 4798 w 4798"/>
              <a:gd name="T186" fmla="*/ 1812 h 1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98" h="1812">
                <a:moveTo>
                  <a:pt x="574" y="235"/>
                </a:moveTo>
                <a:cubicBezTo>
                  <a:pt x="548" y="218"/>
                  <a:pt x="532" y="197"/>
                  <a:pt x="502" y="187"/>
                </a:cubicBezTo>
                <a:cubicBezTo>
                  <a:pt x="488" y="146"/>
                  <a:pt x="467" y="136"/>
                  <a:pt x="438" y="107"/>
                </a:cubicBezTo>
                <a:cubicBezTo>
                  <a:pt x="345" y="14"/>
                  <a:pt x="344" y="35"/>
                  <a:pt x="182" y="27"/>
                </a:cubicBezTo>
                <a:cubicBezTo>
                  <a:pt x="93" y="5"/>
                  <a:pt x="164" y="0"/>
                  <a:pt x="30" y="11"/>
                </a:cubicBezTo>
                <a:cubicBezTo>
                  <a:pt x="0" y="56"/>
                  <a:pt x="15" y="102"/>
                  <a:pt x="38" y="147"/>
                </a:cubicBezTo>
                <a:cubicBezTo>
                  <a:pt x="49" y="201"/>
                  <a:pt x="71" y="212"/>
                  <a:pt x="102" y="259"/>
                </a:cubicBezTo>
                <a:cubicBezTo>
                  <a:pt x="113" y="275"/>
                  <a:pt x="134" y="307"/>
                  <a:pt x="134" y="307"/>
                </a:cubicBezTo>
                <a:cubicBezTo>
                  <a:pt x="137" y="355"/>
                  <a:pt x="137" y="403"/>
                  <a:pt x="142" y="451"/>
                </a:cubicBezTo>
                <a:cubicBezTo>
                  <a:pt x="145" y="483"/>
                  <a:pt x="176" y="496"/>
                  <a:pt x="190" y="523"/>
                </a:cubicBezTo>
                <a:cubicBezTo>
                  <a:pt x="214" y="571"/>
                  <a:pt x="240" y="641"/>
                  <a:pt x="294" y="659"/>
                </a:cubicBezTo>
                <a:cubicBezTo>
                  <a:pt x="313" y="687"/>
                  <a:pt x="326" y="696"/>
                  <a:pt x="358" y="707"/>
                </a:cubicBezTo>
                <a:cubicBezTo>
                  <a:pt x="368" y="736"/>
                  <a:pt x="414" y="779"/>
                  <a:pt x="414" y="779"/>
                </a:cubicBezTo>
                <a:cubicBezTo>
                  <a:pt x="426" y="815"/>
                  <a:pt x="454" y="870"/>
                  <a:pt x="486" y="891"/>
                </a:cubicBezTo>
                <a:cubicBezTo>
                  <a:pt x="498" y="937"/>
                  <a:pt x="529" y="976"/>
                  <a:pt x="550" y="1019"/>
                </a:cubicBezTo>
                <a:cubicBezTo>
                  <a:pt x="554" y="1027"/>
                  <a:pt x="552" y="1037"/>
                  <a:pt x="558" y="1043"/>
                </a:cubicBezTo>
                <a:cubicBezTo>
                  <a:pt x="572" y="1057"/>
                  <a:pt x="606" y="1075"/>
                  <a:pt x="606" y="1075"/>
                </a:cubicBezTo>
                <a:cubicBezTo>
                  <a:pt x="654" y="1067"/>
                  <a:pt x="672" y="1058"/>
                  <a:pt x="718" y="1067"/>
                </a:cubicBezTo>
                <a:cubicBezTo>
                  <a:pt x="742" y="1083"/>
                  <a:pt x="752" y="1076"/>
                  <a:pt x="774" y="1091"/>
                </a:cubicBezTo>
                <a:cubicBezTo>
                  <a:pt x="846" y="1139"/>
                  <a:pt x="736" y="1097"/>
                  <a:pt x="814" y="1123"/>
                </a:cubicBezTo>
                <a:cubicBezTo>
                  <a:pt x="829" y="1138"/>
                  <a:pt x="849" y="1147"/>
                  <a:pt x="862" y="1163"/>
                </a:cubicBezTo>
                <a:cubicBezTo>
                  <a:pt x="879" y="1184"/>
                  <a:pt x="859" y="1194"/>
                  <a:pt x="886" y="1211"/>
                </a:cubicBezTo>
                <a:cubicBezTo>
                  <a:pt x="900" y="1220"/>
                  <a:pt x="934" y="1227"/>
                  <a:pt x="934" y="1227"/>
                </a:cubicBezTo>
                <a:cubicBezTo>
                  <a:pt x="951" y="1279"/>
                  <a:pt x="927" y="1228"/>
                  <a:pt x="966" y="1259"/>
                </a:cubicBezTo>
                <a:cubicBezTo>
                  <a:pt x="974" y="1265"/>
                  <a:pt x="975" y="1277"/>
                  <a:pt x="982" y="1283"/>
                </a:cubicBezTo>
                <a:cubicBezTo>
                  <a:pt x="1030" y="1325"/>
                  <a:pt x="1031" y="1315"/>
                  <a:pt x="1094" y="1323"/>
                </a:cubicBezTo>
                <a:cubicBezTo>
                  <a:pt x="1128" y="1374"/>
                  <a:pt x="1166" y="1415"/>
                  <a:pt x="1222" y="1443"/>
                </a:cubicBezTo>
                <a:cubicBezTo>
                  <a:pt x="1264" y="1506"/>
                  <a:pt x="1337" y="1479"/>
                  <a:pt x="1414" y="1483"/>
                </a:cubicBezTo>
                <a:cubicBezTo>
                  <a:pt x="1473" y="1523"/>
                  <a:pt x="1578" y="1524"/>
                  <a:pt x="1646" y="1531"/>
                </a:cubicBezTo>
                <a:cubicBezTo>
                  <a:pt x="1740" y="1541"/>
                  <a:pt x="1834" y="1561"/>
                  <a:pt x="1926" y="1579"/>
                </a:cubicBezTo>
                <a:cubicBezTo>
                  <a:pt x="1986" y="1619"/>
                  <a:pt x="2071" y="1625"/>
                  <a:pt x="2142" y="1635"/>
                </a:cubicBezTo>
                <a:cubicBezTo>
                  <a:pt x="2263" y="1626"/>
                  <a:pt x="2382" y="1626"/>
                  <a:pt x="2502" y="1643"/>
                </a:cubicBezTo>
                <a:cubicBezTo>
                  <a:pt x="2520" y="1652"/>
                  <a:pt x="2542" y="1654"/>
                  <a:pt x="2558" y="1667"/>
                </a:cubicBezTo>
                <a:cubicBezTo>
                  <a:pt x="2566" y="1673"/>
                  <a:pt x="2566" y="1686"/>
                  <a:pt x="2574" y="1691"/>
                </a:cubicBezTo>
                <a:cubicBezTo>
                  <a:pt x="2588" y="1700"/>
                  <a:pt x="2622" y="1707"/>
                  <a:pt x="2622" y="1707"/>
                </a:cubicBezTo>
                <a:cubicBezTo>
                  <a:pt x="2654" y="1739"/>
                  <a:pt x="2679" y="1780"/>
                  <a:pt x="2718" y="1803"/>
                </a:cubicBezTo>
                <a:cubicBezTo>
                  <a:pt x="2734" y="1812"/>
                  <a:pt x="2756" y="1799"/>
                  <a:pt x="2774" y="1795"/>
                </a:cubicBezTo>
                <a:cubicBezTo>
                  <a:pt x="2815" y="1787"/>
                  <a:pt x="2853" y="1754"/>
                  <a:pt x="2894" y="1747"/>
                </a:cubicBezTo>
                <a:cubicBezTo>
                  <a:pt x="2928" y="1741"/>
                  <a:pt x="2963" y="1742"/>
                  <a:pt x="2998" y="1739"/>
                </a:cubicBezTo>
                <a:cubicBezTo>
                  <a:pt x="3075" y="1731"/>
                  <a:pt x="3150" y="1702"/>
                  <a:pt x="3214" y="1659"/>
                </a:cubicBezTo>
                <a:cubicBezTo>
                  <a:pt x="3240" y="1621"/>
                  <a:pt x="3267" y="1614"/>
                  <a:pt x="3310" y="1603"/>
                </a:cubicBezTo>
                <a:cubicBezTo>
                  <a:pt x="3358" y="1567"/>
                  <a:pt x="3412" y="1546"/>
                  <a:pt x="3470" y="1531"/>
                </a:cubicBezTo>
                <a:cubicBezTo>
                  <a:pt x="3555" y="1474"/>
                  <a:pt x="3643" y="1526"/>
                  <a:pt x="3726" y="1547"/>
                </a:cubicBezTo>
                <a:cubicBezTo>
                  <a:pt x="3747" y="1544"/>
                  <a:pt x="3770" y="1546"/>
                  <a:pt x="3790" y="1539"/>
                </a:cubicBezTo>
                <a:cubicBezTo>
                  <a:pt x="3808" y="1533"/>
                  <a:pt x="3838" y="1507"/>
                  <a:pt x="3838" y="1507"/>
                </a:cubicBezTo>
                <a:cubicBezTo>
                  <a:pt x="3856" y="1479"/>
                  <a:pt x="3874" y="1461"/>
                  <a:pt x="3902" y="1443"/>
                </a:cubicBezTo>
                <a:cubicBezTo>
                  <a:pt x="3939" y="1388"/>
                  <a:pt x="3916" y="1401"/>
                  <a:pt x="3958" y="1387"/>
                </a:cubicBezTo>
                <a:cubicBezTo>
                  <a:pt x="3985" y="1390"/>
                  <a:pt x="4012" y="1387"/>
                  <a:pt x="4038" y="1395"/>
                </a:cubicBezTo>
                <a:cubicBezTo>
                  <a:pt x="4049" y="1398"/>
                  <a:pt x="4051" y="1418"/>
                  <a:pt x="4062" y="1419"/>
                </a:cubicBezTo>
                <a:cubicBezTo>
                  <a:pt x="4102" y="1423"/>
                  <a:pt x="4142" y="1414"/>
                  <a:pt x="4182" y="1411"/>
                </a:cubicBezTo>
                <a:cubicBezTo>
                  <a:pt x="4193" y="1378"/>
                  <a:pt x="4217" y="1359"/>
                  <a:pt x="4238" y="1331"/>
                </a:cubicBezTo>
                <a:cubicBezTo>
                  <a:pt x="4249" y="1297"/>
                  <a:pt x="4254" y="1234"/>
                  <a:pt x="4294" y="1219"/>
                </a:cubicBezTo>
                <a:cubicBezTo>
                  <a:pt x="4307" y="1214"/>
                  <a:pt x="4321" y="1214"/>
                  <a:pt x="4334" y="1211"/>
                </a:cubicBezTo>
                <a:cubicBezTo>
                  <a:pt x="4355" y="1216"/>
                  <a:pt x="4377" y="1222"/>
                  <a:pt x="4398" y="1227"/>
                </a:cubicBezTo>
                <a:cubicBezTo>
                  <a:pt x="4417" y="1232"/>
                  <a:pt x="4446" y="1259"/>
                  <a:pt x="4446" y="1259"/>
                </a:cubicBezTo>
                <a:cubicBezTo>
                  <a:pt x="4476" y="1304"/>
                  <a:pt x="4478" y="1355"/>
                  <a:pt x="4430" y="1387"/>
                </a:cubicBezTo>
                <a:cubicBezTo>
                  <a:pt x="4408" y="1420"/>
                  <a:pt x="4386" y="1446"/>
                  <a:pt x="4374" y="1483"/>
                </a:cubicBezTo>
                <a:cubicBezTo>
                  <a:pt x="4381" y="1531"/>
                  <a:pt x="4376" y="1556"/>
                  <a:pt x="4422" y="1571"/>
                </a:cubicBezTo>
                <a:cubicBezTo>
                  <a:pt x="4516" y="1564"/>
                  <a:pt x="4588" y="1549"/>
                  <a:pt x="4678" y="1579"/>
                </a:cubicBezTo>
                <a:cubicBezTo>
                  <a:pt x="4704" y="1618"/>
                  <a:pt x="4732" y="1613"/>
                  <a:pt x="4774" y="1627"/>
                </a:cubicBezTo>
                <a:cubicBezTo>
                  <a:pt x="4786" y="1609"/>
                  <a:pt x="4798" y="1594"/>
                  <a:pt x="4798" y="1571"/>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7665" name="Freeform 17"/>
          <p:cNvSpPr>
            <a:spLocks/>
          </p:cNvSpPr>
          <p:nvPr/>
        </p:nvSpPr>
        <p:spPr bwMode="auto">
          <a:xfrm>
            <a:off x="1917700" y="2800350"/>
            <a:ext cx="1473200" cy="681038"/>
          </a:xfrm>
          <a:custGeom>
            <a:avLst/>
            <a:gdLst>
              <a:gd name="T0" fmla="*/ 0 w 928"/>
              <a:gd name="T1" fmla="*/ 2147483647 h 429"/>
              <a:gd name="T2" fmla="*/ 2147483647 w 928"/>
              <a:gd name="T3" fmla="*/ 2147483647 h 429"/>
              <a:gd name="T4" fmla="*/ 2147483647 w 928"/>
              <a:gd name="T5" fmla="*/ 2147483647 h 429"/>
              <a:gd name="T6" fmla="*/ 2147483647 w 928"/>
              <a:gd name="T7" fmla="*/ 2147483647 h 429"/>
              <a:gd name="T8" fmla="*/ 2147483647 w 928"/>
              <a:gd name="T9" fmla="*/ 2147483647 h 429"/>
              <a:gd name="T10" fmla="*/ 2147483647 w 928"/>
              <a:gd name="T11" fmla="*/ 2147483647 h 429"/>
              <a:gd name="T12" fmla="*/ 2147483647 w 928"/>
              <a:gd name="T13" fmla="*/ 2147483647 h 429"/>
              <a:gd name="T14" fmla="*/ 2147483647 w 928"/>
              <a:gd name="T15" fmla="*/ 2147483647 h 429"/>
              <a:gd name="T16" fmla="*/ 2147483647 w 928"/>
              <a:gd name="T17" fmla="*/ 2147483647 h 429"/>
              <a:gd name="T18" fmla="*/ 2147483647 w 928"/>
              <a:gd name="T19" fmla="*/ 2147483647 h 429"/>
              <a:gd name="T20" fmla="*/ 2147483647 w 928"/>
              <a:gd name="T21" fmla="*/ 2147483647 h 429"/>
              <a:gd name="T22" fmla="*/ 2147483647 w 928"/>
              <a:gd name="T23" fmla="*/ 2147483647 h 429"/>
              <a:gd name="T24" fmla="*/ 2147483647 w 928"/>
              <a:gd name="T25" fmla="*/ 2147483647 h 429"/>
              <a:gd name="T26" fmla="*/ 2147483647 w 928"/>
              <a:gd name="T27" fmla="*/ 2147483647 h 429"/>
              <a:gd name="T28" fmla="*/ 2147483647 w 928"/>
              <a:gd name="T29" fmla="*/ 2147483647 h 429"/>
              <a:gd name="T30" fmla="*/ 2147483647 w 928"/>
              <a:gd name="T31" fmla="*/ 2147483647 h 429"/>
              <a:gd name="T32" fmla="*/ 2147483647 w 928"/>
              <a:gd name="T33" fmla="*/ 2147483647 h 429"/>
              <a:gd name="T34" fmla="*/ 2147483647 w 928"/>
              <a:gd name="T35" fmla="*/ 2147483647 h 429"/>
              <a:gd name="T36" fmla="*/ 2147483647 w 928"/>
              <a:gd name="T37" fmla="*/ 0 h 429"/>
              <a:gd name="T38" fmla="*/ 2147483647 w 928"/>
              <a:gd name="T39" fmla="*/ 2147483647 h 429"/>
              <a:gd name="T40" fmla="*/ 2147483647 w 928"/>
              <a:gd name="T41" fmla="*/ 2147483647 h 429"/>
              <a:gd name="T42" fmla="*/ 2147483647 w 928"/>
              <a:gd name="T43" fmla="*/ 2147483647 h 4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8"/>
              <a:gd name="T67" fmla="*/ 0 h 429"/>
              <a:gd name="T68" fmla="*/ 928 w 928"/>
              <a:gd name="T69" fmla="*/ 429 h 4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8" h="429">
                <a:moveTo>
                  <a:pt x="0" y="104"/>
                </a:moveTo>
                <a:cubicBezTo>
                  <a:pt x="70" y="127"/>
                  <a:pt x="104" y="216"/>
                  <a:pt x="176" y="240"/>
                </a:cubicBezTo>
                <a:cubicBezTo>
                  <a:pt x="181" y="248"/>
                  <a:pt x="184" y="258"/>
                  <a:pt x="192" y="264"/>
                </a:cubicBezTo>
                <a:cubicBezTo>
                  <a:pt x="199" y="269"/>
                  <a:pt x="210" y="266"/>
                  <a:pt x="216" y="272"/>
                </a:cubicBezTo>
                <a:cubicBezTo>
                  <a:pt x="259" y="315"/>
                  <a:pt x="184" y="283"/>
                  <a:pt x="248" y="304"/>
                </a:cubicBezTo>
                <a:cubicBezTo>
                  <a:pt x="253" y="312"/>
                  <a:pt x="256" y="322"/>
                  <a:pt x="264" y="328"/>
                </a:cubicBezTo>
                <a:cubicBezTo>
                  <a:pt x="271" y="333"/>
                  <a:pt x="282" y="330"/>
                  <a:pt x="288" y="336"/>
                </a:cubicBezTo>
                <a:cubicBezTo>
                  <a:pt x="381" y="429"/>
                  <a:pt x="276" y="355"/>
                  <a:pt x="344" y="400"/>
                </a:cubicBezTo>
                <a:cubicBezTo>
                  <a:pt x="352" y="397"/>
                  <a:pt x="360" y="391"/>
                  <a:pt x="368" y="392"/>
                </a:cubicBezTo>
                <a:cubicBezTo>
                  <a:pt x="385" y="394"/>
                  <a:pt x="416" y="408"/>
                  <a:pt x="416" y="408"/>
                </a:cubicBezTo>
                <a:cubicBezTo>
                  <a:pt x="443" y="404"/>
                  <a:pt x="476" y="410"/>
                  <a:pt x="496" y="392"/>
                </a:cubicBezTo>
                <a:cubicBezTo>
                  <a:pt x="548" y="347"/>
                  <a:pt x="534" y="282"/>
                  <a:pt x="608" y="264"/>
                </a:cubicBezTo>
                <a:cubicBezTo>
                  <a:pt x="603" y="248"/>
                  <a:pt x="604" y="228"/>
                  <a:pt x="592" y="216"/>
                </a:cubicBezTo>
                <a:cubicBezTo>
                  <a:pt x="580" y="204"/>
                  <a:pt x="560" y="205"/>
                  <a:pt x="544" y="200"/>
                </a:cubicBezTo>
                <a:cubicBezTo>
                  <a:pt x="536" y="197"/>
                  <a:pt x="520" y="192"/>
                  <a:pt x="520" y="192"/>
                </a:cubicBezTo>
                <a:cubicBezTo>
                  <a:pt x="485" y="88"/>
                  <a:pt x="584" y="103"/>
                  <a:pt x="656" y="96"/>
                </a:cubicBezTo>
                <a:cubicBezTo>
                  <a:pt x="687" y="80"/>
                  <a:pt x="707" y="59"/>
                  <a:pt x="736" y="40"/>
                </a:cubicBezTo>
                <a:cubicBezTo>
                  <a:pt x="741" y="32"/>
                  <a:pt x="744" y="21"/>
                  <a:pt x="752" y="16"/>
                </a:cubicBezTo>
                <a:cubicBezTo>
                  <a:pt x="766" y="7"/>
                  <a:pt x="800" y="0"/>
                  <a:pt x="800" y="0"/>
                </a:cubicBezTo>
                <a:cubicBezTo>
                  <a:pt x="827" y="18"/>
                  <a:pt x="834" y="38"/>
                  <a:pt x="864" y="48"/>
                </a:cubicBezTo>
                <a:cubicBezTo>
                  <a:pt x="872" y="72"/>
                  <a:pt x="884" y="98"/>
                  <a:pt x="896" y="120"/>
                </a:cubicBezTo>
                <a:cubicBezTo>
                  <a:pt x="905" y="137"/>
                  <a:pt x="928" y="168"/>
                  <a:pt x="928" y="1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7666" name="Freeform 18"/>
          <p:cNvSpPr>
            <a:spLocks/>
          </p:cNvSpPr>
          <p:nvPr/>
        </p:nvSpPr>
        <p:spPr bwMode="auto">
          <a:xfrm>
            <a:off x="4749800" y="2711450"/>
            <a:ext cx="3797300" cy="1206500"/>
          </a:xfrm>
          <a:custGeom>
            <a:avLst/>
            <a:gdLst>
              <a:gd name="T0" fmla="*/ 0 w 2392"/>
              <a:gd name="T1" fmla="*/ 2147483647 h 760"/>
              <a:gd name="T2" fmla="*/ 2147483647 w 2392"/>
              <a:gd name="T3" fmla="*/ 2147483647 h 760"/>
              <a:gd name="T4" fmla="*/ 2147483647 w 2392"/>
              <a:gd name="T5" fmla="*/ 2147483647 h 760"/>
              <a:gd name="T6" fmla="*/ 2147483647 w 2392"/>
              <a:gd name="T7" fmla="*/ 2147483647 h 760"/>
              <a:gd name="T8" fmla="*/ 2147483647 w 2392"/>
              <a:gd name="T9" fmla="*/ 2147483647 h 760"/>
              <a:gd name="T10" fmla="*/ 2147483647 w 2392"/>
              <a:gd name="T11" fmla="*/ 2147483647 h 760"/>
              <a:gd name="T12" fmla="*/ 2147483647 w 2392"/>
              <a:gd name="T13" fmla="*/ 2147483647 h 760"/>
              <a:gd name="T14" fmla="*/ 2147483647 w 2392"/>
              <a:gd name="T15" fmla="*/ 2147483647 h 760"/>
              <a:gd name="T16" fmla="*/ 2147483647 w 2392"/>
              <a:gd name="T17" fmla="*/ 2147483647 h 760"/>
              <a:gd name="T18" fmla="*/ 2147483647 w 2392"/>
              <a:gd name="T19" fmla="*/ 2147483647 h 760"/>
              <a:gd name="T20" fmla="*/ 2147483647 w 2392"/>
              <a:gd name="T21" fmla="*/ 2147483647 h 760"/>
              <a:gd name="T22" fmla="*/ 2147483647 w 2392"/>
              <a:gd name="T23" fmla="*/ 2147483647 h 760"/>
              <a:gd name="T24" fmla="*/ 2147483647 w 2392"/>
              <a:gd name="T25" fmla="*/ 2147483647 h 760"/>
              <a:gd name="T26" fmla="*/ 2147483647 w 2392"/>
              <a:gd name="T27" fmla="*/ 2147483647 h 760"/>
              <a:gd name="T28" fmla="*/ 2147483647 w 2392"/>
              <a:gd name="T29" fmla="*/ 2147483647 h 760"/>
              <a:gd name="T30" fmla="*/ 2147483647 w 2392"/>
              <a:gd name="T31" fmla="*/ 2147483647 h 760"/>
              <a:gd name="T32" fmla="*/ 2147483647 w 2392"/>
              <a:gd name="T33" fmla="*/ 2147483647 h 760"/>
              <a:gd name="T34" fmla="*/ 2147483647 w 2392"/>
              <a:gd name="T35" fmla="*/ 2147483647 h 760"/>
              <a:gd name="T36" fmla="*/ 2147483647 w 2392"/>
              <a:gd name="T37" fmla="*/ 2147483647 h 760"/>
              <a:gd name="T38" fmla="*/ 2147483647 w 2392"/>
              <a:gd name="T39" fmla="*/ 2147483647 h 760"/>
              <a:gd name="T40" fmla="*/ 2147483647 w 2392"/>
              <a:gd name="T41" fmla="*/ 2147483647 h 760"/>
              <a:gd name="T42" fmla="*/ 2147483647 w 2392"/>
              <a:gd name="T43" fmla="*/ 2147483647 h 760"/>
              <a:gd name="T44" fmla="*/ 2147483647 w 2392"/>
              <a:gd name="T45" fmla="*/ 2147483647 h 760"/>
              <a:gd name="T46" fmla="*/ 2147483647 w 2392"/>
              <a:gd name="T47" fmla="*/ 0 h 760"/>
              <a:gd name="T48" fmla="*/ 2147483647 w 2392"/>
              <a:gd name="T49" fmla="*/ 2147483647 h 760"/>
              <a:gd name="T50" fmla="*/ 2147483647 w 2392"/>
              <a:gd name="T51" fmla="*/ 2147483647 h 760"/>
              <a:gd name="T52" fmla="*/ 2147483647 w 2392"/>
              <a:gd name="T53" fmla="*/ 2147483647 h 760"/>
              <a:gd name="T54" fmla="*/ 2147483647 w 2392"/>
              <a:gd name="T55" fmla="*/ 2147483647 h 760"/>
              <a:gd name="T56" fmla="*/ 2147483647 w 2392"/>
              <a:gd name="T57" fmla="*/ 2147483647 h 760"/>
              <a:gd name="T58" fmla="*/ 2147483647 w 2392"/>
              <a:gd name="T59" fmla="*/ 2147483647 h 760"/>
              <a:gd name="T60" fmla="*/ 2147483647 w 2392"/>
              <a:gd name="T61" fmla="*/ 2147483647 h 760"/>
              <a:gd name="T62" fmla="*/ 2147483647 w 2392"/>
              <a:gd name="T63" fmla="*/ 2147483647 h 760"/>
              <a:gd name="T64" fmla="*/ 2147483647 w 2392"/>
              <a:gd name="T65" fmla="*/ 2147483647 h 760"/>
              <a:gd name="T66" fmla="*/ 2147483647 w 2392"/>
              <a:gd name="T67" fmla="*/ 2147483647 h 760"/>
              <a:gd name="T68" fmla="*/ 2147483647 w 2392"/>
              <a:gd name="T69" fmla="*/ 2147483647 h 760"/>
              <a:gd name="T70" fmla="*/ 2147483647 w 2392"/>
              <a:gd name="T71" fmla="*/ 2147483647 h 760"/>
              <a:gd name="T72" fmla="*/ 2147483647 w 2392"/>
              <a:gd name="T73" fmla="*/ 2147483647 h 760"/>
              <a:gd name="T74" fmla="*/ 2147483647 w 2392"/>
              <a:gd name="T75" fmla="*/ 2147483647 h 760"/>
              <a:gd name="T76" fmla="*/ 2147483647 w 2392"/>
              <a:gd name="T77" fmla="*/ 2147483647 h 760"/>
              <a:gd name="T78" fmla="*/ 2147483647 w 2392"/>
              <a:gd name="T79" fmla="*/ 2147483647 h 760"/>
              <a:gd name="T80" fmla="*/ 2147483647 w 2392"/>
              <a:gd name="T81" fmla="*/ 2147483647 h 760"/>
              <a:gd name="T82" fmla="*/ 2147483647 w 2392"/>
              <a:gd name="T83" fmla="*/ 2147483647 h 7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2"/>
              <a:gd name="T127" fmla="*/ 0 h 760"/>
              <a:gd name="T128" fmla="*/ 2392 w 2392"/>
              <a:gd name="T129" fmla="*/ 760 h 7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2" h="760">
                <a:moveTo>
                  <a:pt x="0" y="112"/>
                </a:moveTo>
                <a:cubicBezTo>
                  <a:pt x="25" y="146"/>
                  <a:pt x="45" y="179"/>
                  <a:pt x="64" y="216"/>
                </a:cubicBezTo>
                <a:cubicBezTo>
                  <a:pt x="73" y="233"/>
                  <a:pt x="70" y="255"/>
                  <a:pt x="80" y="272"/>
                </a:cubicBezTo>
                <a:cubicBezTo>
                  <a:pt x="96" y="300"/>
                  <a:pt x="147" y="334"/>
                  <a:pt x="176" y="344"/>
                </a:cubicBezTo>
                <a:cubicBezTo>
                  <a:pt x="208" y="341"/>
                  <a:pt x="241" y="342"/>
                  <a:pt x="272" y="336"/>
                </a:cubicBezTo>
                <a:cubicBezTo>
                  <a:pt x="281" y="334"/>
                  <a:pt x="287" y="323"/>
                  <a:pt x="296" y="320"/>
                </a:cubicBezTo>
                <a:cubicBezTo>
                  <a:pt x="309" y="315"/>
                  <a:pt x="323" y="315"/>
                  <a:pt x="336" y="312"/>
                </a:cubicBezTo>
                <a:cubicBezTo>
                  <a:pt x="342" y="313"/>
                  <a:pt x="404" y="322"/>
                  <a:pt x="416" y="328"/>
                </a:cubicBezTo>
                <a:cubicBezTo>
                  <a:pt x="428" y="334"/>
                  <a:pt x="436" y="347"/>
                  <a:pt x="448" y="352"/>
                </a:cubicBezTo>
                <a:cubicBezTo>
                  <a:pt x="466" y="359"/>
                  <a:pt x="527" y="371"/>
                  <a:pt x="552" y="376"/>
                </a:cubicBezTo>
                <a:cubicBezTo>
                  <a:pt x="594" y="369"/>
                  <a:pt x="616" y="354"/>
                  <a:pt x="656" y="344"/>
                </a:cubicBezTo>
                <a:cubicBezTo>
                  <a:pt x="664" y="336"/>
                  <a:pt x="671" y="326"/>
                  <a:pt x="680" y="320"/>
                </a:cubicBezTo>
                <a:cubicBezTo>
                  <a:pt x="687" y="315"/>
                  <a:pt x="698" y="318"/>
                  <a:pt x="704" y="312"/>
                </a:cubicBezTo>
                <a:cubicBezTo>
                  <a:pt x="710" y="306"/>
                  <a:pt x="704" y="292"/>
                  <a:pt x="712" y="288"/>
                </a:cubicBezTo>
                <a:cubicBezTo>
                  <a:pt x="729" y="280"/>
                  <a:pt x="749" y="283"/>
                  <a:pt x="768" y="280"/>
                </a:cubicBezTo>
                <a:cubicBezTo>
                  <a:pt x="789" y="283"/>
                  <a:pt x="813" y="298"/>
                  <a:pt x="832" y="288"/>
                </a:cubicBezTo>
                <a:cubicBezTo>
                  <a:pt x="843" y="283"/>
                  <a:pt x="824" y="264"/>
                  <a:pt x="816" y="256"/>
                </a:cubicBezTo>
                <a:cubicBezTo>
                  <a:pt x="810" y="250"/>
                  <a:pt x="800" y="252"/>
                  <a:pt x="792" y="248"/>
                </a:cubicBezTo>
                <a:cubicBezTo>
                  <a:pt x="770" y="237"/>
                  <a:pt x="762" y="226"/>
                  <a:pt x="744" y="208"/>
                </a:cubicBezTo>
                <a:cubicBezTo>
                  <a:pt x="733" y="174"/>
                  <a:pt x="726" y="165"/>
                  <a:pt x="744" y="120"/>
                </a:cubicBezTo>
                <a:cubicBezTo>
                  <a:pt x="748" y="111"/>
                  <a:pt x="759" y="108"/>
                  <a:pt x="768" y="104"/>
                </a:cubicBezTo>
                <a:cubicBezTo>
                  <a:pt x="809" y="86"/>
                  <a:pt x="853" y="67"/>
                  <a:pt x="896" y="56"/>
                </a:cubicBezTo>
                <a:cubicBezTo>
                  <a:pt x="899" y="48"/>
                  <a:pt x="898" y="38"/>
                  <a:pt x="904" y="32"/>
                </a:cubicBezTo>
                <a:cubicBezTo>
                  <a:pt x="911" y="25"/>
                  <a:pt x="978" y="7"/>
                  <a:pt x="992" y="0"/>
                </a:cubicBezTo>
                <a:cubicBezTo>
                  <a:pt x="997" y="16"/>
                  <a:pt x="1003" y="32"/>
                  <a:pt x="1008" y="48"/>
                </a:cubicBezTo>
                <a:cubicBezTo>
                  <a:pt x="1011" y="56"/>
                  <a:pt x="1016" y="72"/>
                  <a:pt x="1016" y="72"/>
                </a:cubicBezTo>
                <a:cubicBezTo>
                  <a:pt x="1031" y="178"/>
                  <a:pt x="1031" y="182"/>
                  <a:pt x="1136" y="200"/>
                </a:cubicBezTo>
                <a:cubicBezTo>
                  <a:pt x="1167" y="246"/>
                  <a:pt x="1167" y="300"/>
                  <a:pt x="1184" y="352"/>
                </a:cubicBezTo>
                <a:cubicBezTo>
                  <a:pt x="1197" y="390"/>
                  <a:pt x="1303" y="397"/>
                  <a:pt x="1336" y="408"/>
                </a:cubicBezTo>
                <a:cubicBezTo>
                  <a:pt x="1352" y="432"/>
                  <a:pt x="1368" y="456"/>
                  <a:pt x="1384" y="480"/>
                </a:cubicBezTo>
                <a:cubicBezTo>
                  <a:pt x="1389" y="487"/>
                  <a:pt x="1400" y="485"/>
                  <a:pt x="1408" y="488"/>
                </a:cubicBezTo>
                <a:cubicBezTo>
                  <a:pt x="1469" y="514"/>
                  <a:pt x="1534" y="512"/>
                  <a:pt x="1600" y="520"/>
                </a:cubicBezTo>
                <a:cubicBezTo>
                  <a:pt x="1667" y="570"/>
                  <a:pt x="1747" y="541"/>
                  <a:pt x="1824" y="528"/>
                </a:cubicBezTo>
                <a:cubicBezTo>
                  <a:pt x="1859" y="531"/>
                  <a:pt x="1903" y="519"/>
                  <a:pt x="1928" y="544"/>
                </a:cubicBezTo>
                <a:cubicBezTo>
                  <a:pt x="1934" y="550"/>
                  <a:pt x="1929" y="563"/>
                  <a:pt x="1936" y="568"/>
                </a:cubicBezTo>
                <a:cubicBezTo>
                  <a:pt x="1973" y="594"/>
                  <a:pt x="2086" y="609"/>
                  <a:pt x="2128" y="616"/>
                </a:cubicBezTo>
                <a:cubicBezTo>
                  <a:pt x="2160" y="637"/>
                  <a:pt x="2202" y="647"/>
                  <a:pt x="2240" y="656"/>
                </a:cubicBezTo>
                <a:cubicBezTo>
                  <a:pt x="2251" y="659"/>
                  <a:pt x="2261" y="661"/>
                  <a:pt x="2272" y="664"/>
                </a:cubicBezTo>
                <a:cubicBezTo>
                  <a:pt x="2288" y="669"/>
                  <a:pt x="2320" y="680"/>
                  <a:pt x="2320" y="680"/>
                </a:cubicBezTo>
                <a:cubicBezTo>
                  <a:pt x="2325" y="688"/>
                  <a:pt x="2327" y="700"/>
                  <a:pt x="2336" y="704"/>
                </a:cubicBezTo>
                <a:cubicBezTo>
                  <a:pt x="2351" y="711"/>
                  <a:pt x="2376" y="698"/>
                  <a:pt x="2384" y="712"/>
                </a:cubicBezTo>
                <a:cubicBezTo>
                  <a:pt x="2392" y="727"/>
                  <a:pt x="2368" y="760"/>
                  <a:pt x="2368" y="76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7667" name="Freeform 19"/>
          <p:cNvSpPr>
            <a:spLocks/>
          </p:cNvSpPr>
          <p:nvPr/>
        </p:nvSpPr>
        <p:spPr bwMode="auto">
          <a:xfrm>
            <a:off x="850900" y="2419350"/>
            <a:ext cx="2667000" cy="939800"/>
          </a:xfrm>
          <a:custGeom>
            <a:avLst/>
            <a:gdLst>
              <a:gd name="T0" fmla="*/ 0 w 1680"/>
              <a:gd name="T1" fmla="*/ 2147483647 h 592"/>
              <a:gd name="T2" fmla="*/ 2147483647 w 1680"/>
              <a:gd name="T3" fmla="*/ 0 h 592"/>
              <a:gd name="T4" fmla="*/ 2147483647 w 1680"/>
              <a:gd name="T5" fmla="*/ 2147483647 h 592"/>
              <a:gd name="T6" fmla="*/ 2147483647 w 1680"/>
              <a:gd name="T7" fmla="*/ 2147483647 h 592"/>
              <a:gd name="T8" fmla="*/ 2147483647 w 1680"/>
              <a:gd name="T9" fmla="*/ 2147483647 h 592"/>
              <a:gd name="T10" fmla="*/ 2147483647 w 1680"/>
              <a:gd name="T11" fmla="*/ 2147483647 h 592"/>
              <a:gd name="T12" fmla="*/ 2147483647 w 1680"/>
              <a:gd name="T13" fmla="*/ 2147483647 h 592"/>
              <a:gd name="T14" fmla="*/ 2147483647 w 1680"/>
              <a:gd name="T15" fmla="*/ 2147483647 h 592"/>
              <a:gd name="T16" fmla="*/ 2147483647 w 1680"/>
              <a:gd name="T17" fmla="*/ 2147483647 h 592"/>
              <a:gd name="T18" fmla="*/ 2147483647 w 1680"/>
              <a:gd name="T19" fmla="*/ 2147483647 h 592"/>
              <a:gd name="T20" fmla="*/ 2147483647 w 1680"/>
              <a:gd name="T21" fmla="*/ 2147483647 h 592"/>
              <a:gd name="T22" fmla="*/ 2147483647 w 1680"/>
              <a:gd name="T23" fmla="*/ 2147483647 h 592"/>
              <a:gd name="T24" fmla="*/ 2147483647 w 1680"/>
              <a:gd name="T25" fmla="*/ 2147483647 h 592"/>
              <a:gd name="T26" fmla="*/ 2147483647 w 1680"/>
              <a:gd name="T27" fmla="*/ 2147483647 h 592"/>
              <a:gd name="T28" fmla="*/ 2147483647 w 1680"/>
              <a:gd name="T29" fmla="*/ 2147483647 h 592"/>
              <a:gd name="T30" fmla="*/ 2147483647 w 1680"/>
              <a:gd name="T31" fmla="*/ 2147483647 h 592"/>
              <a:gd name="T32" fmla="*/ 2147483647 w 1680"/>
              <a:gd name="T33" fmla="*/ 2147483647 h 592"/>
              <a:gd name="T34" fmla="*/ 2147483647 w 1680"/>
              <a:gd name="T35" fmla="*/ 2147483647 h 592"/>
              <a:gd name="T36" fmla="*/ 2147483647 w 1680"/>
              <a:gd name="T37" fmla="*/ 2147483647 h 592"/>
              <a:gd name="T38" fmla="*/ 2147483647 w 1680"/>
              <a:gd name="T39" fmla="*/ 2147483647 h 592"/>
              <a:gd name="T40" fmla="*/ 2147483647 w 1680"/>
              <a:gd name="T41" fmla="*/ 2147483647 h 592"/>
              <a:gd name="T42" fmla="*/ 2147483647 w 1680"/>
              <a:gd name="T43" fmla="*/ 2147483647 h 592"/>
              <a:gd name="T44" fmla="*/ 2147483647 w 1680"/>
              <a:gd name="T45" fmla="*/ 2147483647 h 592"/>
              <a:gd name="T46" fmla="*/ 2147483647 w 1680"/>
              <a:gd name="T47" fmla="*/ 2147483647 h 592"/>
              <a:gd name="T48" fmla="*/ 2147483647 w 1680"/>
              <a:gd name="T49" fmla="*/ 2147483647 h 592"/>
              <a:gd name="T50" fmla="*/ 2147483647 w 1680"/>
              <a:gd name="T51" fmla="*/ 2147483647 h 592"/>
              <a:gd name="T52" fmla="*/ 2147483647 w 1680"/>
              <a:gd name="T53" fmla="*/ 2147483647 h 592"/>
              <a:gd name="T54" fmla="*/ 2147483647 w 1680"/>
              <a:gd name="T55" fmla="*/ 2147483647 h 592"/>
              <a:gd name="T56" fmla="*/ 2147483647 w 1680"/>
              <a:gd name="T57" fmla="*/ 2147483647 h 592"/>
              <a:gd name="T58" fmla="*/ 2147483647 w 1680"/>
              <a:gd name="T59" fmla="*/ 2147483647 h 592"/>
              <a:gd name="T60" fmla="*/ 2147483647 w 1680"/>
              <a:gd name="T61" fmla="*/ 2147483647 h 592"/>
              <a:gd name="T62" fmla="*/ 2147483647 w 1680"/>
              <a:gd name="T63" fmla="*/ 2147483647 h 5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0"/>
              <a:gd name="T97" fmla="*/ 0 h 592"/>
              <a:gd name="T98" fmla="*/ 1680 w 1680"/>
              <a:gd name="T99" fmla="*/ 592 h 5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0" h="592">
                <a:moveTo>
                  <a:pt x="0" y="40"/>
                </a:moveTo>
                <a:cubicBezTo>
                  <a:pt x="26" y="31"/>
                  <a:pt x="72" y="0"/>
                  <a:pt x="72" y="0"/>
                </a:cubicBezTo>
                <a:cubicBezTo>
                  <a:pt x="141" y="6"/>
                  <a:pt x="211" y="8"/>
                  <a:pt x="280" y="16"/>
                </a:cubicBezTo>
                <a:cubicBezTo>
                  <a:pt x="322" y="21"/>
                  <a:pt x="366" y="40"/>
                  <a:pt x="408" y="48"/>
                </a:cubicBezTo>
                <a:cubicBezTo>
                  <a:pt x="439" y="79"/>
                  <a:pt x="485" y="93"/>
                  <a:pt x="528" y="104"/>
                </a:cubicBezTo>
                <a:cubicBezTo>
                  <a:pt x="531" y="112"/>
                  <a:pt x="529" y="123"/>
                  <a:pt x="536" y="128"/>
                </a:cubicBezTo>
                <a:cubicBezTo>
                  <a:pt x="550" y="138"/>
                  <a:pt x="584" y="144"/>
                  <a:pt x="584" y="144"/>
                </a:cubicBezTo>
                <a:cubicBezTo>
                  <a:pt x="629" y="212"/>
                  <a:pt x="663" y="287"/>
                  <a:pt x="712" y="352"/>
                </a:cubicBezTo>
                <a:cubicBezTo>
                  <a:pt x="731" y="409"/>
                  <a:pt x="704" y="340"/>
                  <a:pt x="744" y="400"/>
                </a:cubicBezTo>
                <a:cubicBezTo>
                  <a:pt x="761" y="425"/>
                  <a:pt x="741" y="426"/>
                  <a:pt x="768" y="448"/>
                </a:cubicBezTo>
                <a:cubicBezTo>
                  <a:pt x="773" y="452"/>
                  <a:pt x="822" y="463"/>
                  <a:pt x="824" y="464"/>
                </a:cubicBezTo>
                <a:cubicBezTo>
                  <a:pt x="832" y="469"/>
                  <a:pt x="839" y="477"/>
                  <a:pt x="848" y="480"/>
                </a:cubicBezTo>
                <a:cubicBezTo>
                  <a:pt x="869" y="488"/>
                  <a:pt x="912" y="496"/>
                  <a:pt x="912" y="496"/>
                </a:cubicBezTo>
                <a:cubicBezTo>
                  <a:pt x="937" y="533"/>
                  <a:pt x="1020" y="577"/>
                  <a:pt x="1064" y="592"/>
                </a:cubicBezTo>
                <a:cubicBezTo>
                  <a:pt x="1072" y="587"/>
                  <a:pt x="1081" y="583"/>
                  <a:pt x="1088" y="576"/>
                </a:cubicBezTo>
                <a:cubicBezTo>
                  <a:pt x="1095" y="569"/>
                  <a:pt x="1097" y="558"/>
                  <a:pt x="1104" y="552"/>
                </a:cubicBezTo>
                <a:cubicBezTo>
                  <a:pt x="1121" y="538"/>
                  <a:pt x="1142" y="532"/>
                  <a:pt x="1160" y="520"/>
                </a:cubicBezTo>
                <a:cubicBezTo>
                  <a:pt x="1163" y="512"/>
                  <a:pt x="1169" y="504"/>
                  <a:pt x="1168" y="496"/>
                </a:cubicBezTo>
                <a:cubicBezTo>
                  <a:pt x="1162" y="430"/>
                  <a:pt x="1136" y="362"/>
                  <a:pt x="1128" y="296"/>
                </a:cubicBezTo>
                <a:cubicBezTo>
                  <a:pt x="1130" y="279"/>
                  <a:pt x="1133" y="195"/>
                  <a:pt x="1152" y="176"/>
                </a:cubicBezTo>
                <a:cubicBezTo>
                  <a:pt x="1160" y="168"/>
                  <a:pt x="1173" y="165"/>
                  <a:pt x="1184" y="160"/>
                </a:cubicBezTo>
                <a:cubicBezTo>
                  <a:pt x="1220" y="106"/>
                  <a:pt x="1178" y="159"/>
                  <a:pt x="1224" y="128"/>
                </a:cubicBezTo>
                <a:cubicBezTo>
                  <a:pt x="1296" y="80"/>
                  <a:pt x="1184" y="125"/>
                  <a:pt x="1296" y="88"/>
                </a:cubicBezTo>
                <a:cubicBezTo>
                  <a:pt x="1312" y="83"/>
                  <a:pt x="1344" y="72"/>
                  <a:pt x="1344" y="72"/>
                </a:cubicBezTo>
                <a:cubicBezTo>
                  <a:pt x="1390" y="80"/>
                  <a:pt x="1435" y="89"/>
                  <a:pt x="1480" y="104"/>
                </a:cubicBezTo>
                <a:cubicBezTo>
                  <a:pt x="1511" y="135"/>
                  <a:pt x="1558" y="162"/>
                  <a:pt x="1600" y="176"/>
                </a:cubicBezTo>
                <a:cubicBezTo>
                  <a:pt x="1605" y="184"/>
                  <a:pt x="1608" y="194"/>
                  <a:pt x="1616" y="200"/>
                </a:cubicBezTo>
                <a:cubicBezTo>
                  <a:pt x="1623" y="205"/>
                  <a:pt x="1634" y="202"/>
                  <a:pt x="1640" y="208"/>
                </a:cubicBezTo>
                <a:cubicBezTo>
                  <a:pt x="1646" y="214"/>
                  <a:pt x="1644" y="224"/>
                  <a:pt x="1648" y="232"/>
                </a:cubicBezTo>
                <a:cubicBezTo>
                  <a:pt x="1658" y="251"/>
                  <a:pt x="1670" y="269"/>
                  <a:pt x="1680" y="288"/>
                </a:cubicBezTo>
                <a:cubicBezTo>
                  <a:pt x="1675" y="328"/>
                  <a:pt x="1672" y="368"/>
                  <a:pt x="1664" y="408"/>
                </a:cubicBezTo>
                <a:cubicBezTo>
                  <a:pt x="1654" y="459"/>
                  <a:pt x="1630" y="456"/>
                  <a:pt x="1656" y="456"/>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7668" name="Freeform 20"/>
          <p:cNvSpPr>
            <a:spLocks/>
          </p:cNvSpPr>
          <p:nvPr/>
        </p:nvSpPr>
        <p:spPr bwMode="auto">
          <a:xfrm>
            <a:off x="4800600" y="2508250"/>
            <a:ext cx="3789363" cy="1295400"/>
          </a:xfrm>
          <a:custGeom>
            <a:avLst/>
            <a:gdLst>
              <a:gd name="T0" fmla="*/ 0 w 2387"/>
              <a:gd name="T1" fmla="*/ 2147483647 h 816"/>
              <a:gd name="T2" fmla="*/ 2147483647 w 2387"/>
              <a:gd name="T3" fmla="*/ 2147483647 h 816"/>
              <a:gd name="T4" fmla="*/ 2147483647 w 2387"/>
              <a:gd name="T5" fmla="*/ 2147483647 h 816"/>
              <a:gd name="T6" fmla="*/ 2147483647 w 2387"/>
              <a:gd name="T7" fmla="*/ 2147483647 h 816"/>
              <a:gd name="T8" fmla="*/ 2147483647 w 2387"/>
              <a:gd name="T9" fmla="*/ 2147483647 h 816"/>
              <a:gd name="T10" fmla="*/ 2147483647 w 2387"/>
              <a:gd name="T11" fmla="*/ 2147483647 h 816"/>
              <a:gd name="T12" fmla="*/ 2147483647 w 2387"/>
              <a:gd name="T13" fmla="*/ 2147483647 h 816"/>
              <a:gd name="T14" fmla="*/ 2147483647 w 2387"/>
              <a:gd name="T15" fmla="*/ 2147483647 h 816"/>
              <a:gd name="T16" fmla="*/ 2147483647 w 2387"/>
              <a:gd name="T17" fmla="*/ 2147483647 h 816"/>
              <a:gd name="T18" fmla="*/ 2147483647 w 2387"/>
              <a:gd name="T19" fmla="*/ 2147483647 h 816"/>
              <a:gd name="T20" fmla="*/ 2147483647 w 2387"/>
              <a:gd name="T21" fmla="*/ 2147483647 h 816"/>
              <a:gd name="T22" fmla="*/ 2147483647 w 2387"/>
              <a:gd name="T23" fmla="*/ 2147483647 h 816"/>
              <a:gd name="T24" fmla="*/ 2147483647 w 2387"/>
              <a:gd name="T25" fmla="*/ 0 h 816"/>
              <a:gd name="T26" fmla="*/ 2147483647 w 2387"/>
              <a:gd name="T27" fmla="*/ 2147483647 h 816"/>
              <a:gd name="T28" fmla="*/ 2147483647 w 2387"/>
              <a:gd name="T29" fmla="*/ 2147483647 h 816"/>
              <a:gd name="T30" fmla="*/ 2147483647 w 2387"/>
              <a:gd name="T31" fmla="*/ 2147483647 h 816"/>
              <a:gd name="T32" fmla="*/ 2147483647 w 2387"/>
              <a:gd name="T33" fmla="*/ 2147483647 h 816"/>
              <a:gd name="T34" fmla="*/ 2147483647 w 2387"/>
              <a:gd name="T35" fmla="*/ 2147483647 h 816"/>
              <a:gd name="T36" fmla="*/ 2147483647 w 2387"/>
              <a:gd name="T37" fmla="*/ 2147483647 h 816"/>
              <a:gd name="T38" fmla="*/ 2147483647 w 2387"/>
              <a:gd name="T39" fmla="*/ 2147483647 h 816"/>
              <a:gd name="T40" fmla="*/ 2147483647 w 2387"/>
              <a:gd name="T41" fmla="*/ 2147483647 h 816"/>
              <a:gd name="T42" fmla="*/ 2147483647 w 2387"/>
              <a:gd name="T43" fmla="*/ 2147483647 h 816"/>
              <a:gd name="T44" fmla="*/ 2147483647 w 2387"/>
              <a:gd name="T45" fmla="*/ 2147483647 h 816"/>
              <a:gd name="T46" fmla="*/ 2147483647 w 2387"/>
              <a:gd name="T47" fmla="*/ 2147483647 h 816"/>
              <a:gd name="T48" fmla="*/ 2147483647 w 2387"/>
              <a:gd name="T49" fmla="*/ 2147483647 h 816"/>
              <a:gd name="T50" fmla="*/ 2147483647 w 2387"/>
              <a:gd name="T51" fmla="*/ 2147483647 h 816"/>
              <a:gd name="T52" fmla="*/ 2147483647 w 2387"/>
              <a:gd name="T53" fmla="*/ 2147483647 h 816"/>
              <a:gd name="T54" fmla="*/ 2147483647 w 2387"/>
              <a:gd name="T55" fmla="*/ 2147483647 h 816"/>
              <a:gd name="T56" fmla="*/ 2147483647 w 2387"/>
              <a:gd name="T57" fmla="*/ 2147483647 h 816"/>
              <a:gd name="T58" fmla="*/ 2147483647 w 2387"/>
              <a:gd name="T59" fmla="*/ 2147483647 h 816"/>
              <a:gd name="T60" fmla="*/ 2147483647 w 2387"/>
              <a:gd name="T61" fmla="*/ 2147483647 h 816"/>
              <a:gd name="T62" fmla="*/ 2147483647 w 2387"/>
              <a:gd name="T63" fmla="*/ 2147483647 h 816"/>
              <a:gd name="T64" fmla="*/ 2147483647 w 2387"/>
              <a:gd name="T65" fmla="*/ 2147483647 h 8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87"/>
              <a:gd name="T100" fmla="*/ 0 h 816"/>
              <a:gd name="T101" fmla="*/ 2387 w 2387"/>
              <a:gd name="T102" fmla="*/ 816 h 8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87" h="816">
                <a:moveTo>
                  <a:pt x="0" y="224"/>
                </a:moveTo>
                <a:cubicBezTo>
                  <a:pt x="36" y="248"/>
                  <a:pt x="72" y="244"/>
                  <a:pt x="112" y="256"/>
                </a:cubicBezTo>
                <a:cubicBezTo>
                  <a:pt x="134" y="263"/>
                  <a:pt x="154" y="273"/>
                  <a:pt x="176" y="280"/>
                </a:cubicBezTo>
                <a:cubicBezTo>
                  <a:pt x="235" y="273"/>
                  <a:pt x="293" y="264"/>
                  <a:pt x="352" y="256"/>
                </a:cubicBezTo>
                <a:cubicBezTo>
                  <a:pt x="413" y="236"/>
                  <a:pt x="350" y="254"/>
                  <a:pt x="480" y="240"/>
                </a:cubicBezTo>
                <a:cubicBezTo>
                  <a:pt x="524" y="235"/>
                  <a:pt x="564" y="211"/>
                  <a:pt x="608" y="208"/>
                </a:cubicBezTo>
                <a:cubicBezTo>
                  <a:pt x="643" y="205"/>
                  <a:pt x="677" y="203"/>
                  <a:pt x="712" y="200"/>
                </a:cubicBezTo>
                <a:cubicBezTo>
                  <a:pt x="720" y="195"/>
                  <a:pt x="727" y="187"/>
                  <a:pt x="736" y="184"/>
                </a:cubicBezTo>
                <a:cubicBezTo>
                  <a:pt x="757" y="176"/>
                  <a:pt x="800" y="168"/>
                  <a:pt x="800" y="168"/>
                </a:cubicBezTo>
                <a:cubicBezTo>
                  <a:pt x="847" y="137"/>
                  <a:pt x="808" y="158"/>
                  <a:pt x="896" y="144"/>
                </a:cubicBezTo>
                <a:cubicBezTo>
                  <a:pt x="940" y="137"/>
                  <a:pt x="979" y="113"/>
                  <a:pt x="1024" y="104"/>
                </a:cubicBezTo>
                <a:cubicBezTo>
                  <a:pt x="1074" y="79"/>
                  <a:pt x="1114" y="53"/>
                  <a:pt x="1168" y="40"/>
                </a:cubicBezTo>
                <a:cubicBezTo>
                  <a:pt x="1211" y="12"/>
                  <a:pt x="1263" y="12"/>
                  <a:pt x="1312" y="0"/>
                </a:cubicBezTo>
                <a:cubicBezTo>
                  <a:pt x="1333" y="3"/>
                  <a:pt x="1356" y="0"/>
                  <a:pt x="1376" y="8"/>
                </a:cubicBezTo>
                <a:cubicBezTo>
                  <a:pt x="1405" y="20"/>
                  <a:pt x="1387" y="66"/>
                  <a:pt x="1384" y="80"/>
                </a:cubicBezTo>
                <a:cubicBezTo>
                  <a:pt x="1376" y="120"/>
                  <a:pt x="1363" y="140"/>
                  <a:pt x="1344" y="176"/>
                </a:cubicBezTo>
                <a:cubicBezTo>
                  <a:pt x="1327" y="208"/>
                  <a:pt x="1312" y="240"/>
                  <a:pt x="1296" y="272"/>
                </a:cubicBezTo>
                <a:cubicBezTo>
                  <a:pt x="1291" y="283"/>
                  <a:pt x="1280" y="304"/>
                  <a:pt x="1280" y="304"/>
                </a:cubicBezTo>
                <a:cubicBezTo>
                  <a:pt x="1297" y="338"/>
                  <a:pt x="1312" y="355"/>
                  <a:pt x="1344" y="376"/>
                </a:cubicBezTo>
                <a:cubicBezTo>
                  <a:pt x="1378" y="427"/>
                  <a:pt x="1406" y="406"/>
                  <a:pt x="1472" y="400"/>
                </a:cubicBezTo>
                <a:cubicBezTo>
                  <a:pt x="1500" y="379"/>
                  <a:pt x="1523" y="355"/>
                  <a:pt x="1552" y="336"/>
                </a:cubicBezTo>
                <a:cubicBezTo>
                  <a:pt x="1602" y="261"/>
                  <a:pt x="1567" y="299"/>
                  <a:pt x="1760" y="320"/>
                </a:cubicBezTo>
                <a:cubicBezTo>
                  <a:pt x="1772" y="321"/>
                  <a:pt x="1781" y="332"/>
                  <a:pt x="1792" y="336"/>
                </a:cubicBezTo>
                <a:cubicBezTo>
                  <a:pt x="1808" y="342"/>
                  <a:pt x="1840" y="352"/>
                  <a:pt x="1840" y="352"/>
                </a:cubicBezTo>
                <a:cubicBezTo>
                  <a:pt x="1905" y="401"/>
                  <a:pt x="1834" y="355"/>
                  <a:pt x="1920" y="384"/>
                </a:cubicBezTo>
                <a:cubicBezTo>
                  <a:pt x="1923" y="385"/>
                  <a:pt x="1963" y="406"/>
                  <a:pt x="1968" y="408"/>
                </a:cubicBezTo>
                <a:cubicBezTo>
                  <a:pt x="1993" y="446"/>
                  <a:pt x="1980" y="489"/>
                  <a:pt x="2000" y="528"/>
                </a:cubicBezTo>
                <a:cubicBezTo>
                  <a:pt x="2028" y="584"/>
                  <a:pt x="2058" y="613"/>
                  <a:pt x="2112" y="640"/>
                </a:cubicBezTo>
                <a:cubicBezTo>
                  <a:pt x="2141" y="683"/>
                  <a:pt x="2156" y="715"/>
                  <a:pt x="2208" y="728"/>
                </a:cubicBezTo>
                <a:cubicBezTo>
                  <a:pt x="2264" y="725"/>
                  <a:pt x="2321" y="712"/>
                  <a:pt x="2376" y="720"/>
                </a:cubicBezTo>
                <a:cubicBezTo>
                  <a:pt x="2387" y="722"/>
                  <a:pt x="2370" y="741"/>
                  <a:pt x="2368" y="752"/>
                </a:cubicBezTo>
                <a:cubicBezTo>
                  <a:pt x="2365" y="768"/>
                  <a:pt x="2367" y="785"/>
                  <a:pt x="2360" y="800"/>
                </a:cubicBezTo>
                <a:cubicBezTo>
                  <a:pt x="2356" y="809"/>
                  <a:pt x="2336" y="816"/>
                  <a:pt x="2336" y="816"/>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7669" name="Line 21"/>
          <p:cNvSpPr>
            <a:spLocks noChangeShapeType="1"/>
          </p:cNvSpPr>
          <p:nvPr/>
        </p:nvSpPr>
        <p:spPr bwMode="auto">
          <a:xfrm flipV="1">
            <a:off x="2667000" y="3752850"/>
            <a:ext cx="8382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0" name="Line 22"/>
          <p:cNvSpPr>
            <a:spLocks noChangeShapeType="1"/>
          </p:cNvSpPr>
          <p:nvPr/>
        </p:nvSpPr>
        <p:spPr bwMode="auto">
          <a:xfrm flipV="1">
            <a:off x="2971800" y="39052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1" name="Line 23"/>
          <p:cNvSpPr>
            <a:spLocks noChangeShapeType="1"/>
          </p:cNvSpPr>
          <p:nvPr/>
        </p:nvSpPr>
        <p:spPr bwMode="auto">
          <a:xfrm flipV="1">
            <a:off x="3124200" y="39814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2" name="Line 24"/>
          <p:cNvSpPr>
            <a:spLocks noChangeShapeType="1"/>
          </p:cNvSpPr>
          <p:nvPr/>
        </p:nvSpPr>
        <p:spPr bwMode="auto">
          <a:xfrm flipV="1">
            <a:off x="3200400" y="39814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3" name="Line 25"/>
          <p:cNvSpPr>
            <a:spLocks noChangeShapeType="1"/>
          </p:cNvSpPr>
          <p:nvPr/>
        </p:nvSpPr>
        <p:spPr bwMode="auto">
          <a:xfrm flipV="1">
            <a:off x="3276600" y="40576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4" name="Line 26"/>
          <p:cNvSpPr>
            <a:spLocks noChangeShapeType="1"/>
          </p:cNvSpPr>
          <p:nvPr/>
        </p:nvSpPr>
        <p:spPr bwMode="auto">
          <a:xfrm flipV="1">
            <a:off x="3429000" y="40576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5" name="Line 27"/>
          <p:cNvSpPr>
            <a:spLocks noChangeShapeType="1"/>
          </p:cNvSpPr>
          <p:nvPr/>
        </p:nvSpPr>
        <p:spPr bwMode="auto">
          <a:xfrm flipV="1">
            <a:off x="3657600" y="4057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6" name="Line 28"/>
          <p:cNvSpPr>
            <a:spLocks noChangeShapeType="1"/>
          </p:cNvSpPr>
          <p:nvPr/>
        </p:nvSpPr>
        <p:spPr bwMode="auto">
          <a:xfrm flipV="1">
            <a:off x="3733800" y="41338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7" name="Line 29"/>
          <p:cNvSpPr>
            <a:spLocks noChangeShapeType="1"/>
          </p:cNvSpPr>
          <p:nvPr/>
        </p:nvSpPr>
        <p:spPr bwMode="auto">
          <a:xfrm flipV="1">
            <a:off x="3962400" y="41338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8" name="Line 30"/>
          <p:cNvSpPr>
            <a:spLocks noChangeShapeType="1"/>
          </p:cNvSpPr>
          <p:nvPr/>
        </p:nvSpPr>
        <p:spPr bwMode="auto">
          <a:xfrm flipV="1">
            <a:off x="4191000" y="38290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9" name="Line 31"/>
          <p:cNvSpPr>
            <a:spLocks noChangeShapeType="1"/>
          </p:cNvSpPr>
          <p:nvPr/>
        </p:nvSpPr>
        <p:spPr bwMode="auto">
          <a:xfrm flipV="1">
            <a:off x="4572000" y="36004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0" name="Line 32"/>
          <p:cNvSpPr>
            <a:spLocks noChangeShapeType="1"/>
          </p:cNvSpPr>
          <p:nvPr/>
        </p:nvSpPr>
        <p:spPr bwMode="auto">
          <a:xfrm flipV="1">
            <a:off x="4572000" y="32194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1" name="Line 33"/>
          <p:cNvSpPr>
            <a:spLocks noChangeShapeType="1"/>
          </p:cNvSpPr>
          <p:nvPr/>
        </p:nvSpPr>
        <p:spPr bwMode="auto">
          <a:xfrm flipV="1">
            <a:off x="4495800" y="32956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34"/>
          <p:cNvSpPr>
            <a:spLocks noChangeShapeType="1"/>
          </p:cNvSpPr>
          <p:nvPr/>
        </p:nvSpPr>
        <p:spPr bwMode="auto">
          <a:xfrm flipV="1">
            <a:off x="4724400" y="3371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35"/>
          <p:cNvSpPr>
            <a:spLocks noChangeShapeType="1"/>
          </p:cNvSpPr>
          <p:nvPr/>
        </p:nvSpPr>
        <p:spPr bwMode="auto">
          <a:xfrm flipV="1">
            <a:off x="4876800" y="3219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4" name="Line 36"/>
          <p:cNvSpPr>
            <a:spLocks noChangeShapeType="1"/>
          </p:cNvSpPr>
          <p:nvPr/>
        </p:nvSpPr>
        <p:spPr bwMode="auto">
          <a:xfrm flipV="1">
            <a:off x="4800600" y="3143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5" name="Line 37"/>
          <p:cNvSpPr>
            <a:spLocks noChangeShapeType="1"/>
          </p:cNvSpPr>
          <p:nvPr/>
        </p:nvSpPr>
        <p:spPr bwMode="auto">
          <a:xfrm flipV="1">
            <a:off x="4724400" y="2990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6" name="Line 38"/>
          <p:cNvSpPr>
            <a:spLocks noChangeShapeType="1"/>
          </p:cNvSpPr>
          <p:nvPr/>
        </p:nvSpPr>
        <p:spPr bwMode="auto">
          <a:xfrm flipV="1">
            <a:off x="2819400" y="4057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7" name="Line 39"/>
          <p:cNvSpPr>
            <a:spLocks noChangeShapeType="1"/>
          </p:cNvSpPr>
          <p:nvPr/>
        </p:nvSpPr>
        <p:spPr bwMode="auto">
          <a:xfrm flipV="1">
            <a:off x="2819400" y="36004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8" name="Line 40"/>
          <p:cNvSpPr>
            <a:spLocks noChangeShapeType="1"/>
          </p:cNvSpPr>
          <p:nvPr/>
        </p:nvSpPr>
        <p:spPr bwMode="auto">
          <a:xfrm flipV="1">
            <a:off x="3200400" y="3752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9" name="Line 41"/>
          <p:cNvSpPr>
            <a:spLocks noChangeShapeType="1"/>
          </p:cNvSpPr>
          <p:nvPr/>
        </p:nvSpPr>
        <p:spPr bwMode="auto">
          <a:xfrm flipV="1">
            <a:off x="2895600" y="35242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0" name="Line 42"/>
          <p:cNvSpPr>
            <a:spLocks noChangeShapeType="1"/>
          </p:cNvSpPr>
          <p:nvPr/>
        </p:nvSpPr>
        <p:spPr bwMode="auto">
          <a:xfrm flipV="1">
            <a:off x="2819400" y="31432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1" name="Line 43"/>
          <p:cNvSpPr>
            <a:spLocks noChangeShapeType="1"/>
          </p:cNvSpPr>
          <p:nvPr/>
        </p:nvSpPr>
        <p:spPr bwMode="auto">
          <a:xfrm flipV="1">
            <a:off x="2590800" y="30670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2" name="Line 44"/>
          <p:cNvSpPr>
            <a:spLocks noChangeShapeType="1"/>
          </p:cNvSpPr>
          <p:nvPr/>
        </p:nvSpPr>
        <p:spPr bwMode="auto">
          <a:xfrm flipV="1">
            <a:off x="2590800" y="29908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3" name="Line 45"/>
          <p:cNvSpPr>
            <a:spLocks noChangeShapeType="1"/>
          </p:cNvSpPr>
          <p:nvPr/>
        </p:nvSpPr>
        <p:spPr bwMode="auto">
          <a:xfrm flipV="1">
            <a:off x="2514600" y="29146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4" name="Line 46"/>
          <p:cNvSpPr>
            <a:spLocks noChangeShapeType="1"/>
          </p:cNvSpPr>
          <p:nvPr/>
        </p:nvSpPr>
        <p:spPr bwMode="auto">
          <a:xfrm flipV="1">
            <a:off x="2895600" y="2914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5" name="Line 47"/>
          <p:cNvSpPr>
            <a:spLocks noChangeShapeType="1"/>
          </p:cNvSpPr>
          <p:nvPr/>
        </p:nvSpPr>
        <p:spPr bwMode="auto">
          <a:xfrm flipV="1">
            <a:off x="2819400" y="28384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6" name="Line 48"/>
          <p:cNvSpPr>
            <a:spLocks noChangeShapeType="1"/>
          </p:cNvSpPr>
          <p:nvPr/>
        </p:nvSpPr>
        <p:spPr bwMode="auto">
          <a:xfrm flipV="1">
            <a:off x="4191000" y="39814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7" name="Line 49"/>
          <p:cNvSpPr>
            <a:spLocks noChangeShapeType="1"/>
          </p:cNvSpPr>
          <p:nvPr/>
        </p:nvSpPr>
        <p:spPr bwMode="auto">
          <a:xfrm flipV="1">
            <a:off x="4114800" y="3752850"/>
            <a:ext cx="8382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8" name="Line 50"/>
          <p:cNvSpPr>
            <a:spLocks noChangeShapeType="1"/>
          </p:cNvSpPr>
          <p:nvPr/>
        </p:nvSpPr>
        <p:spPr bwMode="auto">
          <a:xfrm flipV="1">
            <a:off x="3810000" y="4210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9" name="Line 51"/>
          <p:cNvSpPr>
            <a:spLocks noChangeShapeType="1"/>
          </p:cNvSpPr>
          <p:nvPr/>
        </p:nvSpPr>
        <p:spPr bwMode="auto">
          <a:xfrm flipV="1">
            <a:off x="4267200" y="40576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0" name="Line 52"/>
          <p:cNvSpPr>
            <a:spLocks noChangeShapeType="1"/>
          </p:cNvSpPr>
          <p:nvPr/>
        </p:nvSpPr>
        <p:spPr bwMode="auto">
          <a:xfrm flipV="1">
            <a:off x="4419600" y="42100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1" name="Line 53"/>
          <p:cNvSpPr>
            <a:spLocks noChangeShapeType="1"/>
          </p:cNvSpPr>
          <p:nvPr/>
        </p:nvSpPr>
        <p:spPr bwMode="auto">
          <a:xfrm flipV="1">
            <a:off x="4648200" y="44386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2" name="Line 54"/>
          <p:cNvSpPr>
            <a:spLocks noChangeShapeType="1"/>
          </p:cNvSpPr>
          <p:nvPr/>
        </p:nvSpPr>
        <p:spPr bwMode="auto">
          <a:xfrm flipV="1">
            <a:off x="4800600" y="42862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3" name="Line 55"/>
          <p:cNvSpPr>
            <a:spLocks noChangeShapeType="1"/>
          </p:cNvSpPr>
          <p:nvPr/>
        </p:nvSpPr>
        <p:spPr bwMode="auto">
          <a:xfrm flipV="1">
            <a:off x="4343400" y="41338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4" name="Line 56"/>
          <p:cNvSpPr>
            <a:spLocks noChangeShapeType="1"/>
          </p:cNvSpPr>
          <p:nvPr/>
        </p:nvSpPr>
        <p:spPr bwMode="auto">
          <a:xfrm flipV="1">
            <a:off x="4419600" y="41338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5" name="Line 57"/>
          <p:cNvSpPr>
            <a:spLocks noChangeShapeType="1"/>
          </p:cNvSpPr>
          <p:nvPr/>
        </p:nvSpPr>
        <p:spPr bwMode="auto">
          <a:xfrm flipV="1">
            <a:off x="4572000" y="43624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6" name="Line 58"/>
          <p:cNvSpPr>
            <a:spLocks noChangeShapeType="1"/>
          </p:cNvSpPr>
          <p:nvPr/>
        </p:nvSpPr>
        <p:spPr bwMode="auto">
          <a:xfrm flipV="1">
            <a:off x="4648200" y="4438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7" name="Line 59"/>
          <p:cNvSpPr>
            <a:spLocks noChangeShapeType="1"/>
          </p:cNvSpPr>
          <p:nvPr/>
        </p:nvSpPr>
        <p:spPr bwMode="auto">
          <a:xfrm flipV="1">
            <a:off x="3276600" y="4057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8" name="Line 60"/>
          <p:cNvSpPr>
            <a:spLocks noChangeShapeType="1"/>
          </p:cNvSpPr>
          <p:nvPr/>
        </p:nvSpPr>
        <p:spPr bwMode="auto">
          <a:xfrm flipV="1">
            <a:off x="2895600" y="39052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9" name="Line 61"/>
          <p:cNvSpPr>
            <a:spLocks noChangeShapeType="1"/>
          </p:cNvSpPr>
          <p:nvPr/>
        </p:nvSpPr>
        <p:spPr bwMode="auto">
          <a:xfrm flipV="1">
            <a:off x="2819400" y="37528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0" name="Line 62"/>
          <p:cNvSpPr>
            <a:spLocks noChangeShapeType="1"/>
          </p:cNvSpPr>
          <p:nvPr/>
        </p:nvSpPr>
        <p:spPr bwMode="auto">
          <a:xfrm flipV="1">
            <a:off x="2895600" y="33718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1" name="Line 63"/>
          <p:cNvSpPr>
            <a:spLocks noChangeShapeType="1"/>
          </p:cNvSpPr>
          <p:nvPr/>
        </p:nvSpPr>
        <p:spPr bwMode="auto">
          <a:xfrm flipV="1">
            <a:off x="2895600" y="3448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2" name="Line 64"/>
          <p:cNvSpPr>
            <a:spLocks noChangeShapeType="1"/>
          </p:cNvSpPr>
          <p:nvPr/>
        </p:nvSpPr>
        <p:spPr bwMode="auto">
          <a:xfrm flipV="1">
            <a:off x="2590800" y="2990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3" name="Line 65"/>
          <p:cNvSpPr>
            <a:spLocks noChangeShapeType="1"/>
          </p:cNvSpPr>
          <p:nvPr/>
        </p:nvSpPr>
        <p:spPr bwMode="auto">
          <a:xfrm flipV="1">
            <a:off x="2819400" y="31432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4" name="Line 66"/>
          <p:cNvSpPr>
            <a:spLocks noChangeShapeType="1"/>
          </p:cNvSpPr>
          <p:nvPr/>
        </p:nvSpPr>
        <p:spPr bwMode="auto">
          <a:xfrm flipV="1">
            <a:off x="2895600" y="2914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5" name="Line 67"/>
          <p:cNvSpPr>
            <a:spLocks noChangeShapeType="1"/>
          </p:cNvSpPr>
          <p:nvPr/>
        </p:nvSpPr>
        <p:spPr bwMode="auto">
          <a:xfrm flipV="1">
            <a:off x="2819400" y="3981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6" name="Line 68"/>
          <p:cNvSpPr>
            <a:spLocks noChangeShapeType="1"/>
          </p:cNvSpPr>
          <p:nvPr/>
        </p:nvSpPr>
        <p:spPr bwMode="auto">
          <a:xfrm flipV="1">
            <a:off x="3124200" y="3676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7" name="Line 69"/>
          <p:cNvSpPr>
            <a:spLocks noChangeShapeType="1"/>
          </p:cNvSpPr>
          <p:nvPr/>
        </p:nvSpPr>
        <p:spPr bwMode="auto">
          <a:xfrm flipV="1">
            <a:off x="2971800" y="36004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8" name="Line 70"/>
          <p:cNvSpPr>
            <a:spLocks noChangeShapeType="1"/>
          </p:cNvSpPr>
          <p:nvPr/>
        </p:nvSpPr>
        <p:spPr bwMode="auto">
          <a:xfrm flipV="1">
            <a:off x="3048000" y="39814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9" name="Line 71"/>
          <p:cNvSpPr>
            <a:spLocks noChangeShapeType="1"/>
          </p:cNvSpPr>
          <p:nvPr/>
        </p:nvSpPr>
        <p:spPr bwMode="auto">
          <a:xfrm flipV="1">
            <a:off x="3276600" y="4057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0" name="Line 72"/>
          <p:cNvSpPr>
            <a:spLocks noChangeShapeType="1"/>
          </p:cNvSpPr>
          <p:nvPr/>
        </p:nvSpPr>
        <p:spPr bwMode="auto">
          <a:xfrm flipV="1">
            <a:off x="3429000" y="4057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1" name="Line 73"/>
          <p:cNvSpPr>
            <a:spLocks noChangeShapeType="1"/>
          </p:cNvSpPr>
          <p:nvPr/>
        </p:nvSpPr>
        <p:spPr bwMode="auto">
          <a:xfrm flipV="1">
            <a:off x="3581400" y="4057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2" name="Line 74"/>
          <p:cNvSpPr>
            <a:spLocks noChangeShapeType="1"/>
          </p:cNvSpPr>
          <p:nvPr/>
        </p:nvSpPr>
        <p:spPr bwMode="auto">
          <a:xfrm flipV="1">
            <a:off x="3733800" y="41338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3" name="Line 75"/>
          <p:cNvSpPr>
            <a:spLocks noChangeShapeType="1"/>
          </p:cNvSpPr>
          <p:nvPr/>
        </p:nvSpPr>
        <p:spPr bwMode="auto">
          <a:xfrm flipV="1">
            <a:off x="3886200" y="4210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4" name="Line 76"/>
          <p:cNvSpPr>
            <a:spLocks noChangeShapeType="1"/>
          </p:cNvSpPr>
          <p:nvPr/>
        </p:nvSpPr>
        <p:spPr bwMode="auto">
          <a:xfrm flipV="1">
            <a:off x="4038600" y="4210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5" name="Line 77"/>
          <p:cNvSpPr>
            <a:spLocks noChangeShapeType="1"/>
          </p:cNvSpPr>
          <p:nvPr/>
        </p:nvSpPr>
        <p:spPr bwMode="auto">
          <a:xfrm flipV="1">
            <a:off x="4191000" y="40576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6" name="Line 78"/>
          <p:cNvSpPr>
            <a:spLocks noChangeShapeType="1"/>
          </p:cNvSpPr>
          <p:nvPr/>
        </p:nvSpPr>
        <p:spPr bwMode="auto">
          <a:xfrm flipV="1">
            <a:off x="4572000" y="32956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7" name="Line 79"/>
          <p:cNvSpPr>
            <a:spLocks noChangeShapeType="1"/>
          </p:cNvSpPr>
          <p:nvPr/>
        </p:nvSpPr>
        <p:spPr bwMode="auto">
          <a:xfrm flipV="1">
            <a:off x="5105400" y="3448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8" name="Line 80"/>
          <p:cNvSpPr>
            <a:spLocks noChangeShapeType="1"/>
          </p:cNvSpPr>
          <p:nvPr/>
        </p:nvSpPr>
        <p:spPr bwMode="auto">
          <a:xfrm flipV="1">
            <a:off x="5181600" y="3448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9" name="Line 81"/>
          <p:cNvSpPr>
            <a:spLocks noChangeShapeType="1"/>
          </p:cNvSpPr>
          <p:nvPr/>
        </p:nvSpPr>
        <p:spPr bwMode="auto">
          <a:xfrm flipV="1">
            <a:off x="5410200" y="3448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0" name="Line 82"/>
          <p:cNvSpPr>
            <a:spLocks noChangeShapeType="1"/>
          </p:cNvSpPr>
          <p:nvPr/>
        </p:nvSpPr>
        <p:spPr bwMode="auto">
          <a:xfrm flipV="1">
            <a:off x="5562600" y="3448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1" name="Line 83"/>
          <p:cNvSpPr>
            <a:spLocks noChangeShapeType="1"/>
          </p:cNvSpPr>
          <p:nvPr/>
        </p:nvSpPr>
        <p:spPr bwMode="auto">
          <a:xfrm flipV="1">
            <a:off x="5486400" y="3067050"/>
            <a:ext cx="990600" cy="990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2" name="Line 84"/>
          <p:cNvSpPr>
            <a:spLocks noChangeShapeType="1"/>
          </p:cNvSpPr>
          <p:nvPr/>
        </p:nvSpPr>
        <p:spPr bwMode="auto">
          <a:xfrm flipV="1">
            <a:off x="5486400" y="2990850"/>
            <a:ext cx="914400" cy="914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3" name="Line 85"/>
          <p:cNvSpPr>
            <a:spLocks noChangeShapeType="1"/>
          </p:cNvSpPr>
          <p:nvPr/>
        </p:nvSpPr>
        <p:spPr bwMode="auto">
          <a:xfrm flipV="1">
            <a:off x="5638800" y="29146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4" name="Line 86"/>
          <p:cNvSpPr>
            <a:spLocks noChangeShapeType="1"/>
          </p:cNvSpPr>
          <p:nvPr/>
        </p:nvSpPr>
        <p:spPr bwMode="auto">
          <a:xfrm flipV="1">
            <a:off x="6019800" y="27622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5" name="Line 87"/>
          <p:cNvSpPr>
            <a:spLocks noChangeShapeType="1"/>
          </p:cNvSpPr>
          <p:nvPr/>
        </p:nvSpPr>
        <p:spPr bwMode="auto">
          <a:xfrm flipV="1">
            <a:off x="5029200" y="43624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6" name="Line 88"/>
          <p:cNvSpPr>
            <a:spLocks noChangeShapeType="1"/>
          </p:cNvSpPr>
          <p:nvPr/>
        </p:nvSpPr>
        <p:spPr bwMode="auto">
          <a:xfrm flipV="1">
            <a:off x="5638800" y="38290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7" name="Line 89"/>
          <p:cNvSpPr>
            <a:spLocks noChangeShapeType="1"/>
          </p:cNvSpPr>
          <p:nvPr/>
        </p:nvSpPr>
        <p:spPr bwMode="auto">
          <a:xfrm flipV="1">
            <a:off x="6019800" y="34480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8" name="Line 90"/>
          <p:cNvSpPr>
            <a:spLocks noChangeShapeType="1"/>
          </p:cNvSpPr>
          <p:nvPr/>
        </p:nvSpPr>
        <p:spPr bwMode="auto">
          <a:xfrm flipV="1">
            <a:off x="5257800" y="3752850"/>
            <a:ext cx="1066800" cy="1066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9" name="Line 91"/>
          <p:cNvSpPr>
            <a:spLocks noChangeShapeType="1"/>
          </p:cNvSpPr>
          <p:nvPr/>
        </p:nvSpPr>
        <p:spPr bwMode="auto">
          <a:xfrm flipV="1">
            <a:off x="5486400" y="41338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0" name="Line 92"/>
          <p:cNvSpPr>
            <a:spLocks noChangeShapeType="1"/>
          </p:cNvSpPr>
          <p:nvPr/>
        </p:nvSpPr>
        <p:spPr bwMode="auto">
          <a:xfrm flipV="1">
            <a:off x="6324600" y="34480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1" name="Line 93"/>
          <p:cNvSpPr>
            <a:spLocks noChangeShapeType="1"/>
          </p:cNvSpPr>
          <p:nvPr/>
        </p:nvSpPr>
        <p:spPr bwMode="auto">
          <a:xfrm flipV="1">
            <a:off x="6400800" y="3295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2" name="Line 94"/>
          <p:cNvSpPr>
            <a:spLocks noChangeShapeType="1"/>
          </p:cNvSpPr>
          <p:nvPr/>
        </p:nvSpPr>
        <p:spPr bwMode="auto">
          <a:xfrm flipV="1">
            <a:off x="6477000" y="33718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3" name="Line 95"/>
          <p:cNvSpPr>
            <a:spLocks noChangeShapeType="1"/>
          </p:cNvSpPr>
          <p:nvPr/>
        </p:nvSpPr>
        <p:spPr bwMode="auto">
          <a:xfrm flipV="1">
            <a:off x="5715000" y="41338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4" name="Line 96"/>
          <p:cNvSpPr>
            <a:spLocks noChangeShapeType="1"/>
          </p:cNvSpPr>
          <p:nvPr/>
        </p:nvSpPr>
        <p:spPr bwMode="auto">
          <a:xfrm flipV="1">
            <a:off x="6553200" y="36004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5" name="Line 97"/>
          <p:cNvSpPr>
            <a:spLocks noChangeShapeType="1"/>
          </p:cNvSpPr>
          <p:nvPr/>
        </p:nvSpPr>
        <p:spPr bwMode="auto">
          <a:xfrm flipV="1">
            <a:off x="6019800" y="40576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6" name="Line 98"/>
          <p:cNvSpPr>
            <a:spLocks noChangeShapeType="1"/>
          </p:cNvSpPr>
          <p:nvPr/>
        </p:nvSpPr>
        <p:spPr bwMode="auto">
          <a:xfrm flipV="1">
            <a:off x="6781800" y="3752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7" name="Line 99"/>
          <p:cNvSpPr>
            <a:spLocks noChangeShapeType="1"/>
          </p:cNvSpPr>
          <p:nvPr/>
        </p:nvSpPr>
        <p:spPr bwMode="auto">
          <a:xfrm flipV="1">
            <a:off x="4953000" y="43624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8" name="Line 100"/>
          <p:cNvSpPr>
            <a:spLocks noChangeShapeType="1"/>
          </p:cNvSpPr>
          <p:nvPr/>
        </p:nvSpPr>
        <p:spPr bwMode="auto">
          <a:xfrm flipV="1">
            <a:off x="4876800" y="43624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9" name="Line 101"/>
          <p:cNvSpPr>
            <a:spLocks noChangeShapeType="1"/>
          </p:cNvSpPr>
          <p:nvPr/>
        </p:nvSpPr>
        <p:spPr bwMode="auto">
          <a:xfrm flipV="1">
            <a:off x="5181600" y="4133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0" name="Line 102"/>
          <p:cNvSpPr>
            <a:spLocks noChangeShapeType="1"/>
          </p:cNvSpPr>
          <p:nvPr/>
        </p:nvSpPr>
        <p:spPr bwMode="auto">
          <a:xfrm flipV="1">
            <a:off x="5181600" y="4057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1" name="Line 103"/>
          <p:cNvSpPr>
            <a:spLocks noChangeShapeType="1"/>
          </p:cNvSpPr>
          <p:nvPr/>
        </p:nvSpPr>
        <p:spPr bwMode="auto">
          <a:xfrm flipV="1">
            <a:off x="5181600" y="3676650"/>
            <a:ext cx="1143000" cy="1143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2" name="Line 104"/>
          <p:cNvSpPr>
            <a:spLocks noChangeShapeType="1"/>
          </p:cNvSpPr>
          <p:nvPr/>
        </p:nvSpPr>
        <p:spPr bwMode="auto">
          <a:xfrm flipV="1">
            <a:off x="5105400" y="45148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3" name="Line 105"/>
          <p:cNvSpPr>
            <a:spLocks noChangeShapeType="1"/>
          </p:cNvSpPr>
          <p:nvPr/>
        </p:nvSpPr>
        <p:spPr bwMode="auto">
          <a:xfrm flipV="1">
            <a:off x="5562600" y="38290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4" name="Line 106"/>
          <p:cNvSpPr>
            <a:spLocks noChangeShapeType="1"/>
          </p:cNvSpPr>
          <p:nvPr/>
        </p:nvSpPr>
        <p:spPr bwMode="auto">
          <a:xfrm flipV="1">
            <a:off x="5867400" y="3295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5" name="Line 107"/>
          <p:cNvSpPr>
            <a:spLocks noChangeShapeType="1"/>
          </p:cNvSpPr>
          <p:nvPr/>
        </p:nvSpPr>
        <p:spPr bwMode="auto">
          <a:xfrm flipV="1">
            <a:off x="5334000" y="40576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6" name="Line 108"/>
          <p:cNvSpPr>
            <a:spLocks noChangeShapeType="1"/>
          </p:cNvSpPr>
          <p:nvPr/>
        </p:nvSpPr>
        <p:spPr bwMode="auto">
          <a:xfrm flipV="1">
            <a:off x="5638800" y="36766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7" name="Line 109"/>
          <p:cNvSpPr>
            <a:spLocks noChangeShapeType="1"/>
          </p:cNvSpPr>
          <p:nvPr/>
        </p:nvSpPr>
        <p:spPr bwMode="auto">
          <a:xfrm flipV="1">
            <a:off x="5638800" y="3829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8" name="Line 110"/>
          <p:cNvSpPr>
            <a:spLocks noChangeShapeType="1"/>
          </p:cNvSpPr>
          <p:nvPr/>
        </p:nvSpPr>
        <p:spPr bwMode="auto">
          <a:xfrm flipV="1">
            <a:off x="4572000" y="35242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9" name="Line 111"/>
          <p:cNvSpPr>
            <a:spLocks noChangeShapeType="1"/>
          </p:cNvSpPr>
          <p:nvPr/>
        </p:nvSpPr>
        <p:spPr bwMode="auto">
          <a:xfrm flipV="1">
            <a:off x="5181600" y="3448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0" name="Line 112"/>
          <p:cNvSpPr>
            <a:spLocks noChangeShapeType="1"/>
          </p:cNvSpPr>
          <p:nvPr/>
        </p:nvSpPr>
        <p:spPr bwMode="auto">
          <a:xfrm flipV="1">
            <a:off x="5257800" y="3448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1" name="Line 113"/>
          <p:cNvSpPr>
            <a:spLocks noChangeShapeType="1"/>
          </p:cNvSpPr>
          <p:nvPr/>
        </p:nvSpPr>
        <p:spPr bwMode="auto">
          <a:xfrm flipV="1">
            <a:off x="5486400" y="3448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2" name="Line 114"/>
          <p:cNvSpPr>
            <a:spLocks noChangeShapeType="1"/>
          </p:cNvSpPr>
          <p:nvPr/>
        </p:nvSpPr>
        <p:spPr bwMode="auto">
          <a:xfrm flipV="1">
            <a:off x="5410200" y="3676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3" name="Line 115"/>
          <p:cNvSpPr>
            <a:spLocks noChangeShapeType="1"/>
          </p:cNvSpPr>
          <p:nvPr/>
        </p:nvSpPr>
        <p:spPr bwMode="auto">
          <a:xfrm flipV="1">
            <a:off x="5410200" y="3752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4" name="Line 116"/>
          <p:cNvSpPr>
            <a:spLocks noChangeShapeType="1"/>
          </p:cNvSpPr>
          <p:nvPr/>
        </p:nvSpPr>
        <p:spPr bwMode="auto">
          <a:xfrm flipV="1">
            <a:off x="5715000" y="29908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5" name="Line 117"/>
          <p:cNvSpPr>
            <a:spLocks noChangeShapeType="1"/>
          </p:cNvSpPr>
          <p:nvPr/>
        </p:nvSpPr>
        <p:spPr bwMode="auto">
          <a:xfrm flipV="1">
            <a:off x="5181600" y="4133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6" name="Line 118"/>
          <p:cNvSpPr>
            <a:spLocks noChangeShapeType="1"/>
          </p:cNvSpPr>
          <p:nvPr/>
        </p:nvSpPr>
        <p:spPr bwMode="auto">
          <a:xfrm flipV="1">
            <a:off x="5486400" y="3067050"/>
            <a:ext cx="914400" cy="914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7" name="Line 119"/>
          <p:cNvSpPr>
            <a:spLocks noChangeShapeType="1"/>
          </p:cNvSpPr>
          <p:nvPr/>
        </p:nvSpPr>
        <p:spPr bwMode="auto">
          <a:xfrm flipV="1">
            <a:off x="5943600" y="2762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8" name="Line 120"/>
          <p:cNvSpPr>
            <a:spLocks noChangeShapeType="1"/>
          </p:cNvSpPr>
          <p:nvPr/>
        </p:nvSpPr>
        <p:spPr bwMode="auto">
          <a:xfrm flipV="1">
            <a:off x="5943600" y="2838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9" name="Line 121"/>
          <p:cNvSpPr>
            <a:spLocks noChangeShapeType="1"/>
          </p:cNvSpPr>
          <p:nvPr/>
        </p:nvSpPr>
        <p:spPr bwMode="auto">
          <a:xfrm flipV="1">
            <a:off x="6096000" y="2838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0" name="Line 122"/>
          <p:cNvSpPr>
            <a:spLocks noChangeShapeType="1"/>
          </p:cNvSpPr>
          <p:nvPr/>
        </p:nvSpPr>
        <p:spPr bwMode="auto">
          <a:xfrm flipV="1">
            <a:off x="5943600" y="33718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1" name="Line 123"/>
          <p:cNvSpPr>
            <a:spLocks noChangeShapeType="1"/>
          </p:cNvSpPr>
          <p:nvPr/>
        </p:nvSpPr>
        <p:spPr bwMode="auto">
          <a:xfrm flipV="1">
            <a:off x="5562600" y="3829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2" name="Line 124"/>
          <p:cNvSpPr>
            <a:spLocks noChangeShapeType="1"/>
          </p:cNvSpPr>
          <p:nvPr/>
        </p:nvSpPr>
        <p:spPr bwMode="auto">
          <a:xfrm flipV="1">
            <a:off x="5638800" y="40576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3" name="Line 125"/>
          <p:cNvSpPr>
            <a:spLocks noChangeShapeType="1"/>
          </p:cNvSpPr>
          <p:nvPr/>
        </p:nvSpPr>
        <p:spPr bwMode="auto">
          <a:xfrm flipV="1">
            <a:off x="5867400" y="41338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4" name="Line 126"/>
          <p:cNvSpPr>
            <a:spLocks noChangeShapeType="1"/>
          </p:cNvSpPr>
          <p:nvPr/>
        </p:nvSpPr>
        <p:spPr bwMode="auto">
          <a:xfrm flipV="1">
            <a:off x="5791200" y="42100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5" name="Line 127"/>
          <p:cNvSpPr>
            <a:spLocks noChangeShapeType="1"/>
          </p:cNvSpPr>
          <p:nvPr/>
        </p:nvSpPr>
        <p:spPr bwMode="auto">
          <a:xfrm flipV="1">
            <a:off x="5562600" y="40576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6" name="Line 128"/>
          <p:cNvSpPr>
            <a:spLocks noChangeShapeType="1"/>
          </p:cNvSpPr>
          <p:nvPr/>
        </p:nvSpPr>
        <p:spPr bwMode="auto">
          <a:xfrm flipV="1">
            <a:off x="5410200" y="41338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7" name="Line 129"/>
          <p:cNvSpPr>
            <a:spLocks noChangeShapeType="1"/>
          </p:cNvSpPr>
          <p:nvPr/>
        </p:nvSpPr>
        <p:spPr bwMode="auto">
          <a:xfrm flipV="1">
            <a:off x="6248400" y="34480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8" name="Line 130"/>
          <p:cNvSpPr>
            <a:spLocks noChangeShapeType="1"/>
          </p:cNvSpPr>
          <p:nvPr/>
        </p:nvSpPr>
        <p:spPr bwMode="auto">
          <a:xfrm flipV="1">
            <a:off x="6172200" y="3752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9" name="Line 131"/>
          <p:cNvSpPr>
            <a:spLocks noChangeShapeType="1"/>
          </p:cNvSpPr>
          <p:nvPr/>
        </p:nvSpPr>
        <p:spPr bwMode="auto">
          <a:xfrm flipV="1">
            <a:off x="6172200" y="41338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0" name="Line 132"/>
          <p:cNvSpPr>
            <a:spLocks noChangeShapeType="1"/>
          </p:cNvSpPr>
          <p:nvPr/>
        </p:nvSpPr>
        <p:spPr bwMode="auto">
          <a:xfrm flipV="1">
            <a:off x="6096000" y="40576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1" name="Line 133"/>
          <p:cNvSpPr>
            <a:spLocks noChangeShapeType="1"/>
          </p:cNvSpPr>
          <p:nvPr/>
        </p:nvSpPr>
        <p:spPr bwMode="auto">
          <a:xfrm flipV="1">
            <a:off x="6477000" y="36004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2" name="Line 134"/>
          <p:cNvSpPr>
            <a:spLocks noChangeShapeType="1"/>
          </p:cNvSpPr>
          <p:nvPr/>
        </p:nvSpPr>
        <p:spPr bwMode="auto">
          <a:xfrm flipV="1">
            <a:off x="6400800" y="33718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3" name="Line 135"/>
          <p:cNvSpPr>
            <a:spLocks noChangeShapeType="1"/>
          </p:cNvSpPr>
          <p:nvPr/>
        </p:nvSpPr>
        <p:spPr bwMode="auto">
          <a:xfrm flipV="1">
            <a:off x="6096000" y="36004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4" name="Line 136"/>
          <p:cNvSpPr>
            <a:spLocks noChangeShapeType="1"/>
          </p:cNvSpPr>
          <p:nvPr/>
        </p:nvSpPr>
        <p:spPr bwMode="auto">
          <a:xfrm flipV="1">
            <a:off x="6248400" y="3905250"/>
            <a:ext cx="8382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5" name="Line 137"/>
          <p:cNvSpPr>
            <a:spLocks noChangeShapeType="1"/>
          </p:cNvSpPr>
          <p:nvPr/>
        </p:nvSpPr>
        <p:spPr bwMode="auto">
          <a:xfrm flipV="1">
            <a:off x="6248400" y="4057650"/>
            <a:ext cx="914400" cy="914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6" name="Line 138"/>
          <p:cNvSpPr>
            <a:spLocks noChangeShapeType="1"/>
          </p:cNvSpPr>
          <p:nvPr/>
        </p:nvSpPr>
        <p:spPr bwMode="auto">
          <a:xfrm flipV="1">
            <a:off x="6248400" y="3981450"/>
            <a:ext cx="8382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7" name="Line 139"/>
          <p:cNvSpPr>
            <a:spLocks noChangeShapeType="1"/>
          </p:cNvSpPr>
          <p:nvPr/>
        </p:nvSpPr>
        <p:spPr bwMode="auto">
          <a:xfrm flipV="1">
            <a:off x="6477000" y="4133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8" name="Line 140"/>
          <p:cNvSpPr>
            <a:spLocks noChangeShapeType="1"/>
          </p:cNvSpPr>
          <p:nvPr/>
        </p:nvSpPr>
        <p:spPr bwMode="auto">
          <a:xfrm flipV="1">
            <a:off x="6629400" y="4133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9" name="Line 141"/>
          <p:cNvSpPr>
            <a:spLocks noChangeShapeType="1"/>
          </p:cNvSpPr>
          <p:nvPr/>
        </p:nvSpPr>
        <p:spPr bwMode="auto">
          <a:xfrm flipV="1">
            <a:off x="6781800" y="42100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0" name="Line 142"/>
          <p:cNvSpPr>
            <a:spLocks noChangeShapeType="1"/>
          </p:cNvSpPr>
          <p:nvPr/>
        </p:nvSpPr>
        <p:spPr bwMode="auto">
          <a:xfrm flipV="1">
            <a:off x="6324600" y="3981450"/>
            <a:ext cx="8382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1" name="Line 143"/>
          <p:cNvSpPr>
            <a:spLocks noChangeShapeType="1"/>
          </p:cNvSpPr>
          <p:nvPr/>
        </p:nvSpPr>
        <p:spPr bwMode="auto">
          <a:xfrm flipV="1">
            <a:off x="6400800" y="4133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2" name="Line 144"/>
          <p:cNvSpPr>
            <a:spLocks noChangeShapeType="1"/>
          </p:cNvSpPr>
          <p:nvPr/>
        </p:nvSpPr>
        <p:spPr bwMode="auto">
          <a:xfrm flipV="1">
            <a:off x="6553200" y="4133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3" name="Line 145"/>
          <p:cNvSpPr>
            <a:spLocks noChangeShapeType="1"/>
          </p:cNvSpPr>
          <p:nvPr/>
        </p:nvSpPr>
        <p:spPr bwMode="auto">
          <a:xfrm flipV="1">
            <a:off x="6858000" y="3829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4" name="Line 146"/>
          <p:cNvSpPr>
            <a:spLocks noChangeShapeType="1"/>
          </p:cNvSpPr>
          <p:nvPr/>
        </p:nvSpPr>
        <p:spPr bwMode="auto">
          <a:xfrm flipV="1">
            <a:off x="6858000" y="3829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5" name="Line 147"/>
          <p:cNvSpPr>
            <a:spLocks noChangeShapeType="1"/>
          </p:cNvSpPr>
          <p:nvPr/>
        </p:nvSpPr>
        <p:spPr bwMode="auto">
          <a:xfrm flipV="1">
            <a:off x="6705600" y="3752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6" name="Line 148"/>
          <p:cNvSpPr>
            <a:spLocks noChangeShapeType="1"/>
          </p:cNvSpPr>
          <p:nvPr/>
        </p:nvSpPr>
        <p:spPr bwMode="auto">
          <a:xfrm flipV="1">
            <a:off x="6629400" y="3752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7" name="Line 149"/>
          <p:cNvSpPr>
            <a:spLocks noChangeShapeType="1"/>
          </p:cNvSpPr>
          <p:nvPr/>
        </p:nvSpPr>
        <p:spPr bwMode="auto">
          <a:xfrm flipV="1">
            <a:off x="6629400" y="3676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8" name="Line 150"/>
          <p:cNvSpPr>
            <a:spLocks noChangeShapeType="1"/>
          </p:cNvSpPr>
          <p:nvPr/>
        </p:nvSpPr>
        <p:spPr bwMode="auto">
          <a:xfrm flipV="1">
            <a:off x="6934200" y="42100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9" name="Line 151"/>
          <p:cNvSpPr>
            <a:spLocks noChangeShapeType="1"/>
          </p:cNvSpPr>
          <p:nvPr/>
        </p:nvSpPr>
        <p:spPr bwMode="auto">
          <a:xfrm flipV="1">
            <a:off x="7315200" y="42862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0" name="Line 152"/>
          <p:cNvSpPr>
            <a:spLocks noChangeShapeType="1"/>
          </p:cNvSpPr>
          <p:nvPr/>
        </p:nvSpPr>
        <p:spPr bwMode="auto">
          <a:xfrm flipV="1">
            <a:off x="7467600" y="42862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1" name="Line 153"/>
          <p:cNvSpPr>
            <a:spLocks noChangeShapeType="1"/>
          </p:cNvSpPr>
          <p:nvPr/>
        </p:nvSpPr>
        <p:spPr bwMode="auto">
          <a:xfrm flipV="1">
            <a:off x="7924800" y="4362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2" name="Line 154"/>
          <p:cNvSpPr>
            <a:spLocks noChangeShapeType="1"/>
          </p:cNvSpPr>
          <p:nvPr/>
        </p:nvSpPr>
        <p:spPr bwMode="auto">
          <a:xfrm flipV="1">
            <a:off x="8001000" y="4514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3" name="Line 155"/>
          <p:cNvSpPr>
            <a:spLocks noChangeShapeType="1"/>
          </p:cNvSpPr>
          <p:nvPr/>
        </p:nvSpPr>
        <p:spPr bwMode="auto">
          <a:xfrm flipV="1">
            <a:off x="7848600" y="45910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4" name="Line 156"/>
          <p:cNvSpPr>
            <a:spLocks noChangeShapeType="1"/>
          </p:cNvSpPr>
          <p:nvPr/>
        </p:nvSpPr>
        <p:spPr bwMode="auto">
          <a:xfrm flipV="1">
            <a:off x="79248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5" name="Line 157"/>
          <p:cNvSpPr>
            <a:spLocks noChangeShapeType="1"/>
          </p:cNvSpPr>
          <p:nvPr/>
        </p:nvSpPr>
        <p:spPr bwMode="auto">
          <a:xfrm flipV="1">
            <a:off x="5257800" y="48958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6" name="Line 158"/>
          <p:cNvSpPr>
            <a:spLocks noChangeShapeType="1"/>
          </p:cNvSpPr>
          <p:nvPr/>
        </p:nvSpPr>
        <p:spPr bwMode="auto">
          <a:xfrm flipV="1">
            <a:off x="5105400" y="48958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7" name="Line 159"/>
          <p:cNvSpPr>
            <a:spLocks noChangeShapeType="1"/>
          </p:cNvSpPr>
          <p:nvPr/>
        </p:nvSpPr>
        <p:spPr bwMode="auto">
          <a:xfrm flipV="1">
            <a:off x="5181600" y="48958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8" name="Line 160"/>
          <p:cNvSpPr>
            <a:spLocks noChangeShapeType="1"/>
          </p:cNvSpPr>
          <p:nvPr/>
        </p:nvSpPr>
        <p:spPr bwMode="auto">
          <a:xfrm flipV="1">
            <a:off x="5181600" y="48958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9" name="Line 161"/>
          <p:cNvSpPr>
            <a:spLocks noChangeShapeType="1"/>
          </p:cNvSpPr>
          <p:nvPr/>
        </p:nvSpPr>
        <p:spPr bwMode="auto">
          <a:xfrm flipV="1">
            <a:off x="5486400" y="48958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0" name="Line 162"/>
          <p:cNvSpPr>
            <a:spLocks noChangeShapeType="1"/>
          </p:cNvSpPr>
          <p:nvPr/>
        </p:nvSpPr>
        <p:spPr bwMode="auto">
          <a:xfrm flipV="1">
            <a:off x="5410200" y="48958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1" name="Line 163"/>
          <p:cNvSpPr>
            <a:spLocks noChangeShapeType="1"/>
          </p:cNvSpPr>
          <p:nvPr/>
        </p:nvSpPr>
        <p:spPr bwMode="auto">
          <a:xfrm flipV="1">
            <a:off x="5867400" y="4972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2" name="Line 164"/>
          <p:cNvSpPr>
            <a:spLocks noChangeShapeType="1"/>
          </p:cNvSpPr>
          <p:nvPr/>
        </p:nvSpPr>
        <p:spPr bwMode="auto">
          <a:xfrm flipV="1">
            <a:off x="609600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3" name="Line 165"/>
          <p:cNvSpPr>
            <a:spLocks noChangeShapeType="1"/>
          </p:cNvSpPr>
          <p:nvPr/>
        </p:nvSpPr>
        <p:spPr bwMode="auto">
          <a:xfrm flipV="1">
            <a:off x="5791200" y="4972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4" name="Line 166"/>
          <p:cNvSpPr>
            <a:spLocks noChangeShapeType="1"/>
          </p:cNvSpPr>
          <p:nvPr/>
        </p:nvSpPr>
        <p:spPr bwMode="auto">
          <a:xfrm flipV="1">
            <a:off x="6705600" y="4133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5" name="Line 167"/>
          <p:cNvSpPr>
            <a:spLocks noChangeShapeType="1"/>
          </p:cNvSpPr>
          <p:nvPr/>
        </p:nvSpPr>
        <p:spPr bwMode="auto">
          <a:xfrm flipV="1">
            <a:off x="6858000" y="42100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6" name="Line 168"/>
          <p:cNvSpPr>
            <a:spLocks noChangeShapeType="1"/>
          </p:cNvSpPr>
          <p:nvPr/>
        </p:nvSpPr>
        <p:spPr bwMode="auto">
          <a:xfrm flipV="1">
            <a:off x="7315200" y="4591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7" name="Line 169"/>
          <p:cNvSpPr>
            <a:spLocks noChangeShapeType="1"/>
          </p:cNvSpPr>
          <p:nvPr/>
        </p:nvSpPr>
        <p:spPr bwMode="auto">
          <a:xfrm flipV="1">
            <a:off x="7543800" y="4210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8" name="Line 170"/>
          <p:cNvSpPr>
            <a:spLocks noChangeShapeType="1"/>
          </p:cNvSpPr>
          <p:nvPr/>
        </p:nvSpPr>
        <p:spPr bwMode="auto">
          <a:xfrm flipV="1">
            <a:off x="7239000" y="4514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9" name="Line 171"/>
          <p:cNvSpPr>
            <a:spLocks noChangeShapeType="1"/>
          </p:cNvSpPr>
          <p:nvPr/>
        </p:nvSpPr>
        <p:spPr bwMode="auto">
          <a:xfrm flipV="1">
            <a:off x="7543800" y="4210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0" name="Line 172"/>
          <p:cNvSpPr>
            <a:spLocks noChangeShapeType="1"/>
          </p:cNvSpPr>
          <p:nvPr/>
        </p:nvSpPr>
        <p:spPr bwMode="auto">
          <a:xfrm flipV="1">
            <a:off x="7391400" y="42862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1" name="Line 173"/>
          <p:cNvSpPr>
            <a:spLocks noChangeShapeType="1"/>
          </p:cNvSpPr>
          <p:nvPr/>
        </p:nvSpPr>
        <p:spPr bwMode="auto">
          <a:xfrm flipV="1">
            <a:off x="7848600" y="4362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2" name="Line 174"/>
          <p:cNvSpPr>
            <a:spLocks noChangeShapeType="1"/>
          </p:cNvSpPr>
          <p:nvPr/>
        </p:nvSpPr>
        <p:spPr bwMode="auto">
          <a:xfrm flipV="1">
            <a:off x="8001000" y="4438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3" name="Line 175"/>
          <p:cNvSpPr>
            <a:spLocks noChangeShapeType="1"/>
          </p:cNvSpPr>
          <p:nvPr/>
        </p:nvSpPr>
        <p:spPr bwMode="auto">
          <a:xfrm flipV="1">
            <a:off x="7924800" y="4438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4" name="Line 176"/>
          <p:cNvSpPr>
            <a:spLocks noChangeShapeType="1"/>
          </p:cNvSpPr>
          <p:nvPr/>
        </p:nvSpPr>
        <p:spPr bwMode="auto">
          <a:xfrm flipV="1">
            <a:off x="7924800" y="4591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5" name="Line 177"/>
          <p:cNvSpPr>
            <a:spLocks noChangeShapeType="1"/>
          </p:cNvSpPr>
          <p:nvPr/>
        </p:nvSpPr>
        <p:spPr bwMode="auto">
          <a:xfrm flipV="1">
            <a:off x="78486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6" name="Line 178"/>
          <p:cNvSpPr>
            <a:spLocks noChangeShapeType="1"/>
          </p:cNvSpPr>
          <p:nvPr/>
        </p:nvSpPr>
        <p:spPr bwMode="auto">
          <a:xfrm flipV="1">
            <a:off x="80772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7" name="Line 179"/>
          <p:cNvSpPr>
            <a:spLocks noChangeShapeType="1"/>
          </p:cNvSpPr>
          <p:nvPr/>
        </p:nvSpPr>
        <p:spPr bwMode="auto">
          <a:xfrm flipV="1">
            <a:off x="830580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8" name="Line 180"/>
          <p:cNvSpPr>
            <a:spLocks noChangeShapeType="1"/>
          </p:cNvSpPr>
          <p:nvPr/>
        </p:nvSpPr>
        <p:spPr bwMode="auto">
          <a:xfrm flipV="1">
            <a:off x="8382000" y="4895850"/>
            <a:ext cx="762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9" name="Line 181"/>
          <p:cNvSpPr>
            <a:spLocks noChangeShapeType="1"/>
          </p:cNvSpPr>
          <p:nvPr/>
        </p:nvSpPr>
        <p:spPr bwMode="auto">
          <a:xfrm flipV="1">
            <a:off x="81534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30" name="Line 182"/>
          <p:cNvSpPr>
            <a:spLocks noChangeShapeType="1"/>
          </p:cNvSpPr>
          <p:nvPr/>
        </p:nvSpPr>
        <p:spPr bwMode="auto">
          <a:xfrm flipV="1">
            <a:off x="800100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31" name="Line 183"/>
          <p:cNvSpPr>
            <a:spLocks noChangeShapeType="1"/>
          </p:cNvSpPr>
          <p:nvPr/>
        </p:nvSpPr>
        <p:spPr bwMode="auto">
          <a:xfrm flipV="1">
            <a:off x="82296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32" name="Line 184"/>
          <p:cNvSpPr>
            <a:spLocks noChangeShapeType="1"/>
          </p:cNvSpPr>
          <p:nvPr/>
        </p:nvSpPr>
        <p:spPr bwMode="auto">
          <a:xfrm flipV="1">
            <a:off x="830580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33" name="Line 185"/>
          <p:cNvSpPr>
            <a:spLocks noChangeShapeType="1"/>
          </p:cNvSpPr>
          <p:nvPr/>
        </p:nvSpPr>
        <p:spPr bwMode="auto">
          <a:xfrm flipV="1">
            <a:off x="830580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34" name="Line 186"/>
          <p:cNvSpPr>
            <a:spLocks noChangeShapeType="1"/>
          </p:cNvSpPr>
          <p:nvPr/>
        </p:nvSpPr>
        <p:spPr bwMode="auto">
          <a:xfrm flipV="1">
            <a:off x="8458200" y="4895850"/>
            <a:ext cx="762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35" name="Line 187"/>
          <p:cNvSpPr>
            <a:spLocks noChangeShapeType="1"/>
          </p:cNvSpPr>
          <p:nvPr/>
        </p:nvSpPr>
        <p:spPr bwMode="auto">
          <a:xfrm flipV="1">
            <a:off x="518160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36" name="Line 188"/>
          <p:cNvSpPr>
            <a:spLocks noChangeShapeType="1"/>
          </p:cNvSpPr>
          <p:nvPr/>
        </p:nvSpPr>
        <p:spPr bwMode="auto">
          <a:xfrm flipV="1">
            <a:off x="49530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37" name="Line 189"/>
          <p:cNvSpPr>
            <a:spLocks noChangeShapeType="1"/>
          </p:cNvSpPr>
          <p:nvPr/>
        </p:nvSpPr>
        <p:spPr bwMode="auto">
          <a:xfrm flipV="1">
            <a:off x="502920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38" name="Line 190"/>
          <p:cNvSpPr>
            <a:spLocks noChangeShapeType="1"/>
          </p:cNvSpPr>
          <p:nvPr/>
        </p:nvSpPr>
        <p:spPr bwMode="auto">
          <a:xfrm flipV="1">
            <a:off x="510540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39" name="Line 191"/>
          <p:cNvSpPr>
            <a:spLocks noChangeShapeType="1"/>
          </p:cNvSpPr>
          <p:nvPr/>
        </p:nvSpPr>
        <p:spPr bwMode="auto">
          <a:xfrm flipV="1">
            <a:off x="525780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40" name="Line 192"/>
          <p:cNvSpPr>
            <a:spLocks noChangeShapeType="1"/>
          </p:cNvSpPr>
          <p:nvPr/>
        </p:nvSpPr>
        <p:spPr bwMode="auto">
          <a:xfrm flipV="1">
            <a:off x="5029200" y="5124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41" name="Line 193"/>
          <p:cNvSpPr>
            <a:spLocks noChangeShapeType="1"/>
          </p:cNvSpPr>
          <p:nvPr/>
        </p:nvSpPr>
        <p:spPr bwMode="auto">
          <a:xfrm flipV="1">
            <a:off x="4800600" y="4972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42" name="Line 194"/>
          <p:cNvSpPr>
            <a:spLocks noChangeShapeType="1"/>
          </p:cNvSpPr>
          <p:nvPr/>
        </p:nvSpPr>
        <p:spPr bwMode="auto">
          <a:xfrm flipV="1">
            <a:off x="472440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43" name="Line 195"/>
          <p:cNvSpPr>
            <a:spLocks noChangeShapeType="1"/>
          </p:cNvSpPr>
          <p:nvPr/>
        </p:nvSpPr>
        <p:spPr bwMode="auto">
          <a:xfrm flipV="1">
            <a:off x="7543800" y="3676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44" name="Line 196"/>
          <p:cNvSpPr>
            <a:spLocks noChangeShapeType="1"/>
          </p:cNvSpPr>
          <p:nvPr/>
        </p:nvSpPr>
        <p:spPr bwMode="auto">
          <a:xfrm flipV="1">
            <a:off x="7467600" y="36004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45" name="Line 197"/>
          <p:cNvSpPr>
            <a:spLocks noChangeShapeType="1"/>
          </p:cNvSpPr>
          <p:nvPr/>
        </p:nvSpPr>
        <p:spPr bwMode="auto">
          <a:xfrm flipV="1">
            <a:off x="7467600" y="35242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46" name="Line 198"/>
          <p:cNvSpPr>
            <a:spLocks noChangeShapeType="1"/>
          </p:cNvSpPr>
          <p:nvPr/>
        </p:nvSpPr>
        <p:spPr bwMode="auto">
          <a:xfrm flipV="1">
            <a:off x="7467600" y="36004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47" name="Line 199"/>
          <p:cNvSpPr>
            <a:spLocks noChangeShapeType="1"/>
          </p:cNvSpPr>
          <p:nvPr/>
        </p:nvSpPr>
        <p:spPr bwMode="auto">
          <a:xfrm flipV="1">
            <a:off x="7391400" y="3600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48" name="Line 200"/>
          <p:cNvSpPr>
            <a:spLocks noChangeShapeType="1"/>
          </p:cNvSpPr>
          <p:nvPr/>
        </p:nvSpPr>
        <p:spPr bwMode="auto">
          <a:xfrm flipV="1">
            <a:off x="7467600" y="3600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49" name="Line 201"/>
          <p:cNvSpPr>
            <a:spLocks noChangeShapeType="1"/>
          </p:cNvSpPr>
          <p:nvPr/>
        </p:nvSpPr>
        <p:spPr bwMode="auto">
          <a:xfrm flipV="1">
            <a:off x="7467600" y="36004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0" name="Line 202"/>
          <p:cNvSpPr>
            <a:spLocks noChangeShapeType="1"/>
          </p:cNvSpPr>
          <p:nvPr/>
        </p:nvSpPr>
        <p:spPr bwMode="auto">
          <a:xfrm flipV="1">
            <a:off x="7620000" y="36766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1" name="Line 203"/>
          <p:cNvSpPr>
            <a:spLocks noChangeShapeType="1"/>
          </p:cNvSpPr>
          <p:nvPr/>
        </p:nvSpPr>
        <p:spPr bwMode="auto">
          <a:xfrm flipV="1">
            <a:off x="7543800" y="36766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2" name="Line 204"/>
          <p:cNvSpPr>
            <a:spLocks noChangeShapeType="1"/>
          </p:cNvSpPr>
          <p:nvPr/>
        </p:nvSpPr>
        <p:spPr bwMode="auto">
          <a:xfrm flipV="1">
            <a:off x="2590800" y="4438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3" name="Line 205"/>
          <p:cNvSpPr>
            <a:spLocks noChangeShapeType="1"/>
          </p:cNvSpPr>
          <p:nvPr/>
        </p:nvSpPr>
        <p:spPr bwMode="auto">
          <a:xfrm flipV="1">
            <a:off x="2514600" y="4438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4" name="Line 206"/>
          <p:cNvSpPr>
            <a:spLocks noChangeShapeType="1"/>
          </p:cNvSpPr>
          <p:nvPr/>
        </p:nvSpPr>
        <p:spPr bwMode="auto">
          <a:xfrm flipV="1">
            <a:off x="2438400" y="4438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5" name="Line 207"/>
          <p:cNvSpPr>
            <a:spLocks noChangeShapeType="1"/>
          </p:cNvSpPr>
          <p:nvPr/>
        </p:nvSpPr>
        <p:spPr bwMode="auto">
          <a:xfrm flipV="1">
            <a:off x="2362200" y="4362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6" name="Line 208"/>
          <p:cNvSpPr>
            <a:spLocks noChangeShapeType="1"/>
          </p:cNvSpPr>
          <p:nvPr/>
        </p:nvSpPr>
        <p:spPr bwMode="auto">
          <a:xfrm flipV="1">
            <a:off x="2286000" y="4286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7" name="Line 209"/>
          <p:cNvSpPr>
            <a:spLocks noChangeShapeType="1"/>
          </p:cNvSpPr>
          <p:nvPr/>
        </p:nvSpPr>
        <p:spPr bwMode="auto">
          <a:xfrm flipV="1">
            <a:off x="1828800" y="3981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8" name="Line 210"/>
          <p:cNvSpPr>
            <a:spLocks noChangeShapeType="1"/>
          </p:cNvSpPr>
          <p:nvPr/>
        </p:nvSpPr>
        <p:spPr bwMode="auto">
          <a:xfrm flipV="1">
            <a:off x="1752600" y="3829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9" name="Line 211"/>
          <p:cNvSpPr>
            <a:spLocks noChangeShapeType="1"/>
          </p:cNvSpPr>
          <p:nvPr/>
        </p:nvSpPr>
        <p:spPr bwMode="auto">
          <a:xfrm flipV="1">
            <a:off x="1676400" y="3676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60" name="Line 212"/>
          <p:cNvSpPr>
            <a:spLocks noChangeShapeType="1"/>
          </p:cNvSpPr>
          <p:nvPr/>
        </p:nvSpPr>
        <p:spPr bwMode="auto">
          <a:xfrm flipV="1">
            <a:off x="1524000" y="3448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61" name="Line 213"/>
          <p:cNvSpPr>
            <a:spLocks noChangeShapeType="1"/>
          </p:cNvSpPr>
          <p:nvPr/>
        </p:nvSpPr>
        <p:spPr bwMode="auto">
          <a:xfrm flipV="1">
            <a:off x="1371600" y="3295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62" name="Line 214"/>
          <p:cNvSpPr>
            <a:spLocks noChangeShapeType="1"/>
          </p:cNvSpPr>
          <p:nvPr/>
        </p:nvSpPr>
        <p:spPr bwMode="auto">
          <a:xfrm flipV="1">
            <a:off x="1219200" y="3143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63" name="Line 215"/>
          <p:cNvSpPr>
            <a:spLocks noChangeShapeType="1"/>
          </p:cNvSpPr>
          <p:nvPr/>
        </p:nvSpPr>
        <p:spPr bwMode="auto">
          <a:xfrm flipV="1">
            <a:off x="1143000" y="2990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64" name="Line 216"/>
          <p:cNvSpPr>
            <a:spLocks noChangeShapeType="1"/>
          </p:cNvSpPr>
          <p:nvPr/>
        </p:nvSpPr>
        <p:spPr bwMode="auto">
          <a:xfrm flipV="1">
            <a:off x="1143000" y="2838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65" name="Line 217"/>
          <p:cNvSpPr>
            <a:spLocks noChangeShapeType="1"/>
          </p:cNvSpPr>
          <p:nvPr/>
        </p:nvSpPr>
        <p:spPr bwMode="auto">
          <a:xfrm flipV="1">
            <a:off x="2057400" y="4057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66" name="Line 218"/>
          <p:cNvSpPr>
            <a:spLocks noChangeShapeType="1"/>
          </p:cNvSpPr>
          <p:nvPr/>
        </p:nvSpPr>
        <p:spPr bwMode="auto">
          <a:xfrm flipV="1">
            <a:off x="1905000" y="3981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67" name="Line 219"/>
          <p:cNvSpPr>
            <a:spLocks noChangeShapeType="1"/>
          </p:cNvSpPr>
          <p:nvPr/>
        </p:nvSpPr>
        <p:spPr bwMode="auto">
          <a:xfrm flipV="1">
            <a:off x="1981200" y="4057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68" name="Line 220"/>
          <p:cNvSpPr>
            <a:spLocks noChangeShapeType="1"/>
          </p:cNvSpPr>
          <p:nvPr/>
        </p:nvSpPr>
        <p:spPr bwMode="auto">
          <a:xfrm flipV="1">
            <a:off x="1752600" y="3905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69" name="Line 221"/>
          <p:cNvSpPr>
            <a:spLocks noChangeShapeType="1"/>
          </p:cNvSpPr>
          <p:nvPr/>
        </p:nvSpPr>
        <p:spPr bwMode="auto">
          <a:xfrm flipV="1">
            <a:off x="1828800" y="3905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0" name="Line 222"/>
          <p:cNvSpPr>
            <a:spLocks noChangeShapeType="1"/>
          </p:cNvSpPr>
          <p:nvPr/>
        </p:nvSpPr>
        <p:spPr bwMode="auto">
          <a:xfrm flipV="1">
            <a:off x="1752600" y="3752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1" name="Line 223"/>
          <p:cNvSpPr>
            <a:spLocks noChangeShapeType="1"/>
          </p:cNvSpPr>
          <p:nvPr/>
        </p:nvSpPr>
        <p:spPr bwMode="auto">
          <a:xfrm flipV="1">
            <a:off x="1676400" y="3752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2" name="Line 224"/>
          <p:cNvSpPr>
            <a:spLocks noChangeShapeType="1"/>
          </p:cNvSpPr>
          <p:nvPr/>
        </p:nvSpPr>
        <p:spPr bwMode="auto">
          <a:xfrm flipV="1">
            <a:off x="1600200" y="3600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3" name="Line 225"/>
          <p:cNvSpPr>
            <a:spLocks noChangeShapeType="1"/>
          </p:cNvSpPr>
          <p:nvPr/>
        </p:nvSpPr>
        <p:spPr bwMode="auto">
          <a:xfrm flipV="1">
            <a:off x="1600200" y="36004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4" name="Line 226"/>
          <p:cNvSpPr>
            <a:spLocks noChangeShapeType="1"/>
          </p:cNvSpPr>
          <p:nvPr/>
        </p:nvSpPr>
        <p:spPr bwMode="auto">
          <a:xfrm flipV="1">
            <a:off x="1524000" y="3524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5" name="Line 227"/>
          <p:cNvSpPr>
            <a:spLocks noChangeShapeType="1"/>
          </p:cNvSpPr>
          <p:nvPr/>
        </p:nvSpPr>
        <p:spPr bwMode="auto">
          <a:xfrm flipV="1">
            <a:off x="1676400" y="3676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6" name="Line 228"/>
          <p:cNvSpPr>
            <a:spLocks noChangeShapeType="1"/>
          </p:cNvSpPr>
          <p:nvPr/>
        </p:nvSpPr>
        <p:spPr bwMode="auto">
          <a:xfrm flipV="1">
            <a:off x="1447800" y="3371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7" name="Line 229"/>
          <p:cNvSpPr>
            <a:spLocks noChangeShapeType="1"/>
          </p:cNvSpPr>
          <p:nvPr/>
        </p:nvSpPr>
        <p:spPr bwMode="auto">
          <a:xfrm flipV="1">
            <a:off x="1295400" y="3219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8" name="Line 230"/>
          <p:cNvSpPr>
            <a:spLocks noChangeShapeType="1"/>
          </p:cNvSpPr>
          <p:nvPr/>
        </p:nvSpPr>
        <p:spPr bwMode="auto">
          <a:xfrm flipV="1">
            <a:off x="1143000" y="29908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9" name="Line 231"/>
          <p:cNvSpPr>
            <a:spLocks noChangeShapeType="1"/>
          </p:cNvSpPr>
          <p:nvPr/>
        </p:nvSpPr>
        <p:spPr bwMode="auto">
          <a:xfrm flipV="1">
            <a:off x="1219200" y="3067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80" name="Line 232"/>
          <p:cNvSpPr>
            <a:spLocks noChangeShapeType="1"/>
          </p:cNvSpPr>
          <p:nvPr/>
        </p:nvSpPr>
        <p:spPr bwMode="auto">
          <a:xfrm flipV="1">
            <a:off x="1371600" y="32194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81" name="Line 233"/>
          <p:cNvSpPr>
            <a:spLocks noChangeShapeType="1"/>
          </p:cNvSpPr>
          <p:nvPr/>
        </p:nvSpPr>
        <p:spPr bwMode="auto">
          <a:xfrm flipV="1">
            <a:off x="1143000" y="2914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82" name="Line 234"/>
          <p:cNvSpPr>
            <a:spLocks noChangeShapeType="1"/>
          </p:cNvSpPr>
          <p:nvPr/>
        </p:nvSpPr>
        <p:spPr bwMode="auto">
          <a:xfrm flipV="1">
            <a:off x="990600" y="2762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83" name="Line 235"/>
          <p:cNvSpPr>
            <a:spLocks noChangeShapeType="1"/>
          </p:cNvSpPr>
          <p:nvPr/>
        </p:nvSpPr>
        <p:spPr bwMode="auto">
          <a:xfrm flipV="1">
            <a:off x="990600" y="2533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84" name="Line 236"/>
          <p:cNvSpPr>
            <a:spLocks noChangeShapeType="1"/>
          </p:cNvSpPr>
          <p:nvPr/>
        </p:nvSpPr>
        <p:spPr bwMode="auto">
          <a:xfrm flipV="1">
            <a:off x="1295400" y="32194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85" name="Line 237"/>
          <p:cNvSpPr>
            <a:spLocks noChangeShapeType="1"/>
          </p:cNvSpPr>
          <p:nvPr/>
        </p:nvSpPr>
        <p:spPr bwMode="auto">
          <a:xfrm flipV="1">
            <a:off x="1524000" y="3448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86" name="Line 238"/>
          <p:cNvSpPr>
            <a:spLocks noChangeShapeType="1"/>
          </p:cNvSpPr>
          <p:nvPr/>
        </p:nvSpPr>
        <p:spPr bwMode="auto">
          <a:xfrm flipV="1">
            <a:off x="1219200" y="3219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87" name="Line 239"/>
          <p:cNvSpPr>
            <a:spLocks noChangeShapeType="1"/>
          </p:cNvSpPr>
          <p:nvPr/>
        </p:nvSpPr>
        <p:spPr bwMode="auto">
          <a:xfrm flipV="1">
            <a:off x="1143000" y="2914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88" name="Line 240"/>
          <p:cNvSpPr>
            <a:spLocks noChangeShapeType="1"/>
          </p:cNvSpPr>
          <p:nvPr/>
        </p:nvSpPr>
        <p:spPr bwMode="auto">
          <a:xfrm flipV="1">
            <a:off x="1143000" y="2990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89" name="Line 241"/>
          <p:cNvSpPr>
            <a:spLocks noChangeShapeType="1"/>
          </p:cNvSpPr>
          <p:nvPr/>
        </p:nvSpPr>
        <p:spPr bwMode="auto">
          <a:xfrm flipV="1">
            <a:off x="1066800" y="2762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90" name="Line 242"/>
          <p:cNvSpPr>
            <a:spLocks noChangeShapeType="1"/>
          </p:cNvSpPr>
          <p:nvPr/>
        </p:nvSpPr>
        <p:spPr bwMode="auto">
          <a:xfrm flipV="1">
            <a:off x="914400" y="2533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91" name="Line 243"/>
          <p:cNvSpPr>
            <a:spLocks noChangeShapeType="1"/>
          </p:cNvSpPr>
          <p:nvPr/>
        </p:nvSpPr>
        <p:spPr bwMode="auto">
          <a:xfrm flipV="1">
            <a:off x="1066800" y="2838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92" name="Line 244"/>
          <p:cNvSpPr>
            <a:spLocks noChangeShapeType="1"/>
          </p:cNvSpPr>
          <p:nvPr/>
        </p:nvSpPr>
        <p:spPr bwMode="auto">
          <a:xfrm flipV="1">
            <a:off x="914400" y="2533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93" name="Line 245"/>
          <p:cNvSpPr>
            <a:spLocks noChangeShapeType="1"/>
          </p:cNvSpPr>
          <p:nvPr/>
        </p:nvSpPr>
        <p:spPr bwMode="auto">
          <a:xfrm flipV="1">
            <a:off x="2209800" y="4210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94" name="Line 246"/>
          <p:cNvSpPr>
            <a:spLocks noChangeShapeType="1"/>
          </p:cNvSpPr>
          <p:nvPr/>
        </p:nvSpPr>
        <p:spPr bwMode="auto">
          <a:xfrm flipV="1">
            <a:off x="2819400" y="4667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95" name="Line 247"/>
          <p:cNvSpPr>
            <a:spLocks noChangeShapeType="1"/>
          </p:cNvSpPr>
          <p:nvPr/>
        </p:nvSpPr>
        <p:spPr bwMode="auto">
          <a:xfrm flipV="1">
            <a:off x="2743200" y="4591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96" name="Line 248"/>
          <p:cNvSpPr>
            <a:spLocks noChangeShapeType="1"/>
          </p:cNvSpPr>
          <p:nvPr/>
        </p:nvSpPr>
        <p:spPr bwMode="auto">
          <a:xfrm flipV="1">
            <a:off x="2743200" y="4591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97" name="Line 249"/>
          <p:cNvSpPr>
            <a:spLocks noChangeShapeType="1"/>
          </p:cNvSpPr>
          <p:nvPr/>
        </p:nvSpPr>
        <p:spPr bwMode="auto">
          <a:xfrm flipV="1">
            <a:off x="2514600" y="4438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98" name="Line 250"/>
          <p:cNvSpPr>
            <a:spLocks noChangeShapeType="1"/>
          </p:cNvSpPr>
          <p:nvPr/>
        </p:nvSpPr>
        <p:spPr bwMode="auto">
          <a:xfrm flipV="1">
            <a:off x="2286000" y="4286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99" name="Line 251"/>
          <p:cNvSpPr>
            <a:spLocks noChangeShapeType="1"/>
          </p:cNvSpPr>
          <p:nvPr/>
        </p:nvSpPr>
        <p:spPr bwMode="auto">
          <a:xfrm flipV="1">
            <a:off x="2438400" y="4362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00" name="Line 252"/>
          <p:cNvSpPr>
            <a:spLocks noChangeShapeType="1"/>
          </p:cNvSpPr>
          <p:nvPr/>
        </p:nvSpPr>
        <p:spPr bwMode="auto">
          <a:xfrm flipV="1">
            <a:off x="2133600" y="4133850"/>
            <a:ext cx="762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01" name="Line 253"/>
          <p:cNvSpPr>
            <a:spLocks noChangeShapeType="1"/>
          </p:cNvSpPr>
          <p:nvPr/>
        </p:nvSpPr>
        <p:spPr bwMode="auto">
          <a:xfrm flipV="1">
            <a:off x="3352800" y="4819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02" name="Line 254"/>
          <p:cNvSpPr>
            <a:spLocks noChangeShapeType="1"/>
          </p:cNvSpPr>
          <p:nvPr/>
        </p:nvSpPr>
        <p:spPr bwMode="auto">
          <a:xfrm flipV="1">
            <a:off x="3124200" y="4743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03" name="Line 255"/>
          <p:cNvSpPr>
            <a:spLocks noChangeShapeType="1"/>
          </p:cNvSpPr>
          <p:nvPr/>
        </p:nvSpPr>
        <p:spPr bwMode="auto">
          <a:xfrm flipV="1">
            <a:off x="2895600" y="4743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04" name="Line 256"/>
          <p:cNvSpPr>
            <a:spLocks noChangeShapeType="1"/>
          </p:cNvSpPr>
          <p:nvPr/>
        </p:nvSpPr>
        <p:spPr bwMode="auto">
          <a:xfrm flipV="1">
            <a:off x="3200400" y="47434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05" name="Line 257"/>
          <p:cNvSpPr>
            <a:spLocks noChangeShapeType="1"/>
          </p:cNvSpPr>
          <p:nvPr/>
        </p:nvSpPr>
        <p:spPr bwMode="auto">
          <a:xfrm flipV="1">
            <a:off x="35052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06" name="Line 258"/>
          <p:cNvSpPr>
            <a:spLocks noChangeShapeType="1"/>
          </p:cNvSpPr>
          <p:nvPr/>
        </p:nvSpPr>
        <p:spPr bwMode="auto">
          <a:xfrm flipV="1">
            <a:off x="381000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07" name="Line 259"/>
          <p:cNvSpPr>
            <a:spLocks noChangeShapeType="1"/>
          </p:cNvSpPr>
          <p:nvPr/>
        </p:nvSpPr>
        <p:spPr bwMode="auto">
          <a:xfrm flipV="1">
            <a:off x="3429000" y="4819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08" name="Line 260"/>
          <p:cNvSpPr>
            <a:spLocks noChangeShapeType="1"/>
          </p:cNvSpPr>
          <p:nvPr/>
        </p:nvSpPr>
        <p:spPr bwMode="auto">
          <a:xfrm flipV="1">
            <a:off x="3048000" y="4743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09" name="Line 261"/>
          <p:cNvSpPr>
            <a:spLocks noChangeShapeType="1"/>
          </p:cNvSpPr>
          <p:nvPr/>
        </p:nvSpPr>
        <p:spPr bwMode="auto">
          <a:xfrm flipV="1">
            <a:off x="3276600" y="47434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10" name="Line 262"/>
          <p:cNvSpPr>
            <a:spLocks noChangeShapeType="1"/>
          </p:cNvSpPr>
          <p:nvPr/>
        </p:nvSpPr>
        <p:spPr bwMode="auto">
          <a:xfrm flipV="1">
            <a:off x="2971800" y="4743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11" name="Line 263"/>
          <p:cNvSpPr>
            <a:spLocks noChangeShapeType="1"/>
          </p:cNvSpPr>
          <p:nvPr/>
        </p:nvSpPr>
        <p:spPr bwMode="auto">
          <a:xfrm flipV="1">
            <a:off x="3124200" y="47434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12" name="Line 264"/>
          <p:cNvSpPr>
            <a:spLocks noChangeShapeType="1"/>
          </p:cNvSpPr>
          <p:nvPr/>
        </p:nvSpPr>
        <p:spPr bwMode="auto">
          <a:xfrm flipV="1">
            <a:off x="36576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13" name="Line 265"/>
          <p:cNvSpPr>
            <a:spLocks noChangeShapeType="1"/>
          </p:cNvSpPr>
          <p:nvPr/>
        </p:nvSpPr>
        <p:spPr bwMode="auto">
          <a:xfrm flipV="1">
            <a:off x="3505200" y="4819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14" name="Line 266"/>
          <p:cNvSpPr>
            <a:spLocks noChangeShapeType="1"/>
          </p:cNvSpPr>
          <p:nvPr/>
        </p:nvSpPr>
        <p:spPr bwMode="auto">
          <a:xfrm flipV="1">
            <a:off x="35814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15" name="Line 267"/>
          <p:cNvSpPr>
            <a:spLocks noChangeShapeType="1"/>
          </p:cNvSpPr>
          <p:nvPr/>
        </p:nvSpPr>
        <p:spPr bwMode="auto">
          <a:xfrm flipV="1">
            <a:off x="37338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16" name="Line 268"/>
          <p:cNvSpPr>
            <a:spLocks noChangeShapeType="1"/>
          </p:cNvSpPr>
          <p:nvPr/>
        </p:nvSpPr>
        <p:spPr bwMode="auto">
          <a:xfrm flipV="1">
            <a:off x="396240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17" name="Line 269"/>
          <p:cNvSpPr>
            <a:spLocks noChangeShapeType="1"/>
          </p:cNvSpPr>
          <p:nvPr/>
        </p:nvSpPr>
        <p:spPr bwMode="auto">
          <a:xfrm flipV="1">
            <a:off x="388620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18" name="Line 270"/>
          <p:cNvSpPr>
            <a:spLocks noChangeShapeType="1"/>
          </p:cNvSpPr>
          <p:nvPr/>
        </p:nvSpPr>
        <p:spPr bwMode="auto">
          <a:xfrm flipV="1">
            <a:off x="388620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19" name="Line 271"/>
          <p:cNvSpPr>
            <a:spLocks noChangeShapeType="1"/>
          </p:cNvSpPr>
          <p:nvPr/>
        </p:nvSpPr>
        <p:spPr bwMode="auto">
          <a:xfrm flipV="1">
            <a:off x="426720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20" name="Line 272"/>
          <p:cNvSpPr>
            <a:spLocks noChangeShapeType="1"/>
          </p:cNvSpPr>
          <p:nvPr/>
        </p:nvSpPr>
        <p:spPr bwMode="auto">
          <a:xfrm flipV="1">
            <a:off x="4114800" y="4819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21" name="Line 273"/>
          <p:cNvSpPr>
            <a:spLocks noChangeShapeType="1"/>
          </p:cNvSpPr>
          <p:nvPr/>
        </p:nvSpPr>
        <p:spPr bwMode="auto">
          <a:xfrm flipV="1">
            <a:off x="449580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22" name="Line 274"/>
          <p:cNvSpPr>
            <a:spLocks noChangeShapeType="1"/>
          </p:cNvSpPr>
          <p:nvPr/>
        </p:nvSpPr>
        <p:spPr bwMode="auto">
          <a:xfrm flipV="1">
            <a:off x="434340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23" name="Line 275"/>
          <p:cNvSpPr>
            <a:spLocks noChangeShapeType="1"/>
          </p:cNvSpPr>
          <p:nvPr/>
        </p:nvSpPr>
        <p:spPr bwMode="auto">
          <a:xfrm flipV="1">
            <a:off x="419100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24" name="Line 276"/>
          <p:cNvSpPr>
            <a:spLocks noChangeShapeType="1"/>
          </p:cNvSpPr>
          <p:nvPr/>
        </p:nvSpPr>
        <p:spPr bwMode="auto">
          <a:xfrm flipV="1">
            <a:off x="403860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25" name="Line 277"/>
          <p:cNvSpPr>
            <a:spLocks noChangeShapeType="1"/>
          </p:cNvSpPr>
          <p:nvPr/>
        </p:nvSpPr>
        <p:spPr bwMode="auto">
          <a:xfrm flipV="1">
            <a:off x="441960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26" name="Line 278"/>
          <p:cNvSpPr>
            <a:spLocks noChangeShapeType="1"/>
          </p:cNvSpPr>
          <p:nvPr/>
        </p:nvSpPr>
        <p:spPr bwMode="auto">
          <a:xfrm flipV="1">
            <a:off x="480060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27" name="Line 279"/>
          <p:cNvSpPr>
            <a:spLocks noChangeShapeType="1"/>
          </p:cNvSpPr>
          <p:nvPr/>
        </p:nvSpPr>
        <p:spPr bwMode="auto">
          <a:xfrm flipV="1">
            <a:off x="464820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28" name="Line 280"/>
          <p:cNvSpPr>
            <a:spLocks noChangeShapeType="1"/>
          </p:cNvSpPr>
          <p:nvPr/>
        </p:nvSpPr>
        <p:spPr bwMode="auto">
          <a:xfrm flipV="1">
            <a:off x="1676400" y="2838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29" name="Line 281"/>
          <p:cNvSpPr>
            <a:spLocks noChangeShapeType="1"/>
          </p:cNvSpPr>
          <p:nvPr/>
        </p:nvSpPr>
        <p:spPr bwMode="auto">
          <a:xfrm flipV="1">
            <a:off x="1524000" y="2686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30" name="Line 282"/>
          <p:cNvSpPr>
            <a:spLocks noChangeShapeType="1"/>
          </p:cNvSpPr>
          <p:nvPr/>
        </p:nvSpPr>
        <p:spPr bwMode="auto">
          <a:xfrm flipV="1">
            <a:off x="1295400" y="2533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31" name="Line 283"/>
          <p:cNvSpPr>
            <a:spLocks noChangeShapeType="1"/>
          </p:cNvSpPr>
          <p:nvPr/>
        </p:nvSpPr>
        <p:spPr bwMode="auto">
          <a:xfrm flipV="1">
            <a:off x="1143000" y="2533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32" name="Line 284"/>
          <p:cNvSpPr>
            <a:spLocks noChangeShapeType="1"/>
          </p:cNvSpPr>
          <p:nvPr/>
        </p:nvSpPr>
        <p:spPr bwMode="auto">
          <a:xfrm flipV="1">
            <a:off x="1219200" y="2533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33" name="Line 285"/>
          <p:cNvSpPr>
            <a:spLocks noChangeShapeType="1"/>
          </p:cNvSpPr>
          <p:nvPr/>
        </p:nvSpPr>
        <p:spPr bwMode="auto">
          <a:xfrm flipV="1">
            <a:off x="1219200" y="2533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34" name="Line 286"/>
          <p:cNvSpPr>
            <a:spLocks noChangeShapeType="1"/>
          </p:cNvSpPr>
          <p:nvPr/>
        </p:nvSpPr>
        <p:spPr bwMode="auto">
          <a:xfrm flipV="1">
            <a:off x="1600200" y="2762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35" name="Line 287"/>
          <p:cNvSpPr>
            <a:spLocks noChangeShapeType="1"/>
          </p:cNvSpPr>
          <p:nvPr/>
        </p:nvSpPr>
        <p:spPr bwMode="auto">
          <a:xfrm flipV="1">
            <a:off x="1447800" y="2609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36" name="Line 288"/>
          <p:cNvSpPr>
            <a:spLocks noChangeShapeType="1"/>
          </p:cNvSpPr>
          <p:nvPr/>
        </p:nvSpPr>
        <p:spPr bwMode="auto">
          <a:xfrm flipV="1">
            <a:off x="1828800" y="2990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37" name="Line 289"/>
          <p:cNvSpPr>
            <a:spLocks noChangeShapeType="1"/>
          </p:cNvSpPr>
          <p:nvPr/>
        </p:nvSpPr>
        <p:spPr bwMode="auto">
          <a:xfrm flipV="1">
            <a:off x="2057400" y="30670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38" name="Line 290"/>
          <p:cNvSpPr>
            <a:spLocks noChangeShapeType="1"/>
          </p:cNvSpPr>
          <p:nvPr/>
        </p:nvSpPr>
        <p:spPr bwMode="auto">
          <a:xfrm flipV="1">
            <a:off x="1905000" y="3067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39" name="Line 291"/>
          <p:cNvSpPr>
            <a:spLocks noChangeShapeType="1"/>
          </p:cNvSpPr>
          <p:nvPr/>
        </p:nvSpPr>
        <p:spPr bwMode="auto">
          <a:xfrm flipV="1">
            <a:off x="2438400" y="3448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40" name="Line 292"/>
          <p:cNvSpPr>
            <a:spLocks noChangeShapeType="1"/>
          </p:cNvSpPr>
          <p:nvPr/>
        </p:nvSpPr>
        <p:spPr bwMode="auto">
          <a:xfrm flipV="1">
            <a:off x="2743200" y="2990850"/>
            <a:ext cx="1524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41" name="Line 293"/>
          <p:cNvSpPr>
            <a:spLocks noChangeShapeType="1"/>
          </p:cNvSpPr>
          <p:nvPr/>
        </p:nvSpPr>
        <p:spPr bwMode="auto">
          <a:xfrm flipV="1">
            <a:off x="2438400" y="3448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42" name="Line 294"/>
          <p:cNvSpPr>
            <a:spLocks noChangeShapeType="1"/>
          </p:cNvSpPr>
          <p:nvPr/>
        </p:nvSpPr>
        <p:spPr bwMode="auto">
          <a:xfrm flipV="1">
            <a:off x="1752600" y="2914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43" name="Line 295"/>
          <p:cNvSpPr>
            <a:spLocks noChangeShapeType="1"/>
          </p:cNvSpPr>
          <p:nvPr/>
        </p:nvSpPr>
        <p:spPr bwMode="auto">
          <a:xfrm flipV="1">
            <a:off x="6477000" y="3143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44" name="Line 296"/>
          <p:cNvSpPr>
            <a:spLocks noChangeShapeType="1"/>
          </p:cNvSpPr>
          <p:nvPr/>
        </p:nvSpPr>
        <p:spPr bwMode="auto">
          <a:xfrm flipV="1">
            <a:off x="6553200" y="3295650"/>
            <a:ext cx="762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45" name="Line 297"/>
          <p:cNvSpPr>
            <a:spLocks noChangeShapeType="1"/>
          </p:cNvSpPr>
          <p:nvPr/>
        </p:nvSpPr>
        <p:spPr bwMode="auto">
          <a:xfrm flipV="1">
            <a:off x="6553200" y="3219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46" name="Line 298"/>
          <p:cNvSpPr>
            <a:spLocks noChangeShapeType="1"/>
          </p:cNvSpPr>
          <p:nvPr/>
        </p:nvSpPr>
        <p:spPr bwMode="auto">
          <a:xfrm>
            <a:off x="2286000" y="5048250"/>
            <a:ext cx="1752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47" name="Line 299"/>
          <p:cNvSpPr>
            <a:spLocks noChangeShapeType="1"/>
          </p:cNvSpPr>
          <p:nvPr/>
        </p:nvSpPr>
        <p:spPr bwMode="auto">
          <a:xfrm>
            <a:off x="1828800" y="4895850"/>
            <a:ext cx="1371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48" name="Line 300"/>
          <p:cNvSpPr>
            <a:spLocks noChangeShapeType="1"/>
          </p:cNvSpPr>
          <p:nvPr/>
        </p:nvSpPr>
        <p:spPr bwMode="auto">
          <a:xfrm>
            <a:off x="1752600" y="4743450"/>
            <a:ext cx="990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49" name="Line 301"/>
          <p:cNvSpPr>
            <a:spLocks noChangeShapeType="1"/>
          </p:cNvSpPr>
          <p:nvPr/>
        </p:nvSpPr>
        <p:spPr bwMode="auto">
          <a:xfrm>
            <a:off x="1600200" y="4591050"/>
            <a:ext cx="990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50" name="Line 302"/>
          <p:cNvSpPr>
            <a:spLocks noChangeShapeType="1"/>
          </p:cNvSpPr>
          <p:nvPr/>
        </p:nvSpPr>
        <p:spPr bwMode="auto">
          <a:xfrm>
            <a:off x="1447800" y="4438650"/>
            <a:ext cx="914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51" name="Line 303"/>
          <p:cNvSpPr>
            <a:spLocks noChangeShapeType="1"/>
          </p:cNvSpPr>
          <p:nvPr/>
        </p:nvSpPr>
        <p:spPr bwMode="auto">
          <a:xfrm>
            <a:off x="1371600" y="4286250"/>
            <a:ext cx="838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52" name="Freeform 304"/>
          <p:cNvSpPr>
            <a:spLocks/>
          </p:cNvSpPr>
          <p:nvPr/>
        </p:nvSpPr>
        <p:spPr bwMode="auto">
          <a:xfrm>
            <a:off x="752475" y="2508250"/>
            <a:ext cx="7756525" cy="3098800"/>
          </a:xfrm>
          <a:custGeom>
            <a:avLst/>
            <a:gdLst>
              <a:gd name="T0" fmla="*/ 2147483647 w 4886"/>
              <a:gd name="T1" fmla="*/ 0 h 1952"/>
              <a:gd name="T2" fmla="*/ 2147483647 w 4886"/>
              <a:gd name="T3" fmla="*/ 2147483647 h 1952"/>
              <a:gd name="T4" fmla="*/ 2147483647 w 4886"/>
              <a:gd name="T5" fmla="*/ 2147483647 h 1952"/>
              <a:gd name="T6" fmla="*/ 2147483647 w 4886"/>
              <a:gd name="T7" fmla="*/ 2147483647 h 1952"/>
              <a:gd name="T8" fmla="*/ 2147483647 w 4886"/>
              <a:gd name="T9" fmla="*/ 2147483647 h 1952"/>
              <a:gd name="T10" fmla="*/ 2147483647 w 4886"/>
              <a:gd name="T11" fmla="*/ 2147483647 h 1952"/>
              <a:gd name="T12" fmla="*/ 2147483647 w 4886"/>
              <a:gd name="T13" fmla="*/ 2147483647 h 1952"/>
              <a:gd name="T14" fmla="*/ 2147483647 w 4886"/>
              <a:gd name="T15" fmla="*/ 2147483647 h 1952"/>
              <a:gd name="T16" fmla="*/ 2147483647 w 4886"/>
              <a:gd name="T17" fmla="*/ 2147483647 h 1952"/>
              <a:gd name="T18" fmla="*/ 2147483647 w 4886"/>
              <a:gd name="T19" fmla="*/ 2147483647 h 1952"/>
              <a:gd name="T20" fmla="*/ 2147483647 w 4886"/>
              <a:gd name="T21" fmla="*/ 2147483647 h 1952"/>
              <a:gd name="T22" fmla="*/ 2147483647 w 4886"/>
              <a:gd name="T23" fmla="*/ 2147483647 h 1952"/>
              <a:gd name="T24" fmla="*/ 2147483647 w 4886"/>
              <a:gd name="T25" fmla="*/ 2147483647 h 1952"/>
              <a:gd name="T26" fmla="*/ 2147483647 w 4886"/>
              <a:gd name="T27" fmla="*/ 2147483647 h 1952"/>
              <a:gd name="T28" fmla="*/ 2147483647 w 4886"/>
              <a:gd name="T29" fmla="*/ 2147483647 h 1952"/>
              <a:gd name="T30" fmla="*/ 2147483647 w 4886"/>
              <a:gd name="T31" fmla="*/ 2147483647 h 1952"/>
              <a:gd name="T32" fmla="*/ 2147483647 w 4886"/>
              <a:gd name="T33" fmla="*/ 2147483647 h 1952"/>
              <a:gd name="T34" fmla="*/ 2147483647 w 4886"/>
              <a:gd name="T35" fmla="*/ 2147483647 h 1952"/>
              <a:gd name="T36" fmla="*/ 2147483647 w 4886"/>
              <a:gd name="T37" fmla="*/ 2147483647 h 1952"/>
              <a:gd name="T38" fmla="*/ 2147483647 w 4886"/>
              <a:gd name="T39" fmla="*/ 2147483647 h 1952"/>
              <a:gd name="T40" fmla="*/ 2147483647 w 4886"/>
              <a:gd name="T41" fmla="*/ 2147483647 h 1952"/>
              <a:gd name="T42" fmla="*/ 2147483647 w 4886"/>
              <a:gd name="T43" fmla="*/ 2147483647 h 1952"/>
              <a:gd name="T44" fmla="*/ 2147483647 w 4886"/>
              <a:gd name="T45" fmla="*/ 2147483647 h 1952"/>
              <a:gd name="T46" fmla="*/ 2147483647 w 4886"/>
              <a:gd name="T47" fmla="*/ 2147483647 h 1952"/>
              <a:gd name="T48" fmla="*/ 2147483647 w 4886"/>
              <a:gd name="T49" fmla="*/ 2147483647 h 1952"/>
              <a:gd name="T50" fmla="*/ 2147483647 w 4886"/>
              <a:gd name="T51" fmla="*/ 2147483647 h 1952"/>
              <a:gd name="T52" fmla="*/ 2147483647 w 4886"/>
              <a:gd name="T53" fmla="*/ 2147483647 h 1952"/>
              <a:gd name="T54" fmla="*/ 2147483647 w 4886"/>
              <a:gd name="T55" fmla="*/ 2147483647 h 1952"/>
              <a:gd name="T56" fmla="*/ 2147483647 w 4886"/>
              <a:gd name="T57" fmla="*/ 2147483647 h 1952"/>
              <a:gd name="T58" fmla="*/ 2147483647 w 4886"/>
              <a:gd name="T59" fmla="*/ 2147483647 h 1952"/>
              <a:gd name="T60" fmla="*/ 2147483647 w 4886"/>
              <a:gd name="T61" fmla="*/ 2147483647 h 1952"/>
              <a:gd name="T62" fmla="*/ 2147483647 w 4886"/>
              <a:gd name="T63" fmla="*/ 2147483647 h 1952"/>
              <a:gd name="T64" fmla="*/ 2147483647 w 4886"/>
              <a:gd name="T65" fmla="*/ 2147483647 h 1952"/>
              <a:gd name="T66" fmla="*/ 2147483647 w 4886"/>
              <a:gd name="T67" fmla="*/ 2147483647 h 1952"/>
              <a:gd name="T68" fmla="*/ 2147483647 w 4886"/>
              <a:gd name="T69" fmla="*/ 2147483647 h 1952"/>
              <a:gd name="T70" fmla="*/ 2147483647 w 4886"/>
              <a:gd name="T71" fmla="*/ 2147483647 h 1952"/>
              <a:gd name="T72" fmla="*/ 2147483647 w 4886"/>
              <a:gd name="T73" fmla="*/ 2147483647 h 1952"/>
              <a:gd name="T74" fmla="*/ 2147483647 w 4886"/>
              <a:gd name="T75" fmla="*/ 2147483647 h 1952"/>
              <a:gd name="T76" fmla="*/ 2147483647 w 4886"/>
              <a:gd name="T77" fmla="*/ 2147483647 h 1952"/>
              <a:gd name="T78" fmla="*/ 2147483647 w 4886"/>
              <a:gd name="T79" fmla="*/ 2147483647 h 1952"/>
              <a:gd name="T80" fmla="*/ 2147483647 w 4886"/>
              <a:gd name="T81" fmla="*/ 2147483647 h 1952"/>
              <a:gd name="T82" fmla="*/ 2147483647 w 4886"/>
              <a:gd name="T83" fmla="*/ 2147483647 h 1952"/>
              <a:gd name="T84" fmla="*/ 2147483647 w 4886"/>
              <a:gd name="T85" fmla="*/ 2147483647 h 1952"/>
              <a:gd name="T86" fmla="*/ 2147483647 w 4886"/>
              <a:gd name="T87" fmla="*/ 2147483647 h 1952"/>
              <a:gd name="T88" fmla="*/ 2147483647 w 4886"/>
              <a:gd name="T89" fmla="*/ 2147483647 h 1952"/>
              <a:gd name="T90" fmla="*/ 2147483647 w 4886"/>
              <a:gd name="T91" fmla="*/ 2147483647 h 1952"/>
              <a:gd name="T92" fmla="*/ 2147483647 w 4886"/>
              <a:gd name="T93" fmla="*/ 2147483647 h 1952"/>
              <a:gd name="T94" fmla="*/ 2147483647 w 4886"/>
              <a:gd name="T95" fmla="*/ 2147483647 h 1952"/>
              <a:gd name="T96" fmla="*/ 2147483647 w 4886"/>
              <a:gd name="T97" fmla="*/ 2147483647 h 1952"/>
              <a:gd name="T98" fmla="*/ 2147483647 w 4886"/>
              <a:gd name="T99" fmla="*/ 2147483647 h 1952"/>
              <a:gd name="T100" fmla="*/ 2147483647 w 4886"/>
              <a:gd name="T101" fmla="*/ 2147483647 h 1952"/>
              <a:gd name="T102" fmla="*/ 2147483647 w 4886"/>
              <a:gd name="T103" fmla="*/ 2147483647 h 1952"/>
              <a:gd name="T104" fmla="*/ 2147483647 w 4886"/>
              <a:gd name="T105" fmla="*/ 2147483647 h 1952"/>
              <a:gd name="T106" fmla="*/ 2147483647 w 4886"/>
              <a:gd name="T107" fmla="*/ 2147483647 h 1952"/>
              <a:gd name="T108" fmla="*/ 2147483647 w 4886"/>
              <a:gd name="T109" fmla="*/ 2147483647 h 1952"/>
              <a:gd name="T110" fmla="*/ 2147483647 w 4886"/>
              <a:gd name="T111" fmla="*/ 2147483647 h 19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86"/>
              <a:gd name="T169" fmla="*/ 0 h 1952"/>
              <a:gd name="T170" fmla="*/ 4886 w 4886"/>
              <a:gd name="T171" fmla="*/ 1952 h 19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86" h="1952">
                <a:moveTo>
                  <a:pt x="62" y="0"/>
                </a:moveTo>
                <a:cubicBezTo>
                  <a:pt x="50" y="36"/>
                  <a:pt x="45" y="57"/>
                  <a:pt x="22" y="88"/>
                </a:cubicBezTo>
                <a:cubicBezTo>
                  <a:pt x="12" y="148"/>
                  <a:pt x="3" y="158"/>
                  <a:pt x="22" y="216"/>
                </a:cubicBezTo>
                <a:cubicBezTo>
                  <a:pt x="18" y="283"/>
                  <a:pt x="0" y="371"/>
                  <a:pt x="14" y="440"/>
                </a:cubicBezTo>
                <a:cubicBezTo>
                  <a:pt x="19" y="467"/>
                  <a:pt x="54" y="512"/>
                  <a:pt x="54" y="512"/>
                </a:cubicBezTo>
                <a:cubicBezTo>
                  <a:pt x="52" y="567"/>
                  <a:pt x="9" y="749"/>
                  <a:pt x="86" y="800"/>
                </a:cubicBezTo>
                <a:cubicBezTo>
                  <a:pt x="105" y="829"/>
                  <a:pt x="116" y="853"/>
                  <a:pt x="150" y="864"/>
                </a:cubicBezTo>
                <a:cubicBezTo>
                  <a:pt x="177" y="904"/>
                  <a:pt x="229" y="933"/>
                  <a:pt x="270" y="960"/>
                </a:cubicBezTo>
                <a:cubicBezTo>
                  <a:pt x="284" y="1001"/>
                  <a:pt x="298" y="1032"/>
                  <a:pt x="334" y="1056"/>
                </a:cubicBezTo>
                <a:cubicBezTo>
                  <a:pt x="349" y="1100"/>
                  <a:pt x="374" y="1136"/>
                  <a:pt x="406" y="1168"/>
                </a:cubicBezTo>
                <a:cubicBezTo>
                  <a:pt x="426" y="1227"/>
                  <a:pt x="449" y="1276"/>
                  <a:pt x="502" y="1312"/>
                </a:cubicBezTo>
                <a:cubicBezTo>
                  <a:pt x="528" y="1351"/>
                  <a:pt x="549" y="1345"/>
                  <a:pt x="598" y="1352"/>
                </a:cubicBezTo>
                <a:cubicBezTo>
                  <a:pt x="627" y="1396"/>
                  <a:pt x="628" y="1423"/>
                  <a:pt x="678" y="1448"/>
                </a:cubicBezTo>
                <a:cubicBezTo>
                  <a:pt x="695" y="1474"/>
                  <a:pt x="704" y="1506"/>
                  <a:pt x="726" y="1528"/>
                </a:cubicBezTo>
                <a:cubicBezTo>
                  <a:pt x="773" y="1575"/>
                  <a:pt x="822" y="1570"/>
                  <a:pt x="886" y="1576"/>
                </a:cubicBezTo>
                <a:cubicBezTo>
                  <a:pt x="920" y="1593"/>
                  <a:pt x="944" y="1615"/>
                  <a:pt x="982" y="1624"/>
                </a:cubicBezTo>
                <a:cubicBezTo>
                  <a:pt x="1000" y="1715"/>
                  <a:pt x="1043" y="1786"/>
                  <a:pt x="1134" y="1816"/>
                </a:cubicBezTo>
                <a:cubicBezTo>
                  <a:pt x="1179" y="1813"/>
                  <a:pt x="1225" y="1814"/>
                  <a:pt x="1270" y="1808"/>
                </a:cubicBezTo>
                <a:cubicBezTo>
                  <a:pt x="1287" y="1806"/>
                  <a:pt x="1318" y="1792"/>
                  <a:pt x="1318" y="1792"/>
                </a:cubicBezTo>
                <a:cubicBezTo>
                  <a:pt x="1366" y="1804"/>
                  <a:pt x="1400" y="1848"/>
                  <a:pt x="1430" y="1856"/>
                </a:cubicBezTo>
                <a:cubicBezTo>
                  <a:pt x="1461" y="1864"/>
                  <a:pt x="1494" y="1861"/>
                  <a:pt x="1526" y="1864"/>
                </a:cubicBezTo>
                <a:cubicBezTo>
                  <a:pt x="1585" y="1904"/>
                  <a:pt x="1655" y="1913"/>
                  <a:pt x="1718" y="1944"/>
                </a:cubicBezTo>
                <a:cubicBezTo>
                  <a:pt x="1814" y="1941"/>
                  <a:pt x="1910" y="1943"/>
                  <a:pt x="2006" y="1936"/>
                </a:cubicBezTo>
                <a:cubicBezTo>
                  <a:pt x="2057" y="1933"/>
                  <a:pt x="2107" y="1917"/>
                  <a:pt x="2158" y="1912"/>
                </a:cubicBezTo>
                <a:cubicBezTo>
                  <a:pt x="2211" y="1920"/>
                  <a:pt x="2249" y="1941"/>
                  <a:pt x="2302" y="1952"/>
                </a:cubicBezTo>
                <a:cubicBezTo>
                  <a:pt x="2347" y="1949"/>
                  <a:pt x="2393" y="1950"/>
                  <a:pt x="2438" y="1944"/>
                </a:cubicBezTo>
                <a:cubicBezTo>
                  <a:pt x="2450" y="1942"/>
                  <a:pt x="2459" y="1932"/>
                  <a:pt x="2470" y="1928"/>
                </a:cubicBezTo>
                <a:cubicBezTo>
                  <a:pt x="2486" y="1922"/>
                  <a:pt x="2518" y="1912"/>
                  <a:pt x="2518" y="1912"/>
                </a:cubicBezTo>
                <a:cubicBezTo>
                  <a:pt x="2627" y="1948"/>
                  <a:pt x="2873" y="1915"/>
                  <a:pt x="2958" y="1912"/>
                </a:cubicBezTo>
                <a:cubicBezTo>
                  <a:pt x="2996" y="1893"/>
                  <a:pt x="3035" y="1887"/>
                  <a:pt x="3070" y="1864"/>
                </a:cubicBezTo>
                <a:cubicBezTo>
                  <a:pt x="3157" y="1869"/>
                  <a:pt x="3212" y="1879"/>
                  <a:pt x="3294" y="1888"/>
                </a:cubicBezTo>
                <a:cubicBezTo>
                  <a:pt x="3313" y="1885"/>
                  <a:pt x="3331" y="1882"/>
                  <a:pt x="3350" y="1880"/>
                </a:cubicBezTo>
                <a:cubicBezTo>
                  <a:pt x="3395" y="1876"/>
                  <a:pt x="3441" y="1878"/>
                  <a:pt x="3486" y="1872"/>
                </a:cubicBezTo>
                <a:cubicBezTo>
                  <a:pt x="3531" y="1866"/>
                  <a:pt x="3572" y="1838"/>
                  <a:pt x="3614" y="1824"/>
                </a:cubicBezTo>
                <a:cubicBezTo>
                  <a:pt x="3622" y="1816"/>
                  <a:pt x="3629" y="1807"/>
                  <a:pt x="3638" y="1800"/>
                </a:cubicBezTo>
                <a:cubicBezTo>
                  <a:pt x="3648" y="1793"/>
                  <a:pt x="3661" y="1792"/>
                  <a:pt x="3670" y="1784"/>
                </a:cubicBezTo>
                <a:cubicBezTo>
                  <a:pt x="3677" y="1778"/>
                  <a:pt x="3678" y="1766"/>
                  <a:pt x="3686" y="1760"/>
                </a:cubicBezTo>
                <a:cubicBezTo>
                  <a:pt x="3701" y="1748"/>
                  <a:pt x="3748" y="1733"/>
                  <a:pt x="3766" y="1728"/>
                </a:cubicBezTo>
                <a:cubicBezTo>
                  <a:pt x="3792" y="1689"/>
                  <a:pt x="3770" y="1709"/>
                  <a:pt x="3830" y="1696"/>
                </a:cubicBezTo>
                <a:cubicBezTo>
                  <a:pt x="3852" y="1691"/>
                  <a:pt x="3894" y="1680"/>
                  <a:pt x="3894" y="1680"/>
                </a:cubicBezTo>
                <a:cubicBezTo>
                  <a:pt x="3932" y="1655"/>
                  <a:pt x="3978" y="1635"/>
                  <a:pt x="4022" y="1624"/>
                </a:cubicBezTo>
                <a:cubicBezTo>
                  <a:pt x="4054" y="1600"/>
                  <a:pt x="4064" y="1587"/>
                  <a:pt x="4102" y="1600"/>
                </a:cubicBezTo>
                <a:cubicBezTo>
                  <a:pt x="4180" y="1594"/>
                  <a:pt x="4216" y="1599"/>
                  <a:pt x="4278" y="1568"/>
                </a:cubicBezTo>
                <a:cubicBezTo>
                  <a:pt x="4294" y="1571"/>
                  <a:pt x="4311" y="1570"/>
                  <a:pt x="4326" y="1576"/>
                </a:cubicBezTo>
                <a:cubicBezTo>
                  <a:pt x="4362" y="1591"/>
                  <a:pt x="4362" y="1620"/>
                  <a:pt x="4398" y="1632"/>
                </a:cubicBezTo>
                <a:cubicBezTo>
                  <a:pt x="4415" y="1682"/>
                  <a:pt x="4456" y="1713"/>
                  <a:pt x="4502" y="1736"/>
                </a:cubicBezTo>
                <a:cubicBezTo>
                  <a:pt x="4513" y="1768"/>
                  <a:pt x="4526" y="1781"/>
                  <a:pt x="4558" y="1792"/>
                </a:cubicBezTo>
                <a:cubicBezTo>
                  <a:pt x="4579" y="1856"/>
                  <a:pt x="4547" y="1781"/>
                  <a:pt x="4590" y="1824"/>
                </a:cubicBezTo>
                <a:cubicBezTo>
                  <a:pt x="4596" y="1830"/>
                  <a:pt x="4592" y="1842"/>
                  <a:pt x="4598" y="1848"/>
                </a:cubicBezTo>
                <a:cubicBezTo>
                  <a:pt x="4614" y="1864"/>
                  <a:pt x="4656" y="1881"/>
                  <a:pt x="4678" y="1888"/>
                </a:cubicBezTo>
                <a:cubicBezTo>
                  <a:pt x="4699" y="1885"/>
                  <a:pt x="4722" y="1887"/>
                  <a:pt x="4742" y="1880"/>
                </a:cubicBezTo>
                <a:cubicBezTo>
                  <a:pt x="4753" y="1876"/>
                  <a:pt x="4757" y="1862"/>
                  <a:pt x="4766" y="1856"/>
                </a:cubicBezTo>
                <a:cubicBezTo>
                  <a:pt x="4773" y="1851"/>
                  <a:pt x="4782" y="1851"/>
                  <a:pt x="4790" y="1848"/>
                </a:cubicBezTo>
                <a:cubicBezTo>
                  <a:pt x="4796" y="1802"/>
                  <a:pt x="4786" y="1767"/>
                  <a:pt x="4830" y="1752"/>
                </a:cubicBezTo>
                <a:cubicBezTo>
                  <a:pt x="4856" y="1726"/>
                  <a:pt x="4874" y="1692"/>
                  <a:pt x="4886" y="1656"/>
                </a:cubicBezTo>
                <a:cubicBezTo>
                  <a:pt x="4859" y="1638"/>
                  <a:pt x="4869" y="1647"/>
                  <a:pt x="4854" y="1632"/>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7953" name="Line 305"/>
          <p:cNvSpPr>
            <a:spLocks noChangeShapeType="1"/>
          </p:cNvSpPr>
          <p:nvPr/>
        </p:nvSpPr>
        <p:spPr bwMode="auto">
          <a:xfrm>
            <a:off x="2362200" y="5200650"/>
            <a:ext cx="2667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54" name="Line 306"/>
          <p:cNvSpPr>
            <a:spLocks noChangeShapeType="1"/>
          </p:cNvSpPr>
          <p:nvPr/>
        </p:nvSpPr>
        <p:spPr bwMode="auto">
          <a:xfrm>
            <a:off x="2895600" y="5353050"/>
            <a:ext cx="3657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55" name="Line 307"/>
          <p:cNvSpPr>
            <a:spLocks noChangeShapeType="1"/>
          </p:cNvSpPr>
          <p:nvPr/>
        </p:nvSpPr>
        <p:spPr bwMode="auto">
          <a:xfrm>
            <a:off x="3352800" y="5505450"/>
            <a:ext cx="2133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56" name="Line 308"/>
          <p:cNvSpPr>
            <a:spLocks noChangeShapeType="1"/>
          </p:cNvSpPr>
          <p:nvPr/>
        </p:nvSpPr>
        <p:spPr bwMode="auto">
          <a:xfrm>
            <a:off x="6019800" y="5200650"/>
            <a:ext cx="762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57" name="Line 309"/>
          <p:cNvSpPr>
            <a:spLocks noChangeShapeType="1"/>
          </p:cNvSpPr>
          <p:nvPr/>
        </p:nvSpPr>
        <p:spPr bwMode="auto">
          <a:xfrm>
            <a:off x="6172200" y="5048250"/>
            <a:ext cx="990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58" name="Line 310"/>
          <p:cNvSpPr>
            <a:spLocks noChangeShapeType="1"/>
          </p:cNvSpPr>
          <p:nvPr/>
        </p:nvSpPr>
        <p:spPr bwMode="auto">
          <a:xfrm>
            <a:off x="7010400" y="4895850"/>
            <a:ext cx="838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59" name="Line 311"/>
          <p:cNvSpPr>
            <a:spLocks noChangeShapeType="1"/>
          </p:cNvSpPr>
          <p:nvPr/>
        </p:nvSpPr>
        <p:spPr bwMode="auto">
          <a:xfrm>
            <a:off x="7162800" y="4743450"/>
            <a:ext cx="762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60" name="Line 312"/>
          <p:cNvSpPr>
            <a:spLocks noChangeShapeType="1"/>
          </p:cNvSpPr>
          <p:nvPr/>
        </p:nvSpPr>
        <p:spPr bwMode="auto">
          <a:xfrm>
            <a:off x="7696200" y="5048250"/>
            <a:ext cx="685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61" name="Line 313"/>
          <p:cNvSpPr>
            <a:spLocks noChangeShapeType="1"/>
          </p:cNvSpPr>
          <p:nvPr/>
        </p:nvSpPr>
        <p:spPr bwMode="auto">
          <a:xfrm>
            <a:off x="7848600" y="5200650"/>
            <a:ext cx="60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62" name="Line 314"/>
          <p:cNvSpPr>
            <a:spLocks noChangeShapeType="1"/>
          </p:cNvSpPr>
          <p:nvPr/>
        </p:nvSpPr>
        <p:spPr bwMode="auto">
          <a:xfrm>
            <a:off x="8001000" y="53530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63" name="Line 315"/>
          <p:cNvSpPr>
            <a:spLocks noChangeShapeType="1"/>
          </p:cNvSpPr>
          <p:nvPr/>
        </p:nvSpPr>
        <p:spPr bwMode="auto">
          <a:xfrm>
            <a:off x="1219200" y="4133850"/>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64" name="Line 316"/>
          <p:cNvSpPr>
            <a:spLocks noChangeShapeType="1"/>
          </p:cNvSpPr>
          <p:nvPr/>
        </p:nvSpPr>
        <p:spPr bwMode="auto">
          <a:xfrm>
            <a:off x="1066800" y="3981450"/>
            <a:ext cx="60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65" name="Line 317"/>
          <p:cNvSpPr>
            <a:spLocks noChangeShapeType="1"/>
          </p:cNvSpPr>
          <p:nvPr/>
        </p:nvSpPr>
        <p:spPr bwMode="auto">
          <a:xfrm>
            <a:off x="914400" y="3829050"/>
            <a:ext cx="685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66" name="Line 318"/>
          <p:cNvSpPr>
            <a:spLocks noChangeShapeType="1"/>
          </p:cNvSpPr>
          <p:nvPr/>
        </p:nvSpPr>
        <p:spPr bwMode="auto">
          <a:xfrm>
            <a:off x="838200" y="3600450"/>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67" name="Line 319"/>
          <p:cNvSpPr>
            <a:spLocks noChangeShapeType="1"/>
          </p:cNvSpPr>
          <p:nvPr/>
        </p:nvSpPr>
        <p:spPr bwMode="auto">
          <a:xfrm>
            <a:off x="838200" y="33718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68" name="Line 320"/>
          <p:cNvSpPr>
            <a:spLocks noChangeShapeType="1"/>
          </p:cNvSpPr>
          <p:nvPr/>
        </p:nvSpPr>
        <p:spPr bwMode="auto">
          <a:xfrm>
            <a:off x="762000" y="32194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69" name="Line 321"/>
          <p:cNvSpPr>
            <a:spLocks noChangeShapeType="1"/>
          </p:cNvSpPr>
          <p:nvPr/>
        </p:nvSpPr>
        <p:spPr bwMode="auto">
          <a:xfrm>
            <a:off x="762000" y="306705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70" name="Line 322"/>
          <p:cNvSpPr>
            <a:spLocks noChangeShapeType="1"/>
          </p:cNvSpPr>
          <p:nvPr/>
        </p:nvSpPr>
        <p:spPr bwMode="auto">
          <a:xfrm flipV="1">
            <a:off x="762000" y="291465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71" name="Line 323"/>
          <p:cNvSpPr>
            <a:spLocks noChangeShapeType="1"/>
          </p:cNvSpPr>
          <p:nvPr/>
        </p:nvSpPr>
        <p:spPr bwMode="auto">
          <a:xfrm>
            <a:off x="762000" y="276225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72" name="Line 324"/>
          <p:cNvSpPr>
            <a:spLocks noChangeShapeType="1"/>
          </p:cNvSpPr>
          <p:nvPr/>
        </p:nvSpPr>
        <p:spPr bwMode="auto">
          <a:xfrm>
            <a:off x="4114800" y="5200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73" name="Line 325"/>
          <p:cNvSpPr>
            <a:spLocks noChangeShapeType="1"/>
          </p:cNvSpPr>
          <p:nvPr/>
        </p:nvSpPr>
        <p:spPr bwMode="auto">
          <a:xfrm>
            <a:off x="4495800" y="5353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74" name="Line 326"/>
          <p:cNvSpPr>
            <a:spLocks noChangeShapeType="1"/>
          </p:cNvSpPr>
          <p:nvPr/>
        </p:nvSpPr>
        <p:spPr bwMode="auto">
          <a:xfrm>
            <a:off x="3733800" y="5353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75" name="Line 327"/>
          <p:cNvSpPr>
            <a:spLocks noChangeShapeType="1"/>
          </p:cNvSpPr>
          <p:nvPr/>
        </p:nvSpPr>
        <p:spPr bwMode="auto">
          <a:xfrm>
            <a:off x="3276600" y="5200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76" name="Line 328"/>
          <p:cNvSpPr>
            <a:spLocks noChangeShapeType="1"/>
          </p:cNvSpPr>
          <p:nvPr/>
        </p:nvSpPr>
        <p:spPr bwMode="auto">
          <a:xfrm>
            <a:off x="3733800" y="5048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77" name="Line 329"/>
          <p:cNvSpPr>
            <a:spLocks noChangeShapeType="1"/>
          </p:cNvSpPr>
          <p:nvPr/>
        </p:nvSpPr>
        <p:spPr bwMode="auto">
          <a:xfrm>
            <a:off x="4953000" y="5200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78" name="Line 330"/>
          <p:cNvSpPr>
            <a:spLocks noChangeShapeType="1"/>
          </p:cNvSpPr>
          <p:nvPr/>
        </p:nvSpPr>
        <p:spPr bwMode="auto">
          <a:xfrm>
            <a:off x="2819400" y="487680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79" name="Line 331"/>
          <p:cNvSpPr>
            <a:spLocks noChangeShapeType="1"/>
          </p:cNvSpPr>
          <p:nvPr/>
        </p:nvSpPr>
        <p:spPr bwMode="auto">
          <a:xfrm>
            <a:off x="3276600" y="4895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80" name="Line 332"/>
          <p:cNvSpPr>
            <a:spLocks noChangeShapeType="1"/>
          </p:cNvSpPr>
          <p:nvPr/>
        </p:nvSpPr>
        <p:spPr bwMode="auto">
          <a:xfrm>
            <a:off x="2362200" y="472440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81" name="Line 333"/>
          <p:cNvSpPr>
            <a:spLocks noChangeShapeType="1"/>
          </p:cNvSpPr>
          <p:nvPr/>
        </p:nvSpPr>
        <p:spPr bwMode="auto">
          <a:xfrm flipV="1">
            <a:off x="2819400" y="4743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82" name="Line 334"/>
          <p:cNvSpPr>
            <a:spLocks noChangeShapeType="1"/>
          </p:cNvSpPr>
          <p:nvPr/>
        </p:nvSpPr>
        <p:spPr bwMode="auto">
          <a:xfrm>
            <a:off x="4495800" y="5048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83" name="Line 335"/>
          <p:cNvSpPr>
            <a:spLocks noChangeShapeType="1"/>
          </p:cNvSpPr>
          <p:nvPr/>
        </p:nvSpPr>
        <p:spPr bwMode="auto">
          <a:xfrm>
            <a:off x="5486400" y="5353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84" name="Line 336"/>
          <p:cNvSpPr>
            <a:spLocks noChangeShapeType="1"/>
          </p:cNvSpPr>
          <p:nvPr/>
        </p:nvSpPr>
        <p:spPr bwMode="auto">
          <a:xfrm>
            <a:off x="1905000" y="4743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85" name="Line 337"/>
          <p:cNvSpPr>
            <a:spLocks noChangeShapeType="1"/>
          </p:cNvSpPr>
          <p:nvPr/>
        </p:nvSpPr>
        <p:spPr bwMode="auto">
          <a:xfrm flipV="1">
            <a:off x="2362200" y="4591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86" name="Line 338"/>
          <p:cNvSpPr>
            <a:spLocks noChangeShapeType="1"/>
          </p:cNvSpPr>
          <p:nvPr/>
        </p:nvSpPr>
        <p:spPr bwMode="auto">
          <a:xfrm flipV="1">
            <a:off x="1905000" y="4438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87" name="Line 339"/>
          <p:cNvSpPr>
            <a:spLocks noChangeShapeType="1"/>
          </p:cNvSpPr>
          <p:nvPr/>
        </p:nvSpPr>
        <p:spPr bwMode="auto">
          <a:xfrm flipV="1">
            <a:off x="1524000" y="4286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88" name="Line 340"/>
          <p:cNvSpPr>
            <a:spLocks noChangeShapeType="1"/>
          </p:cNvSpPr>
          <p:nvPr/>
        </p:nvSpPr>
        <p:spPr bwMode="auto">
          <a:xfrm flipV="1">
            <a:off x="6019800" y="5200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89" name="Line 341"/>
          <p:cNvSpPr>
            <a:spLocks noChangeShapeType="1"/>
          </p:cNvSpPr>
          <p:nvPr/>
        </p:nvSpPr>
        <p:spPr bwMode="auto">
          <a:xfrm flipV="1">
            <a:off x="6553200" y="5048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90" name="Line 342"/>
          <p:cNvSpPr>
            <a:spLocks noChangeShapeType="1"/>
          </p:cNvSpPr>
          <p:nvPr/>
        </p:nvSpPr>
        <p:spPr bwMode="auto">
          <a:xfrm flipV="1">
            <a:off x="7010400" y="4895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91" name="Line 343"/>
          <p:cNvSpPr>
            <a:spLocks noChangeShapeType="1"/>
          </p:cNvSpPr>
          <p:nvPr/>
        </p:nvSpPr>
        <p:spPr bwMode="auto">
          <a:xfrm flipV="1">
            <a:off x="7467600" y="4743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92" name="Line 344"/>
          <p:cNvSpPr>
            <a:spLocks noChangeShapeType="1"/>
          </p:cNvSpPr>
          <p:nvPr/>
        </p:nvSpPr>
        <p:spPr bwMode="auto">
          <a:xfrm flipV="1">
            <a:off x="7848600" y="4895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93" name="Line 345"/>
          <p:cNvSpPr>
            <a:spLocks noChangeShapeType="1"/>
          </p:cNvSpPr>
          <p:nvPr/>
        </p:nvSpPr>
        <p:spPr bwMode="auto">
          <a:xfrm flipV="1">
            <a:off x="1524000" y="3981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94" name="Line 346"/>
          <p:cNvSpPr>
            <a:spLocks noChangeShapeType="1"/>
          </p:cNvSpPr>
          <p:nvPr/>
        </p:nvSpPr>
        <p:spPr bwMode="auto">
          <a:xfrm>
            <a:off x="1905000" y="42100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95" name="Line 347"/>
          <p:cNvSpPr>
            <a:spLocks noChangeShapeType="1"/>
          </p:cNvSpPr>
          <p:nvPr/>
        </p:nvSpPr>
        <p:spPr bwMode="auto">
          <a:xfrm flipV="1">
            <a:off x="1143000" y="3829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96" name="Line 348"/>
          <p:cNvSpPr>
            <a:spLocks noChangeShapeType="1"/>
          </p:cNvSpPr>
          <p:nvPr/>
        </p:nvSpPr>
        <p:spPr bwMode="auto">
          <a:xfrm flipV="1">
            <a:off x="1524000" y="3676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97" name="Line 349"/>
          <p:cNvSpPr>
            <a:spLocks noChangeShapeType="1"/>
          </p:cNvSpPr>
          <p:nvPr/>
        </p:nvSpPr>
        <p:spPr bwMode="auto">
          <a:xfrm flipV="1">
            <a:off x="1143000" y="337185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98" name="Line 350"/>
          <p:cNvSpPr>
            <a:spLocks noChangeShapeType="1"/>
          </p:cNvSpPr>
          <p:nvPr/>
        </p:nvSpPr>
        <p:spPr bwMode="auto">
          <a:xfrm flipV="1">
            <a:off x="838200" y="3219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99" name="Line 351"/>
          <p:cNvSpPr>
            <a:spLocks noChangeShapeType="1"/>
          </p:cNvSpPr>
          <p:nvPr/>
        </p:nvSpPr>
        <p:spPr bwMode="auto">
          <a:xfrm flipV="1">
            <a:off x="838200" y="2914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00" name="Line 352"/>
          <p:cNvSpPr>
            <a:spLocks noChangeShapeType="1"/>
          </p:cNvSpPr>
          <p:nvPr/>
        </p:nvSpPr>
        <p:spPr bwMode="auto">
          <a:xfrm flipV="1">
            <a:off x="8229600" y="5048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01" name="Line 353"/>
          <p:cNvSpPr>
            <a:spLocks noChangeShapeType="1"/>
          </p:cNvSpPr>
          <p:nvPr/>
        </p:nvSpPr>
        <p:spPr bwMode="auto">
          <a:xfrm flipV="1">
            <a:off x="8229600" y="5353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02" name="Line 354"/>
          <p:cNvSpPr>
            <a:spLocks noChangeShapeType="1"/>
          </p:cNvSpPr>
          <p:nvPr/>
        </p:nvSpPr>
        <p:spPr bwMode="auto">
          <a:xfrm flipH="1">
            <a:off x="6934200" y="3448050"/>
            <a:ext cx="1143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03" name="Line 355"/>
          <p:cNvSpPr>
            <a:spLocks noChangeShapeType="1"/>
          </p:cNvSpPr>
          <p:nvPr/>
        </p:nvSpPr>
        <p:spPr bwMode="auto">
          <a:xfrm flipH="1">
            <a:off x="6629400" y="3295650"/>
            <a:ext cx="1295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04" name="Line 356"/>
          <p:cNvSpPr>
            <a:spLocks noChangeShapeType="1"/>
          </p:cNvSpPr>
          <p:nvPr/>
        </p:nvSpPr>
        <p:spPr bwMode="auto">
          <a:xfrm flipH="1">
            <a:off x="6629400" y="3143250"/>
            <a:ext cx="1219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05" name="Line 357"/>
          <p:cNvSpPr>
            <a:spLocks noChangeShapeType="1"/>
          </p:cNvSpPr>
          <p:nvPr/>
        </p:nvSpPr>
        <p:spPr bwMode="auto">
          <a:xfrm flipH="1">
            <a:off x="6400800" y="29908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06" name="Line 358"/>
          <p:cNvSpPr>
            <a:spLocks noChangeShapeType="1"/>
          </p:cNvSpPr>
          <p:nvPr/>
        </p:nvSpPr>
        <p:spPr bwMode="auto">
          <a:xfrm flipH="1">
            <a:off x="6324600" y="2838450"/>
            <a:ext cx="60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07" name="Line 359"/>
          <p:cNvSpPr>
            <a:spLocks noChangeShapeType="1"/>
          </p:cNvSpPr>
          <p:nvPr/>
        </p:nvSpPr>
        <p:spPr bwMode="auto">
          <a:xfrm flipH="1">
            <a:off x="6400800" y="2686050"/>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08" name="Line 360"/>
          <p:cNvSpPr>
            <a:spLocks noChangeShapeType="1"/>
          </p:cNvSpPr>
          <p:nvPr/>
        </p:nvSpPr>
        <p:spPr bwMode="auto">
          <a:xfrm flipH="1">
            <a:off x="4876800" y="2990850"/>
            <a:ext cx="1066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09" name="Line 361"/>
          <p:cNvSpPr>
            <a:spLocks noChangeShapeType="1"/>
          </p:cNvSpPr>
          <p:nvPr/>
        </p:nvSpPr>
        <p:spPr bwMode="auto">
          <a:xfrm flipH="1">
            <a:off x="4876800" y="3143250"/>
            <a:ext cx="1143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10" name="Line 362"/>
          <p:cNvSpPr>
            <a:spLocks noChangeShapeType="1"/>
          </p:cNvSpPr>
          <p:nvPr/>
        </p:nvSpPr>
        <p:spPr bwMode="auto">
          <a:xfrm flipH="1">
            <a:off x="3276600" y="291465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11" name="Line 363"/>
          <p:cNvSpPr>
            <a:spLocks noChangeShapeType="1"/>
          </p:cNvSpPr>
          <p:nvPr/>
        </p:nvSpPr>
        <p:spPr bwMode="auto">
          <a:xfrm flipH="1">
            <a:off x="2667000" y="2762250"/>
            <a:ext cx="762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12" name="Line 364"/>
          <p:cNvSpPr>
            <a:spLocks noChangeShapeType="1"/>
          </p:cNvSpPr>
          <p:nvPr/>
        </p:nvSpPr>
        <p:spPr bwMode="auto">
          <a:xfrm flipH="1">
            <a:off x="2819400" y="26098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13" name="Line 365"/>
          <p:cNvSpPr>
            <a:spLocks noChangeShapeType="1"/>
          </p:cNvSpPr>
          <p:nvPr/>
        </p:nvSpPr>
        <p:spPr bwMode="auto">
          <a:xfrm flipH="1">
            <a:off x="2667000" y="291465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14" name="Line 366"/>
          <p:cNvSpPr>
            <a:spLocks noChangeShapeType="1"/>
          </p:cNvSpPr>
          <p:nvPr/>
        </p:nvSpPr>
        <p:spPr bwMode="auto">
          <a:xfrm flipH="1">
            <a:off x="2667000" y="3219450"/>
            <a:ext cx="152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15" name="Line 367"/>
          <p:cNvSpPr>
            <a:spLocks noChangeShapeType="1"/>
          </p:cNvSpPr>
          <p:nvPr/>
        </p:nvSpPr>
        <p:spPr bwMode="auto">
          <a:xfrm flipH="1">
            <a:off x="1600200" y="268605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16" name="Line 368"/>
          <p:cNvSpPr>
            <a:spLocks noChangeShapeType="1"/>
          </p:cNvSpPr>
          <p:nvPr/>
        </p:nvSpPr>
        <p:spPr bwMode="auto">
          <a:xfrm flipH="1">
            <a:off x="1143000" y="2533650"/>
            <a:ext cx="457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17" name="Line 369"/>
          <p:cNvSpPr>
            <a:spLocks noChangeShapeType="1"/>
          </p:cNvSpPr>
          <p:nvPr/>
        </p:nvSpPr>
        <p:spPr bwMode="auto">
          <a:xfrm>
            <a:off x="7848600" y="36004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18" name="Line 370"/>
          <p:cNvSpPr>
            <a:spLocks noChangeShapeType="1"/>
          </p:cNvSpPr>
          <p:nvPr/>
        </p:nvSpPr>
        <p:spPr bwMode="auto">
          <a:xfrm flipV="1">
            <a:off x="7848600" y="3448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19" name="Line 371"/>
          <p:cNvSpPr>
            <a:spLocks noChangeShapeType="1"/>
          </p:cNvSpPr>
          <p:nvPr/>
        </p:nvSpPr>
        <p:spPr bwMode="auto">
          <a:xfrm flipV="1">
            <a:off x="7848600" y="3143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20" name="Line 372"/>
          <p:cNvSpPr>
            <a:spLocks noChangeShapeType="1"/>
          </p:cNvSpPr>
          <p:nvPr/>
        </p:nvSpPr>
        <p:spPr bwMode="auto">
          <a:xfrm flipV="1">
            <a:off x="7391400" y="3295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21" name="Line 373"/>
          <p:cNvSpPr>
            <a:spLocks noChangeShapeType="1"/>
          </p:cNvSpPr>
          <p:nvPr/>
        </p:nvSpPr>
        <p:spPr bwMode="auto">
          <a:xfrm flipV="1">
            <a:off x="7391400" y="2990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22" name="Line 374"/>
          <p:cNvSpPr>
            <a:spLocks noChangeShapeType="1"/>
          </p:cNvSpPr>
          <p:nvPr/>
        </p:nvSpPr>
        <p:spPr bwMode="auto">
          <a:xfrm flipV="1">
            <a:off x="7010400" y="3143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23" name="Line 375"/>
          <p:cNvSpPr>
            <a:spLocks noChangeShapeType="1"/>
          </p:cNvSpPr>
          <p:nvPr/>
        </p:nvSpPr>
        <p:spPr bwMode="auto">
          <a:xfrm>
            <a:off x="7010400" y="34480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24" name="Line 376"/>
          <p:cNvSpPr>
            <a:spLocks noChangeShapeType="1"/>
          </p:cNvSpPr>
          <p:nvPr/>
        </p:nvSpPr>
        <p:spPr bwMode="auto">
          <a:xfrm flipV="1">
            <a:off x="6629400" y="2990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25" name="Line 377"/>
          <p:cNvSpPr>
            <a:spLocks noChangeShapeType="1"/>
          </p:cNvSpPr>
          <p:nvPr/>
        </p:nvSpPr>
        <p:spPr bwMode="auto">
          <a:xfrm flipV="1">
            <a:off x="6629400" y="2686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26" name="Line 378"/>
          <p:cNvSpPr>
            <a:spLocks noChangeShapeType="1"/>
          </p:cNvSpPr>
          <p:nvPr/>
        </p:nvSpPr>
        <p:spPr bwMode="auto">
          <a:xfrm>
            <a:off x="6934200" y="2533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27" name="Line 379"/>
          <p:cNvSpPr>
            <a:spLocks noChangeShapeType="1"/>
          </p:cNvSpPr>
          <p:nvPr/>
        </p:nvSpPr>
        <p:spPr bwMode="auto">
          <a:xfrm flipV="1">
            <a:off x="8305800" y="36766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28" name="Line 380"/>
          <p:cNvSpPr>
            <a:spLocks noChangeShapeType="1"/>
          </p:cNvSpPr>
          <p:nvPr/>
        </p:nvSpPr>
        <p:spPr bwMode="auto">
          <a:xfrm flipV="1">
            <a:off x="5791200" y="2838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29" name="Line 381"/>
          <p:cNvSpPr>
            <a:spLocks noChangeShapeType="1"/>
          </p:cNvSpPr>
          <p:nvPr/>
        </p:nvSpPr>
        <p:spPr bwMode="auto">
          <a:xfrm>
            <a:off x="5791200" y="31432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30" name="Line 382"/>
          <p:cNvSpPr>
            <a:spLocks noChangeShapeType="1"/>
          </p:cNvSpPr>
          <p:nvPr/>
        </p:nvSpPr>
        <p:spPr bwMode="auto">
          <a:xfrm flipV="1">
            <a:off x="5334000" y="2990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31" name="Line 383"/>
          <p:cNvSpPr>
            <a:spLocks noChangeShapeType="1"/>
          </p:cNvSpPr>
          <p:nvPr/>
        </p:nvSpPr>
        <p:spPr bwMode="auto">
          <a:xfrm flipV="1">
            <a:off x="4953000" y="31432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32" name="Line 384"/>
          <p:cNvSpPr>
            <a:spLocks noChangeShapeType="1"/>
          </p:cNvSpPr>
          <p:nvPr/>
        </p:nvSpPr>
        <p:spPr bwMode="auto">
          <a:xfrm flipV="1">
            <a:off x="4953000" y="29146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33" name="Line 385"/>
          <p:cNvSpPr>
            <a:spLocks noChangeShapeType="1"/>
          </p:cNvSpPr>
          <p:nvPr/>
        </p:nvSpPr>
        <p:spPr bwMode="auto">
          <a:xfrm flipV="1">
            <a:off x="2819400" y="2762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34" name="Line 386"/>
          <p:cNvSpPr>
            <a:spLocks noChangeShapeType="1"/>
          </p:cNvSpPr>
          <p:nvPr/>
        </p:nvSpPr>
        <p:spPr bwMode="auto">
          <a:xfrm flipV="1">
            <a:off x="3124200" y="2609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35" name="Rectangle 387"/>
          <p:cNvSpPr>
            <a:spLocks noChangeArrowheads="1"/>
          </p:cNvSpPr>
          <p:nvPr/>
        </p:nvSpPr>
        <p:spPr bwMode="auto">
          <a:xfrm>
            <a:off x="762000" y="5029200"/>
            <a:ext cx="762000" cy="685800"/>
          </a:xfrm>
          <a:prstGeom prst="rect">
            <a:avLst/>
          </a:prstGeom>
          <a:solidFill>
            <a:srgbClr val="CCECFF"/>
          </a:solidFill>
          <a:ln w="9525">
            <a:solidFill>
              <a:srgbClr val="CCECFF"/>
            </a:solidFill>
            <a:miter lim="800000"/>
            <a:headEnd/>
            <a:tailEnd/>
          </a:ln>
        </p:spPr>
        <p:txBody>
          <a:bodyPr wrap="none" anchor="ctr"/>
          <a:lstStyle/>
          <a:p>
            <a:endParaRPr lang="id-ID"/>
          </a:p>
        </p:txBody>
      </p:sp>
      <p:sp>
        <p:nvSpPr>
          <p:cNvPr id="28036" name="Rectangle 388"/>
          <p:cNvSpPr>
            <a:spLocks noChangeArrowheads="1"/>
          </p:cNvSpPr>
          <p:nvPr/>
        </p:nvSpPr>
        <p:spPr bwMode="auto">
          <a:xfrm>
            <a:off x="533400" y="4953000"/>
            <a:ext cx="304800" cy="228600"/>
          </a:xfrm>
          <a:prstGeom prst="rect">
            <a:avLst/>
          </a:prstGeom>
          <a:solidFill>
            <a:srgbClr val="904800"/>
          </a:solidFill>
          <a:ln w="9525">
            <a:solidFill>
              <a:srgbClr val="FF0000"/>
            </a:solidFill>
            <a:miter lim="800000"/>
            <a:headEnd/>
            <a:tailEnd/>
          </a:ln>
        </p:spPr>
        <p:txBody>
          <a:bodyPr wrap="none" anchor="ctr"/>
          <a:lstStyle/>
          <a:p>
            <a:endParaRPr lang="id-ID"/>
          </a:p>
        </p:txBody>
      </p:sp>
      <p:sp>
        <p:nvSpPr>
          <p:cNvPr id="28037" name="Rectangle 389" descr="10%"/>
          <p:cNvSpPr>
            <a:spLocks noChangeArrowheads="1"/>
          </p:cNvSpPr>
          <p:nvPr/>
        </p:nvSpPr>
        <p:spPr bwMode="auto">
          <a:xfrm>
            <a:off x="533400" y="5562600"/>
            <a:ext cx="304800" cy="228600"/>
          </a:xfrm>
          <a:prstGeom prst="rect">
            <a:avLst/>
          </a:prstGeom>
          <a:pattFill prst="pct10">
            <a:fgClr>
              <a:schemeClr val="tx1"/>
            </a:fgClr>
            <a:bgClr>
              <a:srgbClr val="FFFFFF"/>
            </a:bgClr>
          </a:pattFill>
          <a:ln w="9525">
            <a:solidFill>
              <a:srgbClr val="FF0000"/>
            </a:solidFill>
            <a:miter lim="800000"/>
            <a:headEnd/>
            <a:tailEnd/>
          </a:ln>
        </p:spPr>
        <p:txBody>
          <a:bodyPr wrap="none" anchor="ctr"/>
          <a:lstStyle/>
          <a:p>
            <a:endParaRPr lang="id-ID"/>
          </a:p>
        </p:txBody>
      </p:sp>
      <p:sp>
        <p:nvSpPr>
          <p:cNvPr id="28038" name="Rectangle 390"/>
          <p:cNvSpPr>
            <a:spLocks noChangeArrowheads="1"/>
          </p:cNvSpPr>
          <p:nvPr/>
        </p:nvSpPr>
        <p:spPr bwMode="auto">
          <a:xfrm>
            <a:off x="533400" y="5867400"/>
            <a:ext cx="304800" cy="228600"/>
          </a:xfrm>
          <a:prstGeom prst="rect">
            <a:avLst/>
          </a:prstGeom>
          <a:solidFill>
            <a:srgbClr val="D5FFFF"/>
          </a:solidFill>
          <a:ln w="9525">
            <a:solidFill>
              <a:srgbClr val="FF0000"/>
            </a:solidFill>
            <a:miter lim="800000"/>
            <a:headEnd/>
            <a:tailEnd/>
          </a:ln>
        </p:spPr>
        <p:txBody>
          <a:bodyPr wrap="none" anchor="ctr"/>
          <a:lstStyle/>
          <a:p>
            <a:endParaRPr lang="id-ID"/>
          </a:p>
        </p:txBody>
      </p:sp>
      <p:sp>
        <p:nvSpPr>
          <p:cNvPr id="28039" name="Text Box 391"/>
          <p:cNvSpPr txBox="1">
            <a:spLocks noChangeArrowheads="1"/>
          </p:cNvSpPr>
          <p:nvPr/>
        </p:nvSpPr>
        <p:spPr bwMode="auto">
          <a:xfrm>
            <a:off x="838200" y="4876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DARATAN NUSANTARA</a:t>
            </a:r>
          </a:p>
        </p:txBody>
      </p:sp>
      <p:sp>
        <p:nvSpPr>
          <p:cNvPr id="28040" name="Text Box 392"/>
          <p:cNvSpPr txBox="1">
            <a:spLocks noChangeArrowheads="1"/>
          </p:cNvSpPr>
          <p:nvPr/>
        </p:nvSpPr>
        <p:spPr bwMode="auto">
          <a:xfrm>
            <a:off x="838200" y="5181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PERAIRAN NUSANTARA</a:t>
            </a:r>
          </a:p>
        </p:txBody>
      </p:sp>
      <p:sp>
        <p:nvSpPr>
          <p:cNvPr id="28041" name="Text Box 393"/>
          <p:cNvSpPr txBox="1">
            <a:spLocks noChangeArrowheads="1"/>
          </p:cNvSpPr>
          <p:nvPr/>
        </p:nvSpPr>
        <p:spPr bwMode="auto">
          <a:xfrm>
            <a:off x="838200" y="5546725"/>
            <a:ext cx="152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LAUTAN TERITORIAL</a:t>
            </a:r>
          </a:p>
        </p:txBody>
      </p:sp>
      <p:sp>
        <p:nvSpPr>
          <p:cNvPr id="28042" name="Text Box 394"/>
          <p:cNvSpPr txBox="1">
            <a:spLocks noChangeArrowheads="1"/>
          </p:cNvSpPr>
          <p:nvPr/>
        </p:nvSpPr>
        <p:spPr bwMode="auto">
          <a:xfrm>
            <a:off x="838200" y="57912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LAUT ZONA EKONOMI EKSKLUSI F    200 MIL</a:t>
            </a:r>
            <a:endParaRPr lang="en-US" sz="1000" b="1">
              <a:solidFill>
                <a:schemeClr val="bg2"/>
              </a:solidFill>
              <a:latin typeface="Britannic Bold" pitchFamily="34" charset="0"/>
            </a:endParaRPr>
          </a:p>
        </p:txBody>
      </p:sp>
      <p:sp>
        <p:nvSpPr>
          <p:cNvPr id="28043" name="Line 395"/>
          <p:cNvSpPr>
            <a:spLocks noChangeShapeType="1"/>
          </p:cNvSpPr>
          <p:nvPr/>
        </p:nvSpPr>
        <p:spPr bwMode="auto">
          <a:xfrm>
            <a:off x="533400" y="594360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44" name="Line 396"/>
          <p:cNvSpPr>
            <a:spLocks noChangeShapeType="1"/>
          </p:cNvSpPr>
          <p:nvPr/>
        </p:nvSpPr>
        <p:spPr bwMode="auto">
          <a:xfrm>
            <a:off x="609600" y="594360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45" name="Line 397"/>
          <p:cNvSpPr>
            <a:spLocks noChangeShapeType="1"/>
          </p:cNvSpPr>
          <p:nvPr/>
        </p:nvSpPr>
        <p:spPr bwMode="auto">
          <a:xfrm>
            <a:off x="762000" y="594360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46" name="Line 398"/>
          <p:cNvSpPr>
            <a:spLocks noChangeShapeType="1"/>
          </p:cNvSpPr>
          <p:nvPr/>
        </p:nvSpPr>
        <p:spPr bwMode="auto">
          <a:xfrm flipV="1">
            <a:off x="685800" y="586740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47" name="Line 399"/>
          <p:cNvSpPr>
            <a:spLocks noChangeShapeType="1"/>
          </p:cNvSpPr>
          <p:nvPr/>
        </p:nvSpPr>
        <p:spPr bwMode="auto">
          <a:xfrm>
            <a:off x="533400" y="601980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48" name="Line 400"/>
          <p:cNvSpPr>
            <a:spLocks noChangeShapeType="1"/>
          </p:cNvSpPr>
          <p:nvPr/>
        </p:nvSpPr>
        <p:spPr bwMode="auto">
          <a:xfrm>
            <a:off x="685800" y="601980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49" name="Rectangle 401" descr="Light upward diagonal"/>
          <p:cNvSpPr>
            <a:spLocks noChangeArrowheads="1"/>
          </p:cNvSpPr>
          <p:nvPr/>
        </p:nvSpPr>
        <p:spPr bwMode="auto">
          <a:xfrm>
            <a:off x="533400" y="5257800"/>
            <a:ext cx="304800" cy="228600"/>
          </a:xfrm>
          <a:prstGeom prst="rect">
            <a:avLst/>
          </a:prstGeom>
          <a:pattFill prst="ltUpDiag">
            <a:fgClr>
              <a:srgbClr val="FF0000"/>
            </a:fgClr>
            <a:bgClr>
              <a:srgbClr val="D5FFFF"/>
            </a:bgClr>
          </a:pattFill>
          <a:ln w="9525">
            <a:solidFill>
              <a:srgbClr val="FF0000"/>
            </a:solidFill>
            <a:miter lim="800000"/>
            <a:headEnd/>
            <a:tailEnd/>
          </a:ln>
        </p:spPr>
        <p:txBody>
          <a:bodyPr wrap="none" anchor="ctr"/>
          <a:lstStyle/>
          <a:p>
            <a:endParaRPr lang="id-ID"/>
          </a:p>
        </p:txBody>
      </p:sp>
      <p:sp>
        <p:nvSpPr>
          <p:cNvPr id="28050" name="Line 402"/>
          <p:cNvSpPr>
            <a:spLocks noChangeShapeType="1"/>
          </p:cNvSpPr>
          <p:nvPr/>
        </p:nvSpPr>
        <p:spPr bwMode="auto">
          <a:xfrm flipV="1">
            <a:off x="8001000" y="3676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51" name="Line 403"/>
          <p:cNvSpPr>
            <a:spLocks noChangeShapeType="1"/>
          </p:cNvSpPr>
          <p:nvPr/>
        </p:nvSpPr>
        <p:spPr bwMode="auto">
          <a:xfrm flipV="1">
            <a:off x="8077200" y="3676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52" name="Line 404"/>
          <p:cNvSpPr>
            <a:spLocks noChangeShapeType="1"/>
          </p:cNvSpPr>
          <p:nvPr/>
        </p:nvSpPr>
        <p:spPr bwMode="auto">
          <a:xfrm flipV="1">
            <a:off x="8153400" y="3676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53" name="Line 405"/>
          <p:cNvSpPr>
            <a:spLocks noChangeShapeType="1"/>
          </p:cNvSpPr>
          <p:nvPr/>
        </p:nvSpPr>
        <p:spPr bwMode="auto">
          <a:xfrm flipV="1">
            <a:off x="8229600" y="3752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54" name="Line 406"/>
          <p:cNvSpPr>
            <a:spLocks noChangeShapeType="1"/>
          </p:cNvSpPr>
          <p:nvPr/>
        </p:nvSpPr>
        <p:spPr bwMode="auto">
          <a:xfrm flipV="1">
            <a:off x="8382000" y="38290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55" name="Line 407"/>
          <p:cNvSpPr>
            <a:spLocks noChangeShapeType="1"/>
          </p:cNvSpPr>
          <p:nvPr/>
        </p:nvSpPr>
        <p:spPr bwMode="auto">
          <a:xfrm flipV="1">
            <a:off x="8305800" y="3752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56" name="Line 408"/>
          <p:cNvSpPr>
            <a:spLocks noChangeShapeType="1"/>
          </p:cNvSpPr>
          <p:nvPr/>
        </p:nvSpPr>
        <p:spPr bwMode="auto">
          <a:xfrm flipV="1">
            <a:off x="8153400" y="3752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8057" name="Group 17"/>
          <p:cNvGrpSpPr>
            <a:grpSpLocks/>
          </p:cNvGrpSpPr>
          <p:nvPr/>
        </p:nvGrpSpPr>
        <p:grpSpPr bwMode="auto">
          <a:xfrm>
            <a:off x="8610600" y="6461125"/>
            <a:ext cx="368300" cy="396875"/>
            <a:chOff x="5455" y="4032"/>
            <a:chExt cx="232" cy="250"/>
          </a:xfrm>
        </p:grpSpPr>
        <p:sp>
          <p:nvSpPr>
            <p:cNvPr id="28058"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28059"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31552906-4E92-4220-8175-40E0014DEA22}" type="slidenum">
                <a:rPr lang="en-US" sz="2000" b="1">
                  <a:solidFill>
                    <a:srgbClr val="000000"/>
                  </a:solidFill>
                </a:rPr>
                <a:pPr eaLnBrk="1" hangingPunct="1"/>
                <a:t>19</a:t>
              </a:fld>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40" name="Text Box 8"/>
          <p:cNvSpPr txBox="1">
            <a:spLocks noChangeArrowheads="1"/>
          </p:cNvSpPr>
          <p:nvPr/>
        </p:nvSpPr>
        <p:spPr bwMode="auto">
          <a:xfrm>
            <a:off x="1676400" y="228600"/>
            <a:ext cx="5791200" cy="650875"/>
          </a:xfrm>
          <a:prstGeom prst="rect">
            <a:avLst/>
          </a:prstGeom>
          <a:solidFill>
            <a:srgbClr val="000099"/>
          </a:solidFill>
          <a:ln w="9525" algn="ctr">
            <a:solidFill>
              <a:srgbClr val="FFFFFF"/>
            </a:solidFill>
            <a:miter lim="800000"/>
            <a:headEnd/>
            <a:tailEnd/>
          </a:ln>
          <a:effectLst>
            <a:outerShdw dist="53882" dir="2700000" algn="ctr" rotWithShape="0">
              <a:schemeClr val="bg2">
                <a:alpha val="80000"/>
              </a:schemeClr>
            </a:outerShdw>
          </a:effectLst>
        </p:spPr>
        <p:txBody>
          <a:bodyPr>
            <a:spAutoFit/>
          </a:bodyPr>
          <a:lstStyle/>
          <a:p>
            <a:pPr>
              <a:spcBef>
                <a:spcPct val="50000"/>
              </a:spcBef>
              <a:defRPr/>
            </a:pPr>
            <a:r>
              <a:rPr lang="en-US" sz="3600">
                <a:solidFill>
                  <a:srgbClr val="FFFF00"/>
                </a:solidFill>
                <a:latin typeface="Impact" pitchFamily="34" charset="0"/>
              </a:rPr>
              <a:t>SEKILAS TENTANG GEOGRAFI</a:t>
            </a:r>
          </a:p>
        </p:txBody>
      </p:sp>
      <p:sp>
        <p:nvSpPr>
          <p:cNvPr id="556044" name="Text Box 12"/>
          <p:cNvSpPr txBox="1">
            <a:spLocks noChangeArrowheads="1"/>
          </p:cNvSpPr>
          <p:nvPr/>
        </p:nvSpPr>
        <p:spPr bwMode="auto">
          <a:xfrm>
            <a:off x="228600" y="1371600"/>
            <a:ext cx="89154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eaLnBrk="0" hangingPunct="0">
              <a:tabLst>
                <a:tab pos="457200" algn="l"/>
              </a:tabLst>
              <a:defRPr sz="1600">
                <a:solidFill>
                  <a:schemeClr val="tx1"/>
                </a:solidFill>
                <a:latin typeface="Arial" pitchFamily="34" charset="0"/>
              </a:defRPr>
            </a:lvl1pPr>
            <a:lvl2pPr marL="742950" indent="-285750" eaLnBrk="0" hangingPunct="0">
              <a:tabLst>
                <a:tab pos="457200" algn="l"/>
              </a:tabLst>
              <a:defRPr sz="1600">
                <a:solidFill>
                  <a:schemeClr val="tx1"/>
                </a:solidFill>
                <a:latin typeface="Arial" pitchFamily="34" charset="0"/>
              </a:defRPr>
            </a:lvl2pPr>
            <a:lvl3pPr marL="1143000" indent="-228600" eaLnBrk="0" hangingPunct="0">
              <a:tabLst>
                <a:tab pos="457200" algn="l"/>
              </a:tabLst>
              <a:defRPr sz="1600">
                <a:solidFill>
                  <a:schemeClr val="tx1"/>
                </a:solidFill>
                <a:latin typeface="Arial" pitchFamily="34" charset="0"/>
              </a:defRPr>
            </a:lvl3pPr>
            <a:lvl4pPr marL="1600200" indent="-228600" eaLnBrk="0" hangingPunct="0">
              <a:tabLst>
                <a:tab pos="457200" algn="l"/>
              </a:tabLst>
              <a:defRPr sz="1600">
                <a:solidFill>
                  <a:schemeClr val="tx1"/>
                </a:solidFill>
                <a:latin typeface="Arial" pitchFamily="34" charset="0"/>
              </a:defRPr>
            </a:lvl4pPr>
            <a:lvl5pPr marL="2057400" indent="-228600" eaLnBrk="0" hangingPunct="0">
              <a:tabLst>
                <a:tab pos="457200"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457200"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457200"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457200"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457200" algn="l"/>
              </a:tabLst>
              <a:defRPr sz="1600">
                <a:solidFill>
                  <a:schemeClr val="tx1"/>
                </a:solidFill>
                <a:latin typeface="Arial" pitchFamily="34" charset="0"/>
              </a:defRPr>
            </a:lvl9pPr>
          </a:lstStyle>
          <a:p>
            <a:pPr algn="l" eaLnBrk="1" hangingPunct="1">
              <a:spcBef>
                <a:spcPct val="40000"/>
              </a:spcBef>
              <a:buFontTx/>
              <a:buAutoNum type="arabicPeriod"/>
            </a:pPr>
            <a:r>
              <a:rPr lang="en-US" sz="2000" b="1"/>
              <a:t>GEOGRAFI DPT DIARTIKAN SBG ILMU TTG LOKASI DAN VARIASI KERUANGAN ATAS FENOMENA FISIK DAN MANUSIA DIATAS PERMUKAAN BUMI.</a:t>
            </a:r>
          </a:p>
          <a:p>
            <a:pPr algn="l" eaLnBrk="1" hangingPunct="1">
              <a:spcBef>
                <a:spcPct val="40000"/>
              </a:spcBef>
              <a:buFontTx/>
              <a:buAutoNum type="arabicPeriod"/>
            </a:pPr>
            <a:r>
              <a:rPr lang="en-US" sz="2000" b="1"/>
              <a:t>GEOGRAFI BERASAL DARI BAHASA YUNANI YAITU “GE” (BUMI) DAN GRAPHEIN (MENULIS / MENJELASKAN).</a:t>
            </a:r>
          </a:p>
          <a:p>
            <a:pPr algn="l" eaLnBrk="1" hangingPunct="1">
              <a:spcBef>
                <a:spcPct val="40000"/>
              </a:spcBef>
              <a:buFontTx/>
              <a:buAutoNum type="arabicPeriod"/>
            </a:pPr>
            <a:r>
              <a:rPr lang="en-US" sz="2000" b="1"/>
              <a:t>GEOGRAFI LEBIH DARI SEKEDAR KARTOGRAFI, STUDI TTG PETA.  GEOGRAFI TDK HANYA MENJAWAB APA DAN DIMANA DI ATAS MUKA BUMI, TAPI JUGA MENGAPA DI SITU DAN TIDAK DI TEMPAT LAINNYA, KADANG DIARTIKAN DGN “LOKASI PADA RUANG”.  </a:t>
            </a:r>
          </a:p>
          <a:p>
            <a:pPr algn="l" eaLnBrk="1" hangingPunct="1">
              <a:spcBef>
                <a:spcPct val="40000"/>
              </a:spcBef>
              <a:buFontTx/>
              <a:buAutoNum type="arabicPeriod"/>
            </a:pPr>
            <a:r>
              <a:rPr lang="en-US" sz="2000" b="1"/>
              <a:t>KAITANNYA DGN TANNAS ADALAH : SECARA FAKTUAL, KONDISI GEOGRAFI NEGARA DAN SOSIO ANTHROPOLOGI BANGSA INDONESIA SERTA BERBAGAI ASPEK KEBHINEKAAN LAINNYA MENGANDUNG ENTROPI YANG CUKUP BESAR BAGI KELANGSUNGAN HIDUP BERBANGSA DAN BERNEGARA.</a:t>
            </a:r>
          </a:p>
        </p:txBody>
      </p:sp>
      <p:grpSp>
        <p:nvGrpSpPr>
          <p:cNvPr id="11268" name="Group 17"/>
          <p:cNvGrpSpPr>
            <a:grpSpLocks/>
          </p:cNvGrpSpPr>
          <p:nvPr/>
        </p:nvGrpSpPr>
        <p:grpSpPr bwMode="auto">
          <a:xfrm>
            <a:off x="8610600" y="6156325"/>
            <a:ext cx="368300" cy="396875"/>
            <a:chOff x="5455" y="4032"/>
            <a:chExt cx="232" cy="250"/>
          </a:xfrm>
        </p:grpSpPr>
        <p:sp>
          <p:nvSpPr>
            <p:cNvPr id="11269"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1270"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9332C30E-A07B-455F-BC17-44C76A0FA7E3}" type="slidenum">
                <a:rPr lang="en-US" sz="2000" b="1">
                  <a:solidFill>
                    <a:srgbClr val="000000"/>
                  </a:solidFill>
                </a:rPr>
                <a:pPr eaLnBrk="1" hangingPunct="1"/>
                <a:t>2</a:t>
              </a:fld>
              <a:endParaRPr lang="en-US"/>
            </a:p>
          </p:txBody>
        </p:sp>
      </p:grpSp>
    </p:spTree>
  </p:cSld>
  <p:clrMapOvr>
    <a:overrideClrMapping bg1="dk2" tx1="lt1" bg2="dk1" tx2="lt2" accent1="accent1" accent2="accent2" accent3="accent3" accent4="accent4" accent5="accent5" accent6="accent6" hlink="hlink" folHlink="folHlink"/>
  </p:clrMapOvr>
  <p:transition spd="slow">
    <p:plus/>
    <p:sndAc>
      <p:stSnd>
        <p:snd r:embed="rId4"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56040"/>
                                        </p:tgtEl>
                                        <p:attrNameLst>
                                          <p:attrName>style.visibility</p:attrName>
                                        </p:attrNameLst>
                                      </p:cBhvr>
                                      <p:to>
                                        <p:strVal val="visible"/>
                                      </p:to>
                                    </p:set>
                                    <p:anim calcmode="lin" valueType="num">
                                      <p:cBhvr>
                                        <p:cTn id="7" dur="500" fill="hold"/>
                                        <p:tgtEl>
                                          <p:spTgt spid="556040"/>
                                        </p:tgtEl>
                                        <p:attrNameLst>
                                          <p:attrName>ppt_w</p:attrName>
                                        </p:attrNameLst>
                                      </p:cBhvr>
                                      <p:tavLst>
                                        <p:tav tm="0">
                                          <p:val>
                                            <p:fltVal val="0"/>
                                          </p:val>
                                        </p:tav>
                                        <p:tav tm="100000">
                                          <p:val>
                                            <p:strVal val="#ppt_w"/>
                                          </p:val>
                                        </p:tav>
                                      </p:tavLst>
                                    </p:anim>
                                    <p:anim calcmode="lin" valueType="num">
                                      <p:cBhvr>
                                        <p:cTn id="8" dur="500" fill="hold"/>
                                        <p:tgtEl>
                                          <p:spTgt spid="55604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556044">
                                            <p:txEl>
                                              <p:pRg st="3" end="3"/>
                                            </p:txEl>
                                          </p:spTgt>
                                        </p:tgtEl>
                                        <p:attrNameLst>
                                          <p:attrName>style.visibility</p:attrName>
                                        </p:attrNameLst>
                                      </p:cBhvr>
                                      <p:to>
                                        <p:strVal val="visible"/>
                                      </p:to>
                                    </p:set>
                                    <p:anim calcmode="lin" valueType="num">
                                      <p:cBhvr additive="base">
                                        <p:cTn id="12" dur="500" fill="hold"/>
                                        <p:tgtEl>
                                          <p:spTgt spid="556044">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6044">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556044">
                                            <p:txEl>
                                              <p:pRg st="0" end="0"/>
                                            </p:txEl>
                                          </p:spTgt>
                                        </p:tgtEl>
                                        <p:attrNameLst>
                                          <p:attrName>style.visibility</p:attrName>
                                        </p:attrNameLst>
                                      </p:cBhvr>
                                      <p:to>
                                        <p:strVal val="visible"/>
                                      </p:to>
                                    </p:set>
                                    <p:anim calcmode="lin" valueType="num">
                                      <p:cBhvr additive="base">
                                        <p:cTn id="17" dur="500" fill="hold"/>
                                        <p:tgtEl>
                                          <p:spTgt spid="55604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56044">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556044">
                                            <p:txEl>
                                              <p:pRg st="1" end="1"/>
                                            </p:txEl>
                                          </p:spTgt>
                                        </p:tgtEl>
                                        <p:attrNameLst>
                                          <p:attrName>style.visibility</p:attrName>
                                        </p:attrNameLst>
                                      </p:cBhvr>
                                      <p:to>
                                        <p:strVal val="visible"/>
                                      </p:to>
                                    </p:set>
                                    <p:anim calcmode="lin" valueType="num">
                                      <p:cBhvr additive="base">
                                        <p:cTn id="22" dur="500" fill="hold"/>
                                        <p:tgtEl>
                                          <p:spTgt spid="556044">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56044">
                                            <p:txEl>
                                              <p:pRg st="1" end="1"/>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556044">
                                            <p:txEl>
                                              <p:pRg st="2" end="2"/>
                                            </p:txEl>
                                          </p:spTgt>
                                        </p:tgtEl>
                                        <p:attrNameLst>
                                          <p:attrName>style.visibility</p:attrName>
                                        </p:attrNameLst>
                                      </p:cBhvr>
                                      <p:to>
                                        <p:strVal val="visible"/>
                                      </p:to>
                                    </p:set>
                                    <p:anim calcmode="lin" valueType="num">
                                      <p:cBhvr additive="base">
                                        <p:cTn id="27" dur="500" fill="hold"/>
                                        <p:tgtEl>
                                          <p:spTgt spid="556044">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5604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88950" y="323850"/>
            <a:ext cx="8610600" cy="6172200"/>
          </a:xfrm>
          <a:prstGeom prst="rect">
            <a:avLst/>
          </a:prstGeom>
          <a:solidFill>
            <a:schemeClr val="bg1"/>
          </a:solidFill>
          <a:ln w="57150" cmpd="thickThin">
            <a:solidFill>
              <a:schemeClr val="tx1"/>
            </a:solidFill>
            <a:miter lim="800000"/>
            <a:headEnd/>
            <a:tailEnd/>
          </a:ln>
        </p:spPr>
        <p:txBody>
          <a:bodyPr wrap="none" anchor="ctr"/>
          <a:lstStyle/>
          <a:p>
            <a:endParaRPr lang="id-ID"/>
          </a:p>
        </p:txBody>
      </p:sp>
      <p:pic>
        <p:nvPicPr>
          <p:cNvPr id="28675" name="Picture 3" descr="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695450"/>
            <a:ext cx="84582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Line 4"/>
          <p:cNvSpPr>
            <a:spLocks noChangeShapeType="1"/>
          </p:cNvSpPr>
          <p:nvPr/>
        </p:nvSpPr>
        <p:spPr bwMode="auto">
          <a:xfrm flipV="1">
            <a:off x="565150" y="161925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7" name="Line 5"/>
          <p:cNvSpPr>
            <a:spLocks noChangeShapeType="1"/>
          </p:cNvSpPr>
          <p:nvPr/>
        </p:nvSpPr>
        <p:spPr bwMode="auto">
          <a:xfrm>
            <a:off x="565150" y="40005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8" name="Freeform 6"/>
          <p:cNvSpPr>
            <a:spLocks/>
          </p:cNvSpPr>
          <p:nvPr/>
        </p:nvSpPr>
        <p:spPr bwMode="auto">
          <a:xfrm>
            <a:off x="3613150" y="2914650"/>
            <a:ext cx="1409700" cy="566738"/>
          </a:xfrm>
          <a:custGeom>
            <a:avLst/>
            <a:gdLst>
              <a:gd name="T0" fmla="*/ 0 w 888"/>
              <a:gd name="T1" fmla="*/ 2147483647 h 357"/>
              <a:gd name="T2" fmla="*/ 2147483647 w 888"/>
              <a:gd name="T3" fmla="*/ 2147483647 h 357"/>
              <a:gd name="T4" fmla="*/ 2147483647 w 888"/>
              <a:gd name="T5" fmla="*/ 2147483647 h 357"/>
              <a:gd name="T6" fmla="*/ 2147483647 w 888"/>
              <a:gd name="T7" fmla="*/ 2147483647 h 357"/>
              <a:gd name="T8" fmla="*/ 2147483647 w 888"/>
              <a:gd name="T9" fmla="*/ 2147483647 h 357"/>
              <a:gd name="T10" fmla="*/ 2147483647 w 888"/>
              <a:gd name="T11" fmla="*/ 2147483647 h 357"/>
              <a:gd name="T12" fmla="*/ 2147483647 w 888"/>
              <a:gd name="T13" fmla="*/ 2147483647 h 357"/>
              <a:gd name="T14" fmla="*/ 2147483647 w 888"/>
              <a:gd name="T15" fmla="*/ 2147483647 h 357"/>
              <a:gd name="T16" fmla="*/ 2147483647 w 888"/>
              <a:gd name="T17" fmla="*/ 2147483647 h 357"/>
              <a:gd name="T18" fmla="*/ 2147483647 w 888"/>
              <a:gd name="T19" fmla="*/ 2147483647 h 357"/>
              <a:gd name="T20" fmla="*/ 2147483647 w 888"/>
              <a:gd name="T21" fmla="*/ 2147483647 h 357"/>
              <a:gd name="T22" fmla="*/ 2147483647 w 888"/>
              <a:gd name="T23" fmla="*/ 2147483647 h 357"/>
              <a:gd name="T24" fmla="*/ 2147483647 w 888"/>
              <a:gd name="T25" fmla="*/ 2147483647 h 357"/>
              <a:gd name="T26" fmla="*/ 2147483647 w 888"/>
              <a:gd name="T27" fmla="*/ 2147483647 h 357"/>
              <a:gd name="T28" fmla="*/ 2147483647 w 888"/>
              <a:gd name="T29" fmla="*/ 2147483647 h 357"/>
              <a:gd name="T30" fmla="*/ 2147483647 w 888"/>
              <a:gd name="T31" fmla="*/ 2147483647 h 357"/>
              <a:gd name="T32" fmla="*/ 2147483647 w 888"/>
              <a:gd name="T33" fmla="*/ 2147483647 h 357"/>
              <a:gd name="T34" fmla="*/ 2147483647 w 888"/>
              <a:gd name="T35" fmla="*/ 2147483647 h 357"/>
              <a:gd name="T36" fmla="*/ 2147483647 w 888"/>
              <a:gd name="T37" fmla="*/ 2147483647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8"/>
              <a:gd name="T58" fmla="*/ 0 h 357"/>
              <a:gd name="T59" fmla="*/ 888 w 888"/>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8" h="357">
                <a:moveTo>
                  <a:pt x="0" y="253"/>
                </a:moveTo>
                <a:cubicBezTo>
                  <a:pt x="45" y="268"/>
                  <a:pt x="52" y="282"/>
                  <a:pt x="80" y="325"/>
                </a:cubicBezTo>
                <a:cubicBezTo>
                  <a:pt x="95" y="347"/>
                  <a:pt x="152" y="357"/>
                  <a:pt x="152" y="357"/>
                </a:cubicBezTo>
                <a:cubicBezTo>
                  <a:pt x="179" y="354"/>
                  <a:pt x="206" y="357"/>
                  <a:pt x="232" y="349"/>
                </a:cubicBezTo>
                <a:cubicBezTo>
                  <a:pt x="243" y="346"/>
                  <a:pt x="245" y="329"/>
                  <a:pt x="256" y="325"/>
                </a:cubicBezTo>
                <a:cubicBezTo>
                  <a:pt x="274" y="318"/>
                  <a:pt x="293" y="320"/>
                  <a:pt x="312" y="317"/>
                </a:cubicBezTo>
                <a:cubicBezTo>
                  <a:pt x="331" y="311"/>
                  <a:pt x="348" y="296"/>
                  <a:pt x="368" y="293"/>
                </a:cubicBezTo>
                <a:cubicBezTo>
                  <a:pt x="375" y="292"/>
                  <a:pt x="415" y="306"/>
                  <a:pt x="424" y="309"/>
                </a:cubicBezTo>
                <a:cubicBezTo>
                  <a:pt x="453" y="299"/>
                  <a:pt x="478" y="294"/>
                  <a:pt x="504" y="277"/>
                </a:cubicBezTo>
                <a:cubicBezTo>
                  <a:pt x="507" y="269"/>
                  <a:pt x="508" y="261"/>
                  <a:pt x="512" y="253"/>
                </a:cubicBezTo>
                <a:cubicBezTo>
                  <a:pt x="516" y="244"/>
                  <a:pt x="524" y="238"/>
                  <a:pt x="528" y="229"/>
                </a:cubicBezTo>
                <a:cubicBezTo>
                  <a:pt x="532" y="219"/>
                  <a:pt x="531" y="207"/>
                  <a:pt x="536" y="197"/>
                </a:cubicBezTo>
                <a:cubicBezTo>
                  <a:pt x="574" y="131"/>
                  <a:pt x="548" y="212"/>
                  <a:pt x="576" y="149"/>
                </a:cubicBezTo>
                <a:cubicBezTo>
                  <a:pt x="577" y="147"/>
                  <a:pt x="602" y="59"/>
                  <a:pt x="608" y="53"/>
                </a:cubicBezTo>
                <a:cubicBezTo>
                  <a:pt x="616" y="45"/>
                  <a:pt x="622" y="34"/>
                  <a:pt x="632" y="29"/>
                </a:cubicBezTo>
                <a:cubicBezTo>
                  <a:pt x="647" y="21"/>
                  <a:pt x="680" y="13"/>
                  <a:pt x="680" y="13"/>
                </a:cubicBezTo>
                <a:cubicBezTo>
                  <a:pt x="802" y="37"/>
                  <a:pt x="610" y="0"/>
                  <a:pt x="784" y="29"/>
                </a:cubicBezTo>
                <a:cubicBezTo>
                  <a:pt x="811" y="33"/>
                  <a:pt x="864" y="45"/>
                  <a:pt x="864" y="45"/>
                </a:cubicBezTo>
                <a:cubicBezTo>
                  <a:pt x="872" y="50"/>
                  <a:pt x="888" y="61"/>
                  <a:pt x="888" y="61"/>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8679" name="Line 7"/>
          <p:cNvSpPr>
            <a:spLocks noChangeShapeType="1"/>
          </p:cNvSpPr>
          <p:nvPr/>
        </p:nvSpPr>
        <p:spPr bwMode="auto">
          <a:xfrm>
            <a:off x="6127750" y="4972050"/>
            <a:ext cx="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0" name="Freeform 8"/>
          <p:cNvSpPr>
            <a:spLocks/>
          </p:cNvSpPr>
          <p:nvPr/>
        </p:nvSpPr>
        <p:spPr bwMode="auto">
          <a:xfrm>
            <a:off x="7491413" y="4413250"/>
            <a:ext cx="274637" cy="342900"/>
          </a:xfrm>
          <a:custGeom>
            <a:avLst/>
            <a:gdLst>
              <a:gd name="T0" fmla="*/ 2147483647 w 173"/>
              <a:gd name="T1" fmla="*/ 2147483647 h 216"/>
              <a:gd name="T2" fmla="*/ 2147483647 w 173"/>
              <a:gd name="T3" fmla="*/ 2147483647 h 216"/>
              <a:gd name="T4" fmla="*/ 2147483647 w 173"/>
              <a:gd name="T5" fmla="*/ 2147483647 h 216"/>
              <a:gd name="T6" fmla="*/ 2147483647 w 173"/>
              <a:gd name="T7" fmla="*/ 0 h 216"/>
              <a:gd name="T8" fmla="*/ 2147483647 w 173"/>
              <a:gd name="T9" fmla="*/ 2147483647 h 216"/>
              <a:gd name="T10" fmla="*/ 2147483647 w 173"/>
              <a:gd name="T11" fmla="*/ 2147483647 h 216"/>
              <a:gd name="T12" fmla="*/ 2147483647 w 173"/>
              <a:gd name="T13" fmla="*/ 2147483647 h 216"/>
              <a:gd name="T14" fmla="*/ 2147483647 w 173"/>
              <a:gd name="T15" fmla="*/ 2147483647 h 216"/>
              <a:gd name="T16" fmla="*/ 2147483647 w 173"/>
              <a:gd name="T17" fmla="*/ 2147483647 h 216"/>
              <a:gd name="T18" fmla="*/ 2147483647 w 173"/>
              <a:gd name="T19" fmla="*/ 2147483647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216"/>
              <a:gd name="T32" fmla="*/ 173 w 173"/>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216">
                <a:moveTo>
                  <a:pt x="93" y="216"/>
                </a:moveTo>
                <a:cubicBezTo>
                  <a:pt x="99" y="201"/>
                  <a:pt x="110" y="165"/>
                  <a:pt x="125" y="152"/>
                </a:cubicBezTo>
                <a:cubicBezTo>
                  <a:pt x="139" y="139"/>
                  <a:pt x="173" y="120"/>
                  <a:pt x="173" y="120"/>
                </a:cubicBezTo>
                <a:cubicBezTo>
                  <a:pt x="165" y="65"/>
                  <a:pt x="164" y="32"/>
                  <a:pt x="117" y="0"/>
                </a:cubicBezTo>
                <a:cubicBezTo>
                  <a:pt x="101" y="11"/>
                  <a:pt x="85" y="21"/>
                  <a:pt x="69" y="32"/>
                </a:cubicBezTo>
                <a:cubicBezTo>
                  <a:pt x="62" y="37"/>
                  <a:pt x="67" y="50"/>
                  <a:pt x="61" y="56"/>
                </a:cubicBezTo>
                <a:cubicBezTo>
                  <a:pt x="55" y="62"/>
                  <a:pt x="45" y="61"/>
                  <a:pt x="37" y="64"/>
                </a:cubicBezTo>
                <a:cubicBezTo>
                  <a:pt x="34" y="72"/>
                  <a:pt x="34" y="81"/>
                  <a:pt x="29" y="88"/>
                </a:cubicBezTo>
                <a:cubicBezTo>
                  <a:pt x="23" y="97"/>
                  <a:pt x="8" y="101"/>
                  <a:pt x="5" y="112"/>
                </a:cubicBezTo>
                <a:cubicBezTo>
                  <a:pt x="0" y="130"/>
                  <a:pt x="13" y="149"/>
                  <a:pt x="13" y="168"/>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8681" name="Line 9"/>
          <p:cNvSpPr>
            <a:spLocks noChangeShapeType="1"/>
          </p:cNvSpPr>
          <p:nvPr/>
        </p:nvSpPr>
        <p:spPr bwMode="auto">
          <a:xfrm>
            <a:off x="8185150" y="3371850"/>
            <a:ext cx="7620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2" name="Text Box 10"/>
          <p:cNvSpPr txBox="1">
            <a:spLocks noChangeArrowheads="1"/>
          </p:cNvSpPr>
          <p:nvPr/>
        </p:nvSpPr>
        <p:spPr bwMode="auto">
          <a:xfrm>
            <a:off x="8032750" y="344805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0     250     500</a:t>
            </a:r>
            <a:endParaRPr lang="en-US" sz="1000">
              <a:solidFill>
                <a:schemeClr val="bg2"/>
              </a:solidFill>
            </a:endParaRPr>
          </a:p>
        </p:txBody>
      </p:sp>
      <p:sp>
        <p:nvSpPr>
          <p:cNvPr id="28683" name="Text Box 11"/>
          <p:cNvSpPr txBox="1">
            <a:spLocks noChangeArrowheads="1"/>
          </p:cNvSpPr>
          <p:nvPr/>
        </p:nvSpPr>
        <p:spPr bwMode="auto">
          <a:xfrm>
            <a:off x="8489950" y="3067050"/>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Km</a:t>
            </a:r>
            <a:endParaRPr lang="en-US" sz="1000">
              <a:solidFill>
                <a:schemeClr val="bg2"/>
              </a:solidFill>
            </a:endParaRPr>
          </a:p>
        </p:txBody>
      </p:sp>
      <p:sp>
        <p:nvSpPr>
          <p:cNvPr id="28684" name="Text Box 12"/>
          <p:cNvSpPr txBox="1">
            <a:spLocks noChangeArrowheads="1"/>
          </p:cNvSpPr>
          <p:nvPr/>
        </p:nvSpPr>
        <p:spPr bwMode="auto">
          <a:xfrm>
            <a:off x="8566150" y="253365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800">
                <a:solidFill>
                  <a:schemeClr val="bg2"/>
                </a:solidFill>
                <a:latin typeface="Britannic Bold" pitchFamily="34" charset="0"/>
              </a:rPr>
              <a:t>U</a:t>
            </a:r>
            <a:endParaRPr lang="en-US" sz="2400">
              <a:solidFill>
                <a:schemeClr val="bg2"/>
              </a:solidFill>
              <a:latin typeface="Times New Roman" pitchFamily="18" charset="0"/>
            </a:endParaRPr>
          </a:p>
        </p:txBody>
      </p:sp>
      <p:sp>
        <p:nvSpPr>
          <p:cNvPr id="28685" name="AutoShape 13"/>
          <p:cNvSpPr>
            <a:spLocks noChangeArrowheads="1"/>
          </p:cNvSpPr>
          <p:nvPr/>
        </p:nvSpPr>
        <p:spPr bwMode="auto">
          <a:xfrm>
            <a:off x="8718550" y="2838450"/>
            <a:ext cx="76200" cy="228600"/>
          </a:xfrm>
          <a:prstGeom prst="rtTriangle">
            <a:avLst/>
          </a:prstGeom>
          <a:solidFill>
            <a:srgbClr val="FF0000"/>
          </a:solidFill>
          <a:ln w="9525">
            <a:solidFill>
              <a:srgbClr val="FF0000"/>
            </a:solidFill>
            <a:miter lim="800000"/>
            <a:headEnd/>
            <a:tailEnd/>
          </a:ln>
        </p:spPr>
        <p:txBody>
          <a:bodyPr wrap="none" anchor="ctr"/>
          <a:lstStyle/>
          <a:p>
            <a:endParaRPr lang="id-ID"/>
          </a:p>
        </p:txBody>
      </p:sp>
      <p:sp>
        <p:nvSpPr>
          <p:cNvPr id="28686" name="Rectangle 14"/>
          <p:cNvSpPr>
            <a:spLocks noChangeArrowheads="1"/>
          </p:cNvSpPr>
          <p:nvPr/>
        </p:nvSpPr>
        <p:spPr bwMode="auto">
          <a:xfrm>
            <a:off x="565150" y="400050"/>
            <a:ext cx="8458200" cy="12954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p>
            <a:endParaRPr lang="id-ID"/>
          </a:p>
        </p:txBody>
      </p:sp>
      <p:sp>
        <p:nvSpPr>
          <p:cNvPr id="28687" name="Text Box 15"/>
          <p:cNvSpPr txBox="1">
            <a:spLocks noChangeArrowheads="1"/>
          </p:cNvSpPr>
          <p:nvPr/>
        </p:nvSpPr>
        <p:spPr bwMode="auto">
          <a:xfrm>
            <a:off x="2057400" y="304800"/>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3200" b="1">
                <a:solidFill>
                  <a:schemeClr val="bg2"/>
                </a:solidFill>
                <a:latin typeface="Poster Bodoni ATT" pitchFamily="18" charset="0"/>
              </a:rPr>
              <a:t>PETA  WILAYAH   N.K.R.I</a:t>
            </a:r>
            <a:endParaRPr lang="en-US" sz="3200" b="1">
              <a:solidFill>
                <a:schemeClr val="bg2"/>
              </a:solidFill>
              <a:latin typeface="Times New Roman" pitchFamily="18" charset="0"/>
            </a:endParaRPr>
          </a:p>
        </p:txBody>
      </p:sp>
      <p:sp>
        <p:nvSpPr>
          <p:cNvPr id="28688" name="Text Box 16"/>
          <p:cNvSpPr txBox="1">
            <a:spLocks noChangeArrowheads="1"/>
          </p:cNvSpPr>
          <p:nvPr/>
        </p:nvSpPr>
        <p:spPr bwMode="auto">
          <a:xfrm>
            <a:off x="1174750" y="933450"/>
            <a:ext cx="7086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nSpc>
                <a:spcPct val="50000"/>
              </a:lnSpc>
              <a:spcBef>
                <a:spcPct val="50000"/>
              </a:spcBef>
            </a:pPr>
            <a:r>
              <a:rPr lang="en-US" sz="2000" b="1">
                <a:solidFill>
                  <a:schemeClr val="bg2"/>
                </a:solidFill>
              </a:rPr>
              <a:t>STATUS  17 FEBRUARI 1969  - SEKARANG</a:t>
            </a:r>
            <a:endParaRPr lang="en-US" sz="1800" b="1">
              <a:solidFill>
                <a:schemeClr val="bg2"/>
              </a:solidFill>
            </a:endParaRPr>
          </a:p>
          <a:p>
            <a:pPr>
              <a:lnSpc>
                <a:spcPct val="50000"/>
              </a:lnSpc>
              <a:spcBef>
                <a:spcPct val="50000"/>
              </a:spcBef>
            </a:pPr>
            <a:r>
              <a:rPr lang="en-US" b="1">
                <a:solidFill>
                  <a:schemeClr val="bg2"/>
                </a:solidFill>
              </a:rPr>
              <a:t>DASAR HUKUM :  TAP MPR NO. V/1999 TANGGAL.19 OKTOBER 1999</a:t>
            </a:r>
            <a:endParaRPr lang="en-US">
              <a:solidFill>
                <a:schemeClr val="bg2"/>
              </a:solidFill>
              <a:latin typeface="Times New Roman" pitchFamily="18" charset="0"/>
            </a:endParaRPr>
          </a:p>
        </p:txBody>
      </p:sp>
      <p:sp>
        <p:nvSpPr>
          <p:cNvPr id="28689" name="Freeform 17"/>
          <p:cNvSpPr>
            <a:spLocks/>
          </p:cNvSpPr>
          <p:nvPr/>
        </p:nvSpPr>
        <p:spPr bwMode="auto">
          <a:xfrm>
            <a:off x="1098550" y="2686050"/>
            <a:ext cx="7616825" cy="2876550"/>
          </a:xfrm>
          <a:custGeom>
            <a:avLst/>
            <a:gdLst>
              <a:gd name="T0" fmla="*/ 2147483647 w 4798"/>
              <a:gd name="T1" fmla="*/ 2147483647 h 1812"/>
              <a:gd name="T2" fmla="*/ 2147483647 w 4798"/>
              <a:gd name="T3" fmla="*/ 2147483647 h 1812"/>
              <a:gd name="T4" fmla="*/ 2147483647 w 4798"/>
              <a:gd name="T5" fmla="*/ 2147483647 h 1812"/>
              <a:gd name="T6" fmla="*/ 2147483647 w 4798"/>
              <a:gd name="T7" fmla="*/ 2147483647 h 1812"/>
              <a:gd name="T8" fmla="*/ 2147483647 w 4798"/>
              <a:gd name="T9" fmla="*/ 2147483647 h 1812"/>
              <a:gd name="T10" fmla="*/ 2147483647 w 4798"/>
              <a:gd name="T11" fmla="*/ 2147483647 h 1812"/>
              <a:gd name="T12" fmla="*/ 2147483647 w 4798"/>
              <a:gd name="T13" fmla="*/ 2147483647 h 1812"/>
              <a:gd name="T14" fmla="*/ 2147483647 w 4798"/>
              <a:gd name="T15" fmla="*/ 2147483647 h 1812"/>
              <a:gd name="T16" fmla="*/ 2147483647 w 4798"/>
              <a:gd name="T17" fmla="*/ 2147483647 h 1812"/>
              <a:gd name="T18" fmla="*/ 2147483647 w 4798"/>
              <a:gd name="T19" fmla="*/ 2147483647 h 1812"/>
              <a:gd name="T20" fmla="*/ 2147483647 w 4798"/>
              <a:gd name="T21" fmla="*/ 2147483647 h 1812"/>
              <a:gd name="T22" fmla="*/ 2147483647 w 4798"/>
              <a:gd name="T23" fmla="*/ 2147483647 h 1812"/>
              <a:gd name="T24" fmla="*/ 2147483647 w 4798"/>
              <a:gd name="T25" fmla="*/ 2147483647 h 1812"/>
              <a:gd name="T26" fmla="*/ 2147483647 w 4798"/>
              <a:gd name="T27" fmla="*/ 2147483647 h 1812"/>
              <a:gd name="T28" fmla="*/ 2147483647 w 4798"/>
              <a:gd name="T29" fmla="*/ 2147483647 h 1812"/>
              <a:gd name="T30" fmla="*/ 2147483647 w 4798"/>
              <a:gd name="T31" fmla="*/ 2147483647 h 1812"/>
              <a:gd name="T32" fmla="*/ 2147483647 w 4798"/>
              <a:gd name="T33" fmla="*/ 2147483647 h 1812"/>
              <a:gd name="T34" fmla="*/ 2147483647 w 4798"/>
              <a:gd name="T35" fmla="*/ 2147483647 h 1812"/>
              <a:gd name="T36" fmla="*/ 2147483647 w 4798"/>
              <a:gd name="T37" fmla="*/ 2147483647 h 1812"/>
              <a:gd name="T38" fmla="*/ 2147483647 w 4798"/>
              <a:gd name="T39" fmla="*/ 2147483647 h 1812"/>
              <a:gd name="T40" fmla="*/ 2147483647 w 4798"/>
              <a:gd name="T41" fmla="*/ 2147483647 h 1812"/>
              <a:gd name="T42" fmla="*/ 2147483647 w 4798"/>
              <a:gd name="T43" fmla="*/ 2147483647 h 1812"/>
              <a:gd name="T44" fmla="*/ 2147483647 w 4798"/>
              <a:gd name="T45" fmla="*/ 2147483647 h 1812"/>
              <a:gd name="T46" fmla="*/ 2147483647 w 4798"/>
              <a:gd name="T47" fmla="*/ 2147483647 h 1812"/>
              <a:gd name="T48" fmla="*/ 2147483647 w 4798"/>
              <a:gd name="T49" fmla="*/ 2147483647 h 1812"/>
              <a:gd name="T50" fmla="*/ 2147483647 w 4798"/>
              <a:gd name="T51" fmla="*/ 2147483647 h 1812"/>
              <a:gd name="T52" fmla="*/ 2147483647 w 4798"/>
              <a:gd name="T53" fmla="*/ 2147483647 h 1812"/>
              <a:gd name="T54" fmla="*/ 2147483647 w 4798"/>
              <a:gd name="T55" fmla="*/ 2147483647 h 1812"/>
              <a:gd name="T56" fmla="*/ 2147483647 w 4798"/>
              <a:gd name="T57" fmla="*/ 2147483647 h 1812"/>
              <a:gd name="T58" fmla="*/ 2147483647 w 4798"/>
              <a:gd name="T59" fmla="*/ 2147483647 h 1812"/>
              <a:gd name="T60" fmla="*/ 2147483647 w 4798"/>
              <a:gd name="T61" fmla="*/ 2147483647 h 1812"/>
              <a:gd name="T62" fmla="*/ 2147483647 w 4798"/>
              <a:gd name="T63" fmla="*/ 2147483647 h 1812"/>
              <a:gd name="T64" fmla="*/ 2147483647 w 4798"/>
              <a:gd name="T65" fmla="*/ 2147483647 h 1812"/>
              <a:gd name="T66" fmla="*/ 2147483647 w 4798"/>
              <a:gd name="T67" fmla="*/ 2147483647 h 1812"/>
              <a:gd name="T68" fmla="*/ 2147483647 w 4798"/>
              <a:gd name="T69" fmla="*/ 2147483647 h 1812"/>
              <a:gd name="T70" fmla="*/ 2147483647 w 4798"/>
              <a:gd name="T71" fmla="*/ 2147483647 h 1812"/>
              <a:gd name="T72" fmla="*/ 2147483647 w 4798"/>
              <a:gd name="T73" fmla="*/ 2147483647 h 1812"/>
              <a:gd name="T74" fmla="*/ 2147483647 w 4798"/>
              <a:gd name="T75" fmla="*/ 2147483647 h 1812"/>
              <a:gd name="T76" fmla="*/ 2147483647 w 4798"/>
              <a:gd name="T77" fmla="*/ 2147483647 h 1812"/>
              <a:gd name="T78" fmla="*/ 2147483647 w 4798"/>
              <a:gd name="T79" fmla="*/ 2147483647 h 1812"/>
              <a:gd name="T80" fmla="*/ 2147483647 w 4798"/>
              <a:gd name="T81" fmla="*/ 2147483647 h 1812"/>
              <a:gd name="T82" fmla="*/ 2147483647 w 4798"/>
              <a:gd name="T83" fmla="*/ 2147483647 h 1812"/>
              <a:gd name="T84" fmla="*/ 2147483647 w 4798"/>
              <a:gd name="T85" fmla="*/ 2147483647 h 1812"/>
              <a:gd name="T86" fmla="*/ 2147483647 w 4798"/>
              <a:gd name="T87" fmla="*/ 2147483647 h 1812"/>
              <a:gd name="T88" fmla="*/ 2147483647 w 4798"/>
              <a:gd name="T89" fmla="*/ 2147483647 h 1812"/>
              <a:gd name="T90" fmla="*/ 2147483647 w 4798"/>
              <a:gd name="T91" fmla="*/ 2147483647 h 1812"/>
              <a:gd name="T92" fmla="*/ 2147483647 w 4798"/>
              <a:gd name="T93" fmla="*/ 2147483647 h 1812"/>
              <a:gd name="T94" fmla="*/ 2147483647 w 4798"/>
              <a:gd name="T95" fmla="*/ 2147483647 h 1812"/>
              <a:gd name="T96" fmla="*/ 2147483647 w 4798"/>
              <a:gd name="T97" fmla="*/ 2147483647 h 1812"/>
              <a:gd name="T98" fmla="*/ 2147483647 w 4798"/>
              <a:gd name="T99" fmla="*/ 2147483647 h 1812"/>
              <a:gd name="T100" fmla="*/ 2147483647 w 4798"/>
              <a:gd name="T101" fmla="*/ 2147483647 h 1812"/>
              <a:gd name="T102" fmla="*/ 2147483647 w 4798"/>
              <a:gd name="T103" fmla="*/ 2147483647 h 1812"/>
              <a:gd name="T104" fmla="*/ 2147483647 w 4798"/>
              <a:gd name="T105" fmla="*/ 2147483647 h 1812"/>
              <a:gd name="T106" fmla="*/ 2147483647 w 4798"/>
              <a:gd name="T107" fmla="*/ 2147483647 h 1812"/>
              <a:gd name="T108" fmla="*/ 2147483647 w 4798"/>
              <a:gd name="T109" fmla="*/ 2147483647 h 1812"/>
              <a:gd name="T110" fmla="*/ 2147483647 w 4798"/>
              <a:gd name="T111" fmla="*/ 2147483647 h 1812"/>
              <a:gd name="T112" fmla="*/ 2147483647 w 4798"/>
              <a:gd name="T113" fmla="*/ 2147483647 h 1812"/>
              <a:gd name="T114" fmla="*/ 2147483647 w 4798"/>
              <a:gd name="T115" fmla="*/ 2147483647 h 1812"/>
              <a:gd name="T116" fmla="*/ 2147483647 w 4798"/>
              <a:gd name="T117" fmla="*/ 2147483647 h 1812"/>
              <a:gd name="T118" fmla="*/ 2147483647 w 4798"/>
              <a:gd name="T119" fmla="*/ 2147483647 h 1812"/>
              <a:gd name="T120" fmla="*/ 2147483647 w 4798"/>
              <a:gd name="T121" fmla="*/ 2147483647 h 1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98"/>
              <a:gd name="T184" fmla="*/ 0 h 1812"/>
              <a:gd name="T185" fmla="*/ 4798 w 4798"/>
              <a:gd name="T186" fmla="*/ 1812 h 1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98" h="1812">
                <a:moveTo>
                  <a:pt x="574" y="235"/>
                </a:moveTo>
                <a:cubicBezTo>
                  <a:pt x="548" y="218"/>
                  <a:pt x="532" y="197"/>
                  <a:pt x="502" y="187"/>
                </a:cubicBezTo>
                <a:cubicBezTo>
                  <a:pt x="488" y="146"/>
                  <a:pt x="467" y="136"/>
                  <a:pt x="438" y="107"/>
                </a:cubicBezTo>
                <a:cubicBezTo>
                  <a:pt x="345" y="14"/>
                  <a:pt x="344" y="35"/>
                  <a:pt x="182" y="27"/>
                </a:cubicBezTo>
                <a:cubicBezTo>
                  <a:pt x="93" y="5"/>
                  <a:pt x="164" y="0"/>
                  <a:pt x="30" y="11"/>
                </a:cubicBezTo>
                <a:cubicBezTo>
                  <a:pt x="0" y="56"/>
                  <a:pt x="15" y="102"/>
                  <a:pt x="38" y="147"/>
                </a:cubicBezTo>
                <a:cubicBezTo>
                  <a:pt x="49" y="201"/>
                  <a:pt x="71" y="212"/>
                  <a:pt x="102" y="259"/>
                </a:cubicBezTo>
                <a:cubicBezTo>
                  <a:pt x="113" y="275"/>
                  <a:pt x="134" y="307"/>
                  <a:pt x="134" y="307"/>
                </a:cubicBezTo>
                <a:cubicBezTo>
                  <a:pt x="137" y="355"/>
                  <a:pt x="137" y="403"/>
                  <a:pt x="142" y="451"/>
                </a:cubicBezTo>
                <a:cubicBezTo>
                  <a:pt x="145" y="483"/>
                  <a:pt x="176" y="496"/>
                  <a:pt x="190" y="523"/>
                </a:cubicBezTo>
                <a:cubicBezTo>
                  <a:pt x="214" y="571"/>
                  <a:pt x="240" y="641"/>
                  <a:pt x="294" y="659"/>
                </a:cubicBezTo>
                <a:cubicBezTo>
                  <a:pt x="313" y="687"/>
                  <a:pt x="326" y="696"/>
                  <a:pt x="358" y="707"/>
                </a:cubicBezTo>
                <a:cubicBezTo>
                  <a:pt x="368" y="736"/>
                  <a:pt x="414" y="779"/>
                  <a:pt x="414" y="779"/>
                </a:cubicBezTo>
                <a:cubicBezTo>
                  <a:pt x="426" y="815"/>
                  <a:pt x="454" y="870"/>
                  <a:pt x="486" y="891"/>
                </a:cubicBezTo>
                <a:cubicBezTo>
                  <a:pt x="498" y="937"/>
                  <a:pt x="529" y="976"/>
                  <a:pt x="550" y="1019"/>
                </a:cubicBezTo>
                <a:cubicBezTo>
                  <a:pt x="554" y="1027"/>
                  <a:pt x="552" y="1037"/>
                  <a:pt x="558" y="1043"/>
                </a:cubicBezTo>
                <a:cubicBezTo>
                  <a:pt x="572" y="1057"/>
                  <a:pt x="606" y="1075"/>
                  <a:pt x="606" y="1075"/>
                </a:cubicBezTo>
                <a:cubicBezTo>
                  <a:pt x="654" y="1067"/>
                  <a:pt x="672" y="1058"/>
                  <a:pt x="718" y="1067"/>
                </a:cubicBezTo>
                <a:cubicBezTo>
                  <a:pt x="742" y="1083"/>
                  <a:pt x="752" y="1076"/>
                  <a:pt x="774" y="1091"/>
                </a:cubicBezTo>
                <a:cubicBezTo>
                  <a:pt x="846" y="1139"/>
                  <a:pt x="736" y="1097"/>
                  <a:pt x="814" y="1123"/>
                </a:cubicBezTo>
                <a:cubicBezTo>
                  <a:pt x="829" y="1138"/>
                  <a:pt x="849" y="1147"/>
                  <a:pt x="862" y="1163"/>
                </a:cubicBezTo>
                <a:cubicBezTo>
                  <a:pt x="879" y="1184"/>
                  <a:pt x="859" y="1194"/>
                  <a:pt x="886" y="1211"/>
                </a:cubicBezTo>
                <a:cubicBezTo>
                  <a:pt x="900" y="1220"/>
                  <a:pt x="934" y="1227"/>
                  <a:pt x="934" y="1227"/>
                </a:cubicBezTo>
                <a:cubicBezTo>
                  <a:pt x="951" y="1279"/>
                  <a:pt x="927" y="1228"/>
                  <a:pt x="966" y="1259"/>
                </a:cubicBezTo>
                <a:cubicBezTo>
                  <a:pt x="974" y="1265"/>
                  <a:pt x="975" y="1277"/>
                  <a:pt x="982" y="1283"/>
                </a:cubicBezTo>
                <a:cubicBezTo>
                  <a:pt x="1030" y="1325"/>
                  <a:pt x="1031" y="1315"/>
                  <a:pt x="1094" y="1323"/>
                </a:cubicBezTo>
                <a:cubicBezTo>
                  <a:pt x="1128" y="1374"/>
                  <a:pt x="1166" y="1415"/>
                  <a:pt x="1222" y="1443"/>
                </a:cubicBezTo>
                <a:cubicBezTo>
                  <a:pt x="1264" y="1506"/>
                  <a:pt x="1337" y="1479"/>
                  <a:pt x="1414" y="1483"/>
                </a:cubicBezTo>
                <a:cubicBezTo>
                  <a:pt x="1473" y="1523"/>
                  <a:pt x="1578" y="1524"/>
                  <a:pt x="1646" y="1531"/>
                </a:cubicBezTo>
                <a:cubicBezTo>
                  <a:pt x="1740" y="1541"/>
                  <a:pt x="1834" y="1561"/>
                  <a:pt x="1926" y="1579"/>
                </a:cubicBezTo>
                <a:cubicBezTo>
                  <a:pt x="1986" y="1619"/>
                  <a:pt x="2071" y="1625"/>
                  <a:pt x="2142" y="1635"/>
                </a:cubicBezTo>
                <a:cubicBezTo>
                  <a:pt x="2263" y="1626"/>
                  <a:pt x="2382" y="1626"/>
                  <a:pt x="2502" y="1643"/>
                </a:cubicBezTo>
                <a:cubicBezTo>
                  <a:pt x="2520" y="1652"/>
                  <a:pt x="2542" y="1654"/>
                  <a:pt x="2558" y="1667"/>
                </a:cubicBezTo>
                <a:cubicBezTo>
                  <a:pt x="2566" y="1673"/>
                  <a:pt x="2566" y="1686"/>
                  <a:pt x="2574" y="1691"/>
                </a:cubicBezTo>
                <a:cubicBezTo>
                  <a:pt x="2588" y="1700"/>
                  <a:pt x="2622" y="1707"/>
                  <a:pt x="2622" y="1707"/>
                </a:cubicBezTo>
                <a:cubicBezTo>
                  <a:pt x="2654" y="1739"/>
                  <a:pt x="2679" y="1780"/>
                  <a:pt x="2718" y="1803"/>
                </a:cubicBezTo>
                <a:cubicBezTo>
                  <a:pt x="2734" y="1812"/>
                  <a:pt x="2756" y="1799"/>
                  <a:pt x="2774" y="1795"/>
                </a:cubicBezTo>
                <a:cubicBezTo>
                  <a:pt x="2815" y="1787"/>
                  <a:pt x="2853" y="1754"/>
                  <a:pt x="2894" y="1747"/>
                </a:cubicBezTo>
                <a:cubicBezTo>
                  <a:pt x="2928" y="1741"/>
                  <a:pt x="2963" y="1742"/>
                  <a:pt x="2998" y="1739"/>
                </a:cubicBezTo>
                <a:cubicBezTo>
                  <a:pt x="3075" y="1731"/>
                  <a:pt x="3150" y="1702"/>
                  <a:pt x="3214" y="1659"/>
                </a:cubicBezTo>
                <a:cubicBezTo>
                  <a:pt x="3240" y="1621"/>
                  <a:pt x="3267" y="1614"/>
                  <a:pt x="3310" y="1603"/>
                </a:cubicBezTo>
                <a:cubicBezTo>
                  <a:pt x="3358" y="1567"/>
                  <a:pt x="3412" y="1546"/>
                  <a:pt x="3470" y="1531"/>
                </a:cubicBezTo>
                <a:cubicBezTo>
                  <a:pt x="3555" y="1474"/>
                  <a:pt x="3643" y="1526"/>
                  <a:pt x="3726" y="1547"/>
                </a:cubicBezTo>
                <a:cubicBezTo>
                  <a:pt x="3747" y="1544"/>
                  <a:pt x="3770" y="1546"/>
                  <a:pt x="3790" y="1539"/>
                </a:cubicBezTo>
                <a:cubicBezTo>
                  <a:pt x="3808" y="1533"/>
                  <a:pt x="3838" y="1507"/>
                  <a:pt x="3838" y="1507"/>
                </a:cubicBezTo>
                <a:cubicBezTo>
                  <a:pt x="3856" y="1479"/>
                  <a:pt x="3874" y="1461"/>
                  <a:pt x="3902" y="1443"/>
                </a:cubicBezTo>
                <a:cubicBezTo>
                  <a:pt x="3939" y="1388"/>
                  <a:pt x="3916" y="1401"/>
                  <a:pt x="3958" y="1387"/>
                </a:cubicBezTo>
                <a:cubicBezTo>
                  <a:pt x="3985" y="1390"/>
                  <a:pt x="4012" y="1387"/>
                  <a:pt x="4038" y="1395"/>
                </a:cubicBezTo>
                <a:cubicBezTo>
                  <a:pt x="4049" y="1398"/>
                  <a:pt x="4051" y="1418"/>
                  <a:pt x="4062" y="1419"/>
                </a:cubicBezTo>
                <a:cubicBezTo>
                  <a:pt x="4102" y="1423"/>
                  <a:pt x="4142" y="1414"/>
                  <a:pt x="4182" y="1411"/>
                </a:cubicBezTo>
                <a:cubicBezTo>
                  <a:pt x="4193" y="1378"/>
                  <a:pt x="4217" y="1359"/>
                  <a:pt x="4238" y="1331"/>
                </a:cubicBezTo>
                <a:cubicBezTo>
                  <a:pt x="4249" y="1297"/>
                  <a:pt x="4254" y="1234"/>
                  <a:pt x="4294" y="1219"/>
                </a:cubicBezTo>
                <a:cubicBezTo>
                  <a:pt x="4307" y="1214"/>
                  <a:pt x="4321" y="1214"/>
                  <a:pt x="4334" y="1211"/>
                </a:cubicBezTo>
                <a:cubicBezTo>
                  <a:pt x="4355" y="1216"/>
                  <a:pt x="4377" y="1222"/>
                  <a:pt x="4398" y="1227"/>
                </a:cubicBezTo>
                <a:cubicBezTo>
                  <a:pt x="4417" y="1232"/>
                  <a:pt x="4446" y="1259"/>
                  <a:pt x="4446" y="1259"/>
                </a:cubicBezTo>
                <a:cubicBezTo>
                  <a:pt x="4476" y="1304"/>
                  <a:pt x="4478" y="1355"/>
                  <a:pt x="4430" y="1387"/>
                </a:cubicBezTo>
                <a:cubicBezTo>
                  <a:pt x="4408" y="1420"/>
                  <a:pt x="4386" y="1446"/>
                  <a:pt x="4374" y="1483"/>
                </a:cubicBezTo>
                <a:cubicBezTo>
                  <a:pt x="4381" y="1531"/>
                  <a:pt x="4376" y="1556"/>
                  <a:pt x="4422" y="1571"/>
                </a:cubicBezTo>
                <a:cubicBezTo>
                  <a:pt x="4516" y="1564"/>
                  <a:pt x="4588" y="1549"/>
                  <a:pt x="4678" y="1579"/>
                </a:cubicBezTo>
                <a:cubicBezTo>
                  <a:pt x="4704" y="1618"/>
                  <a:pt x="4732" y="1613"/>
                  <a:pt x="4774" y="1627"/>
                </a:cubicBezTo>
                <a:cubicBezTo>
                  <a:pt x="4786" y="1609"/>
                  <a:pt x="4798" y="1594"/>
                  <a:pt x="4798" y="1571"/>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a:p>
        </p:txBody>
      </p:sp>
      <p:sp>
        <p:nvSpPr>
          <p:cNvPr id="28690" name="Freeform 18"/>
          <p:cNvSpPr>
            <a:spLocks/>
          </p:cNvSpPr>
          <p:nvPr/>
        </p:nvSpPr>
        <p:spPr bwMode="auto">
          <a:xfrm>
            <a:off x="2101850" y="2876550"/>
            <a:ext cx="1473200" cy="681038"/>
          </a:xfrm>
          <a:custGeom>
            <a:avLst/>
            <a:gdLst>
              <a:gd name="T0" fmla="*/ 0 w 928"/>
              <a:gd name="T1" fmla="*/ 2147483647 h 429"/>
              <a:gd name="T2" fmla="*/ 2147483647 w 928"/>
              <a:gd name="T3" fmla="*/ 2147483647 h 429"/>
              <a:gd name="T4" fmla="*/ 2147483647 w 928"/>
              <a:gd name="T5" fmla="*/ 2147483647 h 429"/>
              <a:gd name="T6" fmla="*/ 2147483647 w 928"/>
              <a:gd name="T7" fmla="*/ 2147483647 h 429"/>
              <a:gd name="T8" fmla="*/ 2147483647 w 928"/>
              <a:gd name="T9" fmla="*/ 2147483647 h 429"/>
              <a:gd name="T10" fmla="*/ 2147483647 w 928"/>
              <a:gd name="T11" fmla="*/ 2147483647 h 429"/>
              <a:gd name="T12" fmla="*/ 2147483647 w 928"/>
              <a:gd name="T13" fmla="*/ 2147483647 h 429"/>
              <a:gd name="T14" fmla="*/ 2147483647 w 928"/>
              <a:gd name="T15" fmla="*/ 2147483647 h 429"/>
              <a:gd name="T16" fmla="*/ 2147483647 w 928"/>
              <a:gd name="T17" fmla="*/ 2147483647 h 429"/>
              <a:gd name="T18" fmla="*/ 2147483647 w 928"/>
              <a:gd name="T19" fmla="*/ 2147483647 h 429"/>
              <a:gd name="T20" fmla="*/ 2147483647 w 928"/>
              <a:gd name="T21" fmla="*/ 2147483647 h 429"/>
              <a:gd name="T22" fmla="*/ 2147483647 w 928"/>
              <a:gd name="T23" fmla="*/ 2147483647 h 429"/>
              <a:gd name="T24" fmla="*/ 2147483647 w 928"/>
              <a:gd name="T25" fmla="*/ 2147483647 h 429"/>
              <a:gd name="T26" fmla="*/ 2147483647 w 928"/>
              <a:gd name="T27" fmla="*/ 2147483647 h 429"/>
              <a:gd name="T28" fmla="*/ 2147483647 w 928"/>
              <a:gd name="T29" fmla="*/ 2147483647 h 429"/>
              <a:gd name="T30" fmla="*/ 2147483647 w 928"/>
              <a:gd name="T31" fmla="*/ 2147483647 h 429"/>
              <a:gd name="T32" fmla="*/ 2147483647 w 928"/>
              <a:gd name="T33" fmla="*/ 2147483647 h 429"/>
              <a:gd name="T34" fmla="*/ 2147483647 w 928"/>
              <a:gd name="T35" fmla="*/ 2147483647 h 429"/>
              <a:gd name="T36" fmla="*/ 2147483647 w 928"/>
              <a:gd name="T37" fmla="*/ 0 h 429"/>
              <a:gd name="T38" fmla="*/ 2147483647 w 928"/>
              <a:gd name="T39" fmla="*/ 2147483647 h 429"/>
              <a:gd name="T40" fmla="*/ 2147483647 w 928"/>
              <a:gd name="T41" fmla="*/ 2147483647 h 429"/>
              <a:gd name="T42" fmla="*/ 2147483647 w 928"/>
              <a:gd name="T43" fmla="*/ 2147483647 h 4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8"/>
              <a:gd name="T67" fmla="*/ 0 h 429"/>
              <a:gd name="T68" fmla="*/ 928 w 928"/>
              <a:gd name="T69" fmla="*/ 429 h 4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8" h="429">
                <a:moveTo>
                  <a:pt x="0" y="104"/>
                </a:moveTo>
                <a:cubicBezTo>
                  <a:pt x="70" y="127"/>
                  <a:pt x="104" y="216"/>
                  <a:pt x="176" y="240"/>
                </a:cubicBezTo>
                <a:cubicBezTo>
                  <a:pt x="181" y="248"/>
                  <a:pt x="184" y="258"/>
                  <a:pt x="192" y="264"/>
                </a:cubicBezTo>
                <a:cubicBezTo>
                  <a:pt x="199" y="269"/>
                  <a:pt x="210" y="266"/>
                  <a:pt x="216" y="272"/>
                </a:cubicBezTo>
                <a:cubicBezTo>
                  <a:pt x="259" y="315"/>
                  <a:pt x="184" y="283"/>
                  <a:pt x="248" y="304"/>
                </a:cubicBezTo>
                <a:cubicBezTo>
                  <a:pt x="253" y="312"/>
                  <a:pt x="256" y="322"/>
                  <a:pt x="264" y="328"/>
                </a:cubicBezTo>
                <a:cubicBezTo>
                  <a:pt x="271" y="333"/>
                  <a:pt x="282" y="330"/>
                  <a:pt x="288" y="336"/>
                </a:cubicBezTo>
                <a:cubicBezTo>
                  <a:pt x="381" y="429"/>
                  <a:pt x="276" y="355"/>
                  <a:pt x="344" y="400"/>
                </a:cubicBezTo>
                <a:cubicBezTo>
                  <a:pt x="352" y="397"/>
                  <a:pt x="360" y="391"/>
                  <a:pt x="368" y="392"/>
                </a:cubicBezTo>
                <a:cubicBezTo>
                  <a:pt x="385" y="394"/>
                  <a:pt x="416" y="408"/>
                  <a:pt x="416" y="408"/>
                </a:cubicBezTo>
                <a:cubicBezTo>
                  <a:pt x="443" y="404"/>
                  <a:pt x="476" y="410"/>
                  <a:pt x="496" y="392"/>
                </a:cubicBezTo>
                <a:cubicBezTo>
                  <a:pt x="548" y="347"/>
                  <a:pt x="534" y="282"/>
                  <a:pt x="608" y="264"/>
                </a:cubicBezTo>
                <a:cubicBezTo>
                  <a:pt x="603" y="248"/>
                  <a:pt x="604" y="228"/>
                  <a:pt x="592" y="216"/>
                </a:cubicBezTo>
                <a:cubicBezTo>
                  <a:pt x="580" y="204"/>
                  <a:pt x="560" y="205"/>
                  <a:pt x="544" y="200"/>
                </a:cubicBezTo>
                <a:cubicBezTo>
                  <a:pt x="536" y="197"/>
                  <a:pt x="520" y="192"/>
                  <a:pt x="520" y="192"/>
                </a:cubicBezTo>
                <a:cubicBezTo>
                  <a:pt x="485" y="88"/>
                  <a:pt x="584" y="103"/>
                  <a:pt x="656" y="96"/>
                </a:cubicBezTo>
                <a:cubicBezTo>
                  <a:pt x="687" y="80"/>
                  <a:pt x="707" y="59"/>
                  <a:pt x="736" y="40"/>
                </a:cubicBezTo>
                <a:cubicBezTo>
                  <a:pt x="741" y="32"/>
                  <a:pt x="744" y="21"/>
                  <a:pt x="752" y="16"/>
                </a:cubicBezTo>
                <a:cubicBezTo>
                  <a:pt x="766" y="7"/>
                  <a:pt x="800" y="0"/>
                  <a:pt x="800" y="0"/>
                </a:cubicBezTo>
                <a:cubicBezTo>
                  <a:pt x="827" y="18"/>
                  <a:pt x="834" y="38"/>
                  <a:pt x="864" y="48"/>
                </a:cubicBezTo>
                <a:cubicBezTo>
                  <a:pt x="872" y="72"/>
                  <a:pt x="884" y="98"/>
                  <a:pt x="896" y="120"/>
                </a:cubicBezTo>
                <a:cubicBezTo>
                  <a:pt x="905" y="137"/>
                  <a:pt x="928" y="168"/>
                  <a:pt x="928" y="1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8691" name="Freeform 19"/>
          <p:cNvSpPr>
            <a:spLocks/>
          </p:cNvSpPr>
          <p:nvPr/>
        </p:nvSpPr>
        <p:spPr bwMode="auto">
          <a:xfrm>
            <a:off x="4933950" y="2787650"/>
            <a:ext cx="3797300" cy="1206500"/>
          </a:xfrm>
          <a:custGeom>
            <a:avLst/>
            <a:gdLst>
              <a:gd name="T0" fmla="*/ 0 w 2392"/>
              <a:gd name="T1" fmla="*/ 2147483647 h 760"/>
              <a:gd name="T2" fmla="*/ 2147483647 w 2392"/>
              <a:gd name="T3" fmla="*/ 2147483647 h 760"/>
              <a:gd name="T4" fmla="*/ 2147483647 w 2392"/>
              <a:gd name="T5" fmla="*/ 2147483647 h 760"/>
              <a:gd name="T6" fmla="*/ 2147483647 w 2392"/>
              <a:gd name="T7" fmla="*/ 2147483647 h 760"/>
              <a:gd name="T8" fmla="*/ 2147483647 w 2392"/>
              <a:gd name="T9" fmla="*/ 2147483647 h 760"/>
              <a:gd name="T10" fmla="*/ 2147483647 w 2392"/>
              <a:gd name="T11" fmla="*/ 2147483647 h 760"/>
              <a:gd name="T12" fmla="*/ 2147483647 w 2392"/>
              <a:gd name="T13" fmla="*/ 2147483647 h 760"/>
              <a:gd name="T14" fmla="*/ 2147483647 w 2392"/>
              <a:gd name="T15" fmla="*/ 2147483647 h 760"/>
              <a:gd name="T16" fmla="*/ 2147483647 w 2392"/>
              <a:gd name="T17" fmla="*/ 2147483647 h 760"/>
              <a:gd name="T18" fmla="*/ 2147483647 w 2392"/>
              <a:gd name="T19" fmla="*/ 2147483647 h 760"/>
              <a:gd name="T20" fmla="*/ 2147483647 w 2392"/>
              <a:gd name="T21" fmla="*/ 2147483647 h 760"/>
              <a:gd name="T22" fmla="*/ 2147483647 w 2392"/>
              <a:gd name="T23" fmla="*/ 2147483647 h 760"/>
              <a:gd name="T24" fmla="*/ 2147483647 w 2392"/>
              <a:gd name="T25" fmla="*/ 2147483647 h 760"/>
              <a:gd name="T26" fmla="*/ 2147483647 w 2392"/>
              <a:gd name="T27" fmla="*/ 2147483647 h 760"/>
              <a:gd name="T28" fmla="*/ 2147483647 w 2392"/>
              <a:gd name="T29" fmla="*/ 2147483647 h 760"/>
              <a:gd name="T30" fmla="*/ 2147483647 w 2392"/>
              <a:gd name="T31" fmla="*/ 2147483647 h 760"/>
              <a:gd name="T32" fmla="*/ 2147483647 w 2392"/>
              <a:gd name="T33" fmla="*/ 2147483647 h 760"/>
              <a:gd name="T34" fmla="*/ 2147483647 w 2392"/>
              <a:gd name="T35" fmla="*/ 2147483647 h 760"/>
              <a:gd name="T36" fmla="*/ 2147483647 w 2392"/>
              <a:gd name="T37" fmla="*/ 2147483647 h 760"/>
              <a:gd name="T38" fmla="*/ 2147483647 w 2392"/>
              <a:gd name="T39" fmla="*/ 2147483647 h 760"/>
              <a:gd name="T40" fmla="*/ 2147483647 w 2392"/>
              <a:gd name="T41" fmla="*/ 2147483647 h 760"/>
              <a:gd name="T42" fmla="*/ 2147483647 w 2392"/>
              <a:gd name="T43" fmla="*/ 2147483647 h 760"/>
              <a:gd name="T44" fmla="*/ 2147483647 w 2392"/>
              <a:gd name="T45" fmla="*/ 2147483647 h 760"/>
              <a:gd name="T46" fmla="*/ 2147483647 w 2392"/>
              <a:gd name="T47" fmla="*/ 0 h 760"/>
              <a:gd name="T48" fmla="*/ 2147483647 w 2392"/>
              <a:gd name="T49" fmla="*/ 2147483647 h 760"/>
              <a:gd name="T50" fmla="*/ 2147483647 w 2392"/>
              <a:gd name="T51" fmla="*/ 2147483647 h 760"/>
              <a:gd name="T52" fmla="*/ 2147483647 w 2392"/>
              <a:gd name="T53" fmla="*/ 2147483647 h 760"/>
              <a:gd name="T54" fmla="*/ 2147483647 w 2392"/>
              <a:gd name="T55" fmla="*/ 2147483647 h 760"/>
              <a:gd name="T56" fmla="*/ 2147483647 w 2392"/>
              <a:gd name="T57" fmla="*/ 2147483647 h 760"/>
              <a:gd name="T58" fmla="*/ 2147483647 w 2392"/>
              <a:gd name="T59" fmla="*/ 2147483647 h 760"/>
              <a:gd name="T60" fmla="*/ 2147483647 w 2392"/>
              <a:gd name="T61" fmla="*/ 2147483647 h 760"/>
              <a:gd name="T62" fmla="*/ 2147483647 w 2392"/>
              <a:gd name="T63" fmla="*/ 2147483647 h 760"/>
              <a:gd name="T64" fmla="*/ 2147483647 w 2392"/>
              <a:gd name="T65" fmla="*/ 2147483647 h 760"/>
              <a:gd name="T66" fmla="*/ 2147483647 w 2392"/>
              <a:gd name="T67" fmla="*/ 2147483647 h 760"/>
              <a:gd name="T68" fmla="*/ 2147483647 w 2392"/>
              <a:gd name="T69" fmla="*/ 2147483647 h 760"/>
              <a:gd name="T70" fmla="*/ 2147483647 w 2392"/>
              <a:gd name="T71" fmla="*/ 2147483647 h 760"/>
              <a:gd name="T72" fmla="*/ 2147483647 w 2392"/>
              <a:gd name="T73" fmla="*/ 2147483647 h 760"/>
              <a:gd name="T74" fmla="*/ 2147483647 w 2392"/>
              <a:gd name="T75" fmla="*/ 2147483647 h 760"/>
              <a:gd name="T76" fmla="*/ 2147483647 w 2392"/>
              <a:gd name="T77" fmla="*/ 2147483647 h 760"/>
              <a:gd name="T78" fmla="*/ 2147483647 w 2392"/>
              <a:gd name="T79" fmla="*/ 2147483647 h 760"/>
              <a:gd name="T80" fmla="*/ 2147483647 w 2392"/>
              <a:gd name="T81" fmla="*/ 2147483647 h 760"/>
              <a:gd name="T82" fmla="*/ 2147483647 w 2392"/>
              <a:gd name="T83" fmla="*/ 2147483647 h 7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2"/>
              <a:gd name="T127" fmla="*/ 0 h 760"/>
              <a:gd name="T128" fmla="*/ 2392 w 2392"/>
              <a:gd name="T129" fmla="*/ 760 h 7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2" h="760">
                <a:moveTo>
                  <a:pt x="0" y="112"/>
                </a:moveTo>
                <a:cubicBezTo>
                  <a:pt x="25" y="146"/>
                  <a:pt x="45" y="179"/>
                  <a:pt x="64" y="216"/>
                </a:cubicBezTo>
                <a:cubicBezTo>
                  <a:pt x="73" y="233"/>
                  <a:pt x="70" y="255"/>
                  <a:pt x="80" y="272"/>
                </a:cubicBezTo>
                <a:cubicBezTo>
                  <a:pt x="96" y="300"/>
                  <a:pt x="147" y="334"/>
                  <a:pt x="176" y="344"/>
                </a:cubicBezTo>
                <a:cubicBezTo>
                  <a:pt x="208" y="341"/>
                  <a:pt x="241" y="342"/>
                  <a:pt x="272" y="336"/>
                </a:cubicBezTo>
                <a:cubicBezTo>
                  <a:pt x="281" y="334"/>
                  <a:pt x="287" y="323"/>
                  <a:pt x="296" y="320"/>
                </a:cubicBezTo>
                <a:cubicBezTo>
                  <a:pt x="309" y="315"/>
                  <a:pt x="323" y="315"/>
                  <a:pt x="336" y="312"/>
                </a:cubicBezTo>
                <a:cubicBezTo>
                  <a:pt x="342" y="313"/>
                  <a:pt x="404" y="322"/>
                  <a:pt x="416" y="328"/>
                </a:cubicBezTo>
                <a:cubicBezTo>
                  <a:pt x="428" y="334"/>
                  <a:pt x="436" y="347"/>
                  <a:pt x="448" y="352"/>
                </a:cubicBezTo>
                <a:cubicBezTo>
                  <a:pt x="466" y="359"/>
                  <a:pt x="527" y="371"/>
                  <a:pt x="552" y="376"/>
                </a:cubicBezTo>
                <a:cubicBezTo>
                  <a:pt x="594" y="369"/>
                  <a:pt x="616" y="354"/>
                  <a:pt x="656" y="344"/>
                </a:cubicBezTo>
                <a:cubicBezTo>
                  <a:pt x="664" y="336"/>
                  <a:pt x="671" y="326"/>
                  <a:pt x="680" y="320"/>
                </a:cubicBezTo>
                <a:cubicBezTo>
                  <a:pt x="687" y="315"/>
                  <a:pt x="698" y="318"/>
                  <a:pt x="704" y="312"/>
                </a:cubicBezTo>
                <a:cubicBezTo>
                  <a:pt x="710" y="306"/>
                  <a:pt x="704" y="292"/>
                  <a:pt x="712" y="288"/>
                </a:cubicBezTo>
                <a:cubicBezTo>
                  <a:pt x="729" y="280"/>
                  <a:pt x="749" y="283"/>
                  <a:pt x="768" y="280"/>
                </a:cubicBezTo>
                <a:cubicBezTo>
                  <a:pt x="789" y="283"/>
                  <a:pt x="813" y="298"/>
                  <a:pt x="832" y="288"/>
                </a:cubicBezTo>
                <a:cubicBezTo>
                  <a:pt x="843" y="283"/>
                  <a:pt x="824" y="264"/>
                  <a:pt x="816" y="256"/>
                </a:cubicBezTo>
                <a:cubicBezTo>
                  <a:pt x="810" y="250"/>
                  <a:pt x="800" y="252"/>
                  <a:pt x="792" y="248"/>
                </a:cubicBezTo>
                <a:cubicBezTo>
                  <a:pt x="770" y="237"/>
                  <a:pt x="762" y="226"/>
                  <a:pt x="744" y="208"/>
                </a:cubicBezTo>
                <a:cubicBezTo>
                  <a:pt x="733" y="174"/>
                  <a:pt x="726" y="165"/>
                  <a:pt x="744" y="120"/>
                </a:cubicBezTo>
                <a:cubicBezTo>
                  <a:pt x="748" y="111"/>
                  <a:pt x="759" y="108"/>
                  <a:pt x="768" y="104"/>
                </a:cubicBezTo>
                <a:cubicBezTo>
                  <a:pt x="809" y="86"/>
                  <a:pt x="853" y="67"/>
                  <a:pt x="896" y="56"/>
                </a:cubicBezTo>
                <a:cubicBezTo>
                  <a:pt x="899" y="48"/>
                  <a:pt x="898" y="38"/>
                  <a:pt x="904" y="32"/>
                </a:cubicBezTo>
                <a:cubicBezTo>
                  <a:pt x="911" y="25"/>
                  <a:pt x="978" y="7"/>
                  <a:pt x="992" y="0"/>
                </a:cubicBezTo>
                <a:cubicBezTo>
                  <a:pt x="997" y="16"/>
                  <a:pt x="1003" y="32"/>
                  <a:pt x="1008" y="48"/>
                </a:cubicBezTo>
                <a:cubicBezTo>
                  <a:pt x="1011" y="56"/>
                  <a:pt x="1016" y="72"/>
                  <a:pt x="1016" y="72"/>
                </a:cubicBezTo>
                <a:cubicBezTo>
                  <a:pt x="1031" y="178"/>
                  <a:pt x="1031" y="182"/>
                  <a:pt x="1136" y="200"/>
                </a:cubicBezTo>
                <a:cubicBezTo>
                  <a:pt x="1167" y="246"/>
                  <a:pt x="1167" y="300"/>
                  <a:pt x="1184" y="352"/>
                </a:cubicBezTo>
                <a:cubicBezTo>
                  <a:pt x="1197" y="390"/>
                  <a:pt x="1303" y="397"/>
                  <a:pt x="1336" y="408"/>
                </a:cubicBezTo>
                <a:cubicBezTo>
                  <a:pt x="1352" y="432"/>
                  <a:pt x="1368" y="456"/>
                  <a:pt x="1384" y="480"/>
                </a:cubicBezTo>
                <a:cubicBezTo>
                  <a:pt x="1389" y="487"/>
                  <a:pt x="1400" y="485"/>
                  <a:pt x="1408" y="488"/>
                </a:cubicBezTo>
                <a:cubicBezTo>
                  <a:pt x="1469" y="514"/>
                  <a:pt x="1534" y="512"/>
                  <a:pt x="1600" y="520"/>
                </a:cubicBezTo>
                <a:cubicBezTo>
                  <a:pt x="1667" y="570"/>
                  <a:pt x="1747" y="541"/>
                  <a:pt x="1824" y="528"/>
                </a:cubicBezTo>
                <a:cubicBezTo>
                  <a:pt x="1859" y="531"/>
                  <a:pt x="1903" y="519"/>
                  <a:pt x="1928" y="544"/>
                </a:cubicBezTo>
                <a:cubicBezTo>
                  <a:pt x="1934" y="550"/>
                  <a:pt x="1929" y="563"/>
                  <a:pt x="1936" y="568"/>
                </a:cubicBezTo>
                <a:cubicBezTo>
                  <a:pt x="1973" y="594"/>
                  <a:pt x="2086" y="609"/>
                  <a:pt x="2128" y="616"/>
                </a:cubicBezTo>
                <a:cubicBezTo>
                  <a:pt x="2160" y="637"/>
                  <a:pt x="2202" y="647"/>
                  <a:pt x="2240" y="656"/>
                </a:cubicBezTo>
                <a:cubicBezTo>
                  <a:pt x="2251" y="659"/>
                  <a:pt x="2261" y="661"/>
                  <a:pt x="2272" y="664"/>
                </a:cubicBezTo>
                <a:cubicBezTo>
                  <a:pt x="2288" y="669"/>
                  <a:pt x="2320" y="680"/>
                  <a:pt x="2320" y="680"/>
                </a:cubicBezTo>
                <a:cubicBezTo>
                  <a:pt x="2325" y="688"/>
                  <a:pt x="2327" y="700"/>
                  <a:pt x="2336" y="704"/>
                </a:cubicBezTo>
                <a:cubicBezTo>
                  <a:pt x="2351" y="711"/>
                  <a:pt x="2376" y="698"/>
                  <a:pt x="2384" y="712"/>
                </a:cubicBezTo>
                <a:cubicBezTo>
                  <a:pt x="2392" y="727"/>
                  <a:pt x="2368" y="760"/>
                  <a:pt x="2368" y="76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8692" name="Freeform 20"/>
          <p:cNvSpPr>
            <a:spLocks/>
          </p:cNvSpPr>
          <p:nvPr/>
        </p:nvSpPr>
        <p:spPr bwMode="auto">
          <a:xfrm>
            <a:off x="1035050" y="2495550"/>
            <a:ext cx="2667000" cy="939800"/>
          </a:xfrm>
          <a:custGeom>
            <a:avLst/>
            <a:gdLst>
              <a:gd name="T0" fmla="*/ 0 w 1680"/>
              <a:gd name="T1" fmla="*/ 2147483647 h 592"/>
              <a:gd name="T2" fmla="*/ 2147483647 w 1680"/>
              <a:gd name="T3" fmla="*/ 0 h 592"/>
              <a:gd name="T4" fmla="*/ 2147483647 w 1680"/>
              <a:gd name="T5" fmla="*/ 2147483647 h 592"/>
              <a:gd name="T6" fmla="*/ 2147483647 w 1680"/>
              <a:gd name="T7" fmla="*/ 2147483647 h 592"/>
              <a:gd name="T8" fmla="*/ 2147483647 w 1680"/>
              <a:gd name="T9" fmla="*/ 2147483647 h 592"/>
              <a:gd name="T10" fmla="*/ 2147483647 w 1680"/>
              <a:gd name="T11" fmla="*/ 2147483647 h 592"/>
              <a:gd name="T12" fmla="*/ 2147483647 w 1680"/>
              <a:gd name="T13" fmla="*/ 2147483647 h 592"/>
              <a:gd name="T14" fmla="*/ 2147483647 w 1680"/>
              <a:gd name="T15" fmla="*/ 2147483647 h 592"/>
              <a:gd name="T16" fmla="*/ 2147483647 w 1680"/>
              <a:gd name="T17" fmla="*/ 2147483647 h 592"/>
              <a:gd name="T18" fmla="*/ 2147483647 w 1680"/>
              <a:gd name="T19" fmla="*/ 2147483647 h 592"/>
              <a:gd name="T20" fmla="*/ 2147483647 w 1680"/>
              <a:gd name="T21" fmla="*/ 2147483647 h 592"/>
              <a:gd name="T22" fmla="*/ 2147483647 w 1680"/>
              <a:gd name="T23" fmla="*/ 2147483647 h 592"/>
              <a:gd name="T24" fmla="*/ 2147483647 w 1680"/>
              <a:gd name="T25" fmla="*/ 2147483647 h 592"/>
              <a:gd name="T26" fmla="*/ 2147483647 w 1680"/>
              <a:gd name="T27" fmla="*/ 2147483647 h 592"/>
              <a:gd name="T28" fmla="*/ 2147483647 w 1680"/>
              <a:gd name="T29" fmla="*/ 2147483647 h 592"/>
              <a:gd name="T30" fmla="*/ 2147483647 w 1680"/>
              <a:gd name="T31" fmla="*/ 2147483647 h 592"/>
              <a:gd name="T32" fmla="*/ 2147483647 w 1680"/>
              <a:gd name="T33" fmla="*/ 2147483647 h 592"/>
              <a:gd name="T34" fmla="*/ 2147483647 w 1680"/>
              <a:gd name="T35" fmla="*/ 2147483647 h 592"/>
              <a:gd name="T36" fmla="*/ 2147483647 w 1680"/>
              <a:gd name="T37" fmla="*/ 2147483647 h 592"/>
              <a:gd name="T38" fmla="*/ 2147483647 w 1680"/>
              <a:gd name="T39" fmla="*/ 2147483647 h 592"/>
              <a:gd name="T40" fmla="*/ 2147483647 w 1680"/>
              <a:gd name="T41" fmla="*/ 2147483647 h 592"/>
              <a:gd name="T42" fmla="*/ 2147483647 w 1680"/>
              <a:gd name="T43" fmla="*/ 2147483647 h 592"/>
              <a:gd name="T44" fmla="*/ 2147483647 w 1680"/>
              <a:gd name="T45" fmla="*/ 2147483647 h 592"/>
              <a:gd name="T46" fmla="*/ 2147483647 w 1680"/>
              <a:gd name="T47" fmla="*/ 2147483647 h 592"/>
              <a:gd name="T48" fmla="*/ 2147483647 w 1680"/>
              <a:gd name="T49" fmla="*/ 2147483647 h 592"/>
              <a:gd name="T50" fmla="*/ 2147483647 w 1680"/>
              <a:gd name="T51" fmla="*/ 2147483647 h 592"/>
              <a:gd name="T52" fmla="*/ 2147483647 w 1680"/>
              <a:gd name="T53" fmla="*/ 2147483647 h 592"/>
              <a:gd name="T54" fmla="*/ 2147483647 w 1680"/>
              <a:gd name="T55" fmla="*/ 2147483647 h 592"/>
              <a:gd name="T56" fmla="*/ 2147483647 w 1680"/>
              <a:gd name="T57" fmla="*/ 2147483647 h 592"/>
              <a:gd name="T58" fmla="*/ 2147483647 w 1680"/>
              <a:gd name="T59" fmla="*/ 2147483647 h 592"/>
              <a:gd name="T60" fmla="*/ 2147483647 w 1680"/>
              <a:gd name="T61" fmla="*/ 2147483647 h 592"/>
              <a:gd name="T62" fmla="*/ 2147483647 w 1680"/>
              <a:gd name="T63" fmla="*/ 2147483647 h 5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0"/>
              <a:gd name="T97" fmla="*/ 0 h 592"/>
              <a:gd name="T98" fmla="*/ 1680 w 1680"/>
              <a:gd name="T99" fmla="*/ 592 h 5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0" h="592">
                <a:moveTo>
                  <a:pt x="0" y="40"/>
                </a:moveTo>
                <a:cubicBezTo>
                  <a:pt x="26" y="31"/>
                  <a:pt x="72" y="0"/>
                  <a:pt x="72" y="0"/>
                </a:cubicBezTo>
                <a:cubicBezTo>
                  <a:pt x="141" y="6"/>
                  <a:pt x="211" y="8"/>
                  <a:pt x="280" y="16"/>
                </a:cubicBezTo>
                <a:cubicBezTo>
                  <a:pt x="322" y="21"/>
                  <a:pt x="366" y="40"/>
                  <a:pt x="408" y="48"/>
                </a:cubicBezTo>
                <a:cubicBezTo>
                  <a:pt x="439" y="79"/>
                  <a:pt x="485" y="93"/>
                  <a:pt x="528" y="104"/>
                </a:cubicBezTo>
                <a:cubicBezTo>
                  <a:pt x="531" y="112"/>
                  <a:pt x="529" y="123"/>
                  <a:pt x="536" y="128"/>
                </a:cubicBezTo>
                <a:cubicBezTo>
                  <a:pt x="550" y="138"/>
                  <a:pt x="584" y="144"/>
                  <a:pt x="584" y="144"/>
                </a:cubicBezTo>
                <a:cubicBezTo>
                  <a:pt x="629" y="212"/>
                  <a:pt x="663" y="287"/>
                  <a:pt x="712" y="352"/>
                </a:cubicBezTo>
                <a:cubicBezTo>
                  <a:pt x="731" y="409"/>
                  <a:pt x="704" y="340"/>
                  <a:pt x="744" y="400"/>
                </a:cubicBezTo>
                <a:cubicBezTo>
                  <a:pt x="761" y="425"/>
                  <a:pt x="741" y="426"/>
                  <a:pt x="768" y="448"/>
                </a:cubicBezTo>
                <a:cubicBezTo>
                  <a:pt x="773" y="452"/>
                  <a:pt x="822" y="463"/>
                  <a:pt x="824" y="464"/>
                </a:cubicBezTo>
                <a:cubicBezTo>
                  <a:pt x="832" y="469"/>
                  <a:pt x="839" y="477"/>
                  <a:pt x="848" y="480"/>
                </a:cubicBezTo>
                <a:cubicBezTo>
                  <a:pt x="869" y="488"/>
                  <a:pt x="912" y="496"/>
                  <a:pt x="912" y="496"/>
                </a:cubicBezTo>
                <a:cubicBezTo>
                  <a:pt x="937" y="533"/>
                  <a:pt x="1020" y="577"/>
                  <a:pt x="1064" y="592"/>
                </a:cubicBezTo>
                <a:cubicBezTo>
                  <a:pt x="1072" y="587"/>
                  <a:pt x="1081" y="583"/>
                  <a:pt x="1088" y="576"/>
                </a:cubicBezTo>
                <a:cubicBezTo>
                  <a:pt x="1095" y="569"/>
                  <a:pt x="1097" y="558"/>
                  <a:pt x="1104" y="552"/>
                </a:cubicBezTo>
                <a:cubicBezTo>
                  <a:pt x="1121" y="538"/>
                  <a:pt x="1142" y="532"/>
                  <a:pt x="1160" y="520"/>
                </a:cubicBezTo>
                <a:cubicBezTo>
                  <a:pt x="1163" y="512"/>
                  <a:pt x="1169" y="504"/>
                  <a:pt x="1168" y="496"/>
                </a:cubicBezTo>
                <a:cubicBezTo>
                  <a:pt x="1162" y="430"/>
                  <a:pt x="1136" y="362"/>
                  <a:pt x="1128" y="296"/>
                </a:cubicBezTo>
                <a:cubicBezTo>
                  <a:pt x="1130" y="279"/>
                  <a:pt x="1133" y="195"/>
                  <a:pt x="1152" y="176"/>
                </a:cubicBezTo>
                <a:cubicBezTo>
                  <a:pt x="1160" y="168"/>
                  <a:pt x="1173" y="165"/>
                  <a:pt x="1184" y="160"/>
                </a:cubicBezTo>
                <a:cubicBezTo>
                  <a:pt x="1220" y="106"/>
                  <a:pt x="1178" y="159"/>
                  <a:pt x="1224" y="128"/>
                </a:cubicBezTo>
                <a:cubicBezTo>
                  <a:pt x="1296" y="80"/>
                  <a:pt x="1184" y="125"/>
                  <a:pt x="1296" y="88"/>
                </a:cubicBezTo>
                <a:cubicBezTo>
                  <a:pt x="1312" y="83"/>
                  <a:pt x="1344" y="72"/>
                  <a:pt x="1344" y="72"/>
                </a:cubicBezTo>
                <a:cubicBezTo>
                  <a:pt x="1390" y="80"/>
                  <a:pt x="1435" y="89"/>
                  <a:pt x="1480" y="104"/>
                </a:cubicBezTo>
                <a:cubicBezTo>
                  <a:pt x="1511" y="135"/>
                  <a:pt x="1558" y="162"/>
                  <a:pt x="1600" y="176"/>
                </a:cubicBezTo>
                <a:cubicBezTo>
                  <a:pt x="1605" y="184"/>
                  <a:pt x="1608" y="194"/>
                  <a:pt x="1616" y="200"/>
                </a:cubicBezTo>
                <a:cubicBezTo>
                  <a:pt x="1623" y="205"/>
                  <a:pt x="1634" y="202"/>
                  <a:pt x="1640" y="208"/>
                </a:cubicBezTo>
                <a:cubicBezTo>
                  <a:pt x="1646" y="214"/>
                  <a:pt x="1644" y="224"/>
                  <a:pt x="1648" y="232"/>
                </a:cubicBezTo>
                <a:cubicBezTo>
                  <a:pt x="1658" y="251"/>
                  <a:pt x="1670" y="269"/>
                  <a:pt x="1680" y="288"/>
                </a:cubicBezTo>
                <a:cubicBezTo>
                  <a:pt x="1675" y="328"/>
                  <a:pt x="1672" y="368"/>
                  <a:pt x="1664" y="408"/>
                </a:cubicBezTo>
                <a:cubicBezTo>
                  <a:pt x="1654" y="459"/>
                  <a:pt x="1630" y="456"/>
                  <a:pt x="1656" y="456"/>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8693" name="Freeform 21"/>
          <p:cNvSpPr>
            <a:spLocks/>
          </p:cNvSpPr>
          <p:nvPr/>
        </p:nvSpPr>
        <p:spPr bwMode="auto">
          <a:xfrm>
            <a:off x="4984750" y="2584450"/>
            <a:ext cx="3789363" cy="1295400"/>
          </a:xfrm>
          <a:custGeom>
            <a:avLst/>
            <a:gdLst>
              <a:gd name="T0" fmla="*/ 0 w 2387"/>
              <a:gd name="T1" fmla="*/ 2147483647 h 816"/>
              <a:gd name="T2" fmla="*/ 2147483647 w 2387"/>
              <a:gd name="T3" fmla="*/ 2147483647 h 816"/>
              <a:gd name="T4" fmla="*/ 2147483647 w 2387"/>
              <a:gd name="T5" fmla="*/ 2147483647 h 816"/>
              <a:gd name="T6" fmla="*/ 2147483647 w 2387"/>
              <a:gd name="T7" fmla="*/ 2147483647 h 816"/>
              <a:gd name="T8" fmla="*/ 2147483647 w 2387"/>
              <a:gd name="T9" fmla="*/ 2147483647 h 816"/>
              <a:gd name="T10" fmla="*/ 2147483647 w 2387"/>
              <a:gd name="T11" fmla="*/ 2147483647 h 816"/>
              <a:gd name="T12" fmla="*/ 2147483647 w 2387"/>
              <a:gd name="T13" fmla="*/ 2147483647 h 816"/>
              <a:gd name="T14" fmla="*/ 2147483647 w 2387"/>
              <a:gd name="T15" fmla="*/ 2147483647 h 816"/>
              <a:gd name="T16" fmla="*/ 2147483647 w 2387"/>
              <a:gd name="T17" fmla="*/ 2147483647 h 816"/>
              <a:gd name="T18" fmla="*/ 2147483647 w 2387"/>
              <a:gd name="T19" fmla="*/ 2147483647 h 816"/>
              <a:gd name="T20" fmla="*/ 2147483647 w 2387"/>
              <a:gd name="T21" fmla="*/ 2147483647 h 816"/>
              <a:gd name="T22" fmla="*/ 2147483647 w 2387"/>
              <a:gd name="T23" fmla="*/ 2147483647 h 816"/>
              <a:gd name="T24" fmla="*/ 2147483647 w 2387"/>
              <a:gd name="T25" fmla="*/ 0 h 816"/>
              <a:gd name="T26" fmla="*/ 2147483647 w 2387"/>
              <a:gd name="T27" fmla="*/ 2147483647 h 816"/>
              <a:gd name="T28" fmla="*/ 2147483647 w 2387"/>
              <a:gd name="T29" fmla="*/ 2147483647 h 816"/>
              <a:gd name="T30" fmla="*/ 2147483647 w 2387"/>
              <a:gd name="T31" fmla="*/ 2147483647 h 816"/>
              <a:gd name="T32" fmla="*/ 2147483647 w 2387"/>
              <a:gd name="T33" fmla="*/ 2147483647 h 816"/>
              <a:gd name="T34" fmla="*/ 2147483647 w 2387"/>
              <a:gd name="T35" fmla="*/ 2147483647 h 816"/>
              <a:gd name="T36" fmla="*/ 2147483647 w 2387"/>
              <a:gd name="T37" fmla="*/ 2147483647 h 816"/>
              <a:gd name="T38" fmla="*/ 2147483647 w 2387"/>
              <a:gd name="T39" fmla="*/ 2147483647 h 816"/>
              <a:gd name="T40" fmla="*/ 2147483647 w 2387"/>
              <a:gd name="T41" fmla="*/ 2147483647 h 816"/>
              <a:gd name="T42" fmla="*/ 2147483647 w 2387"/>
              <a:gd name="T43" fmla="*/ 2147483647 h 816"/>
              <a:gd name="T44" fmla="*/ 2147483647 w 2387"/>
              <a:gd name="T45" fmla="*/ 2147483647 h 816"/>
              <a:gd name="T46" fmla="*/ 2147483647 w 2387"/>
              <a:gd name="T47" fmla="*/ 2147483647 h 816"/>
              <a:gd name="T48" fmla="*/ 2147483647 w 2387"/>
              <a:gd name="T49" fmla="*/ 2147483647 h 816"/>
              <a:gd name="T50" fmla="*/ 2147483647 w 2387"/>
              <a:gd name="T51" fmla="*/ 2147483647 h 816"/>
              <a:gd name="T52" fmla="*/ 2147483647 w 2387"/>
              <a:gd name="T53" fmla="*/ 2147483647 h 816"/>
              <a:gd name="T54" fmla="*/ 2147483647 w 2387"/>
              <a:gd name="T55" fmla="*/ 2147483647 h 816"/>
              <a:gd name="T56" fmla="*/ 2147483647 w 2387"/>
              <a:gd name="T57" fmla="*/ 2147483647 h 816"/>
              <a:gd name="T58" fmla="*/ 2147483647 w 2387"/>
              <a:gd name="T59" fmla="*/ 2147483647 h 816"/>
              <a:gd name="T60" fmla="*/ 2147483647 w 2387"/>
              <a:gd name="T61" fmla="*/ 2147483647 h 816"/>
              <a:gd name="T62" fmla="*/ 2147483647 w 2387"/>
              <a:gd name="T63" fmla="*/ 2147483647 h 816"/>
              <a:gd name="T64" fmla="*/ 2147483647 w 2387"/>
              <a:gd name="T65" fmla="*/ 2147483647 h 8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87"/>
              <a:gd name="T100" fmla="*/ 0 h 816"/>
              <a:gd name="T101" fmla="*/ 2387 w 2387"/>
              <a:gd name="T102" fmla="*/ 816 h 8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87" h="816">
                <a:moveTo>
                  <a:pt x="0" y="224"/>
                </a:moveTo>
                <a:cubicBezTo>
                  <a:pt x="36" y="248"/>
                  <a:pt x="72" y="244"/>
                  <a:pt x="112" y="256"/>
                </a:cubicBezTo>
                <a:cubicBezTo>
                  <a:pt x="134" y="263"/>
                  <a:pt x="154" y="273"/>
                  <a:pt x="176" y="280"/>
                </a:cubicBezTo>
                <a:cubicBezTo>
                  <a:pt x="235" y="273"/>
                  <a:pt x="293" y="264"/>
                  <a:pt x="352" y="256"/>
                </a:cubicBezTo>
                <a:cubicBezTo>
                  <a:pt x="413" y="236"/>
                  <a:pt x="350" y="254"/>
                  <a:pt x="480" y="240"/>
                </a:cubicBezTo>
                <a:cubicBezTo>
                  <a:pt x="524" y="235"/>
                  <a:pt x="564" y="211"/>
                  <a:pt x="608" y="208"/>
                </a:cubicBezTo>
                <a:cubicBezTo>
                  <a:pt x="643" y="205"/>
                  <a:pt x="677" y="203"/>
                  <a:pt x="712" y="200"/>
                </a:cubicBezTo>
                <a:cubicBezTo>
                  <a:pt x="720" y="195"/>
                  <a:pt x="727" y="187"/>
                  <a:pt x="736" y="184"/>
                </a:cubicBezTo>
                <a:cubicBezTo>
                  <a:pt x="757" y="176"/>
                  <a:pt x="800" y="168"/>
                  <a:pt x="800" y="168"/>
                </a:cubicBezTo>
                <a:cubicBezTo>
                  <a:pt x="847" y="137"/>
                  <a:pt x="808" y="158"/>
                  <a:pt x="896" y="144"/>
                </a:cubicBezTo>
                <a:cubicBezTo>
                  <a:pt x="940" y="137"/>
                  <a:pt x="979" y="113"/>
                  <a:pt x="1024" y="104"/>
                </a:cubicBezTo>
                <a:cubicBezTo>
                  <a:pt x="1074" y="79"/>
                  <a:pt x="1114" y="53"/>
                  <a:pt x="1168" y="40"/>
                </a:cubicBezTo>
                <a:cubicBezTo>
                  <a:pt x="1211" y="12"/>
                  <a:pt x="1263" y="12"/>
                  <a:pt x="1312" y="0"/>
                </a:cubicBezTo>
                <a:cubicBezTo>
                  <a:pt x="1333" y="3"/>
                  <a:pt x="1356" y="0"/>
                  <a:pt x="1376" y="8"/>
                </a:cubicBezTo>
                <a:cubicBezTo>
                  <a:pt x="1405" y="20"/>
                  <a:pt x="1387" y="66"/>
                  <a:pt x="1384" y="80"/>
                </a:cubicBezTo>
                <a:cubicBezTo>
                  <a:pt x="1376" y="120"/>
                  <a:pt x="1363" y="140"/>
                  <a:pt x="1344" y="176"/>
                </a:cubicBezTo>
                <a:cubicBezTo>
                  <a:pt x="1327" y="208"/>
                  <a:pt x="1312" y="240"/>
                  <a:pt x="1296" y="272"/>
                </a:cubicBezTo>
                <a:cubicBezTo>
                  <a:pt x="1291" y="283"/>
                  <a:pt x="1280" y="304"/>
                  <a:pt x="1280" y="304"/>
                </a:cubicBezTo>
                <a:cubicBezTo>
                  <a:pt x="1297" y="338"/>
                  <a:pt x="1312" y="355"/>
                  <a:pt x="1344" y="376"/>
                </a:cubicBezTo>
                <a:cubicBezTo>
                  <a:pt x="1378" y="427"/>
                  <a:pt x="1406" y="406"/>
                  <a:pt x="1472" y="400"/>
                </a:cubicBezTo>
                <a:cubicBezTo>
                  <a:pt x="1500" y="379"/>
                  <a:pt x="1523" y="355"/>
                  <a:pt x="1552" y="336"/>
                </a:cubicBezTo>
                <a:cubicBezTo>
                  <a:pt x="1602" y="261"/>
                  <a:pt x="1567" y="299"/>
                  <a:pt x="1760" y="320"/>
                </a:cubicBezTo>
                <a:cubicBezTo>
                  <a:pt x="1772" y="321"/>
                  <a:pt x="1781" y="332"/>
                  <a:pt x="1792" y="336"/>
                </a:cubicBezTo>
                <a:cubicBezTo>
                  <a:pt x="1808" y="342"/>
                  <a:pt x="1840" y="352"/>
                  <a:pt x="1840" y="352"/>
                </a:cubicBezTo>
                <a:cubicBezTo>
                  <a:pt x="1905" y="401"/>
                  <a:pt x="1834" y="355"/>
                  <a:pt x="1920" y="384"/>
                </a:cubicBezTo>
                <a:cubicBezTo>
                  <a:pt x="1923" y="385"/>
                  <a:pt x="1963" y="406"/>
                  <a:pt x="1968" y="408"/>
                </a:cubicBezTo>
                <a:cubicBezTo>
                  <a:pt x="1993" y="446"/>
                  <a:pt x="1980" y="489"/>
                  <a:pt x="2000" y="528"/>
                </a:cubicBezTo>
                <a:cubicBezTo>
                  <a:pt x="2028" y="584"/>
                  <a:pt x="2058" y="613"/>
                  <a:pt x="2112" y="640"/>
                </a:cubicBezTo>
                <a:cubicBezTo>
                  <a:pt x="2141" y="683"/>
                  <a:pt x="2156" y="715"/>
                  <a:pt x="2208" y="728"/>
                </a:cubicBezTo>
                <a:cubicBezTo>
                  <a:pt x="2264" y="725"/>
                  <a:pt x="2321" y="712"/>
                  <a:pt x="2376" y="720"/>
                </a:cubicBezTo>
                <a:cubicBezTo>
                  <a:pt x="2387" y="722"/>
                  <a:pt x="2370" y="741"/>
                  <a:pt x="2368" y="752"/>
                </a:cubicBezTo>
                <a:cubicBezTo>
                  <a:pt x="2365" y="768"/>
                  <a:pt x="2367" y="785"/>
                  <a:pt x="2360" y="800"/>
                </a:cubicBezTo>
                <a:cubicBezTo>
                  <a:pt x="2356" y="809"/>
                  <a:pt x="2336" y="816"/>
                  <a:pt x="2336" y="816"/>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8694" name="Line 22"/>
          <p:cNvSpPr>
            <a:spLocks noChangeShapeType="1"/>
          </p:cNvSpPr>
          <p:nvPr/>
        </p:nvSpPr>
        <p:spPr bwMode="auto">
          <a:xfrm flipV="1">
            <a:off x="2851150" y="3829050"/>
            <a:ext cx="8382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5" name="Line 23"/>
          <p:cNvSpPr>
            <a:spLocks noChangeShapeType="1"/>
          </p:cNvSpPr>
          <p:nvPr/>
        </p:nvSpPr>
        <p:spPr bwMode="auto">
          <a:xfrm flipV="1">
            <a:off x="3155950" y="39814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6" name="Line 24"/>
          <p:cNvSpPr>
            <a:spLocks noChangeShapeType="1"/>
          </p:cNvSpPr>
          <p:nvPr/>
        </p:nvSpPr>
        <p:spPr bwMode="auto">
          <a:xfrm flipV="1">
            <a:off x="3308350" y="4057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7" name="Line 25"/>
          <p:cNvSpPr>
            <a:spLocks noChangeShapeType="1"/>
          </p:cNvSpPr>
          <p:nvPr/>
        </p:nvSpPr>
        <p:spPr bwMode="auto">
          <a:xfrm flipV="1">
            <a:off x="3384550" y="40576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8" name="Line 26"/>
          <p:cNvSpPr>
            <a:spLocks noChangeShapeType="1"/>
          </p:cNvSpPr>
          <p:nvPr/>
        </p:nvSpPr>
        <p:spPr bwMode="auto">
          <a:xfrm flipV="1">
            <a:off x="3460750" y="41338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9" name="Line 27"/>
          <p:cNvSpPr>
            <a:spLocks noChangeShapeType="1"/>
          </p:cNvSpPr>
          <p:nvPr/>
        </p:nvSpPr>
        <p:spPr bwMode="auto">
          <a:xfrm flipV="1">
            <a:off x="3613150" y="41338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0" name="Line 28"/>
          <p:cNvSpPr>
            <a:spLocks noChangeShapeType="1"/>
          </p:cNvSpPr>
          <p:nvPr/>
        </p:nvSpPr>
        <p:spPr bwMode="auto">
          <a:xfrm flipV="1">
            <a:off x="3841750" y="41338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1" name="Line 29"/>
          <p:cNvSpPr>
            <a:spLocks noChangeShapeType="1"/>
          </p:cNvSpPr>
          <p:nvPr/>
        </p:nvSpPr>
        <p:spPr bwMode="auto">
          <a:xfrm flipV="1">
            <a:off x="3917950" y="42100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2" name="Line 30"/>
          <p:cNvSpPr>
            <a:spLocks noChangeShapeType="1"/>
          </p:cNvSpPr>
          <p:nvPr/>
        </p:nvSpPr>
        <p:spPr bwMode="auto">
          <a:xfrm flipV="1">
            <a:off x="4146550" y="42100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3" name="Line 31"/>
          <p:cNvSpPr>
            <a:spLocks noChangeShapeType="1"/>
          </p:cNvSpPr>
          <p:nvPr/>
        </p:nvSpPr>
        <p:spPr bwMode="auto">
          <a:xfrm flipV="1">
            <a:off x="4375150" y="39052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4" name="Line 32"/>
          <p:cNvSpPr>
            <a:spLocks noChangeShapeType="1"/>
          </p:cNvSpPr>
          <p:nvPr/>
        </p:nvSpPr>
        <p:spPr bwMode="auto">
          <a:xfrm flipV="1">
            <a:off x="4756150" y="3676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5" name="Line 33"/>
          <p:cNvSpPr>
            <a:spLocks noChangeShapeType="1"/>
          </p:cNvSpPr>
          <p:nvPr/>
        </p:nvSpPr>
        <p:spPr bwMode="auto">
          <a:xfrm flipV="1">
            <a:off x="4756150" y="32956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6" name="Line 34"/>
          <p:cNvSpPr>
            <a:spLocks noChangeShapeType="1"/>
          </p:cNvSpPr>
          <p:nvPr/>
        </p:nvSpPr>
        <p:spPr bwMode="auto">
          <a:xfrm flipV="1">
            <a:off x="4679950" y="33718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7" name="Line 35"/>
          <p:cNvSpPr>
            <a:spLocks noChangeShapeType="1"/>
          </p:cNvSpPr>
          <p:nvPr/>
        </p:nvSpPr>
        <p:spPr bwMode="auto">
          <a:xfrm flipV="1">
            <a:off x="4908550" y="3448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8" name="Line 36"/>
          <p:cNvSpPr>
            <a:spLocks noChangeShapeType="1"/>
          </p:cNvSpPr>
          <p:nvPr/>
        </p:nvSpPr>
        <p:spPr bwMode="auto">
          <a:xfrm flipV="1">
            <a:off x="5060950" y="3295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9" name="Line 37"/>
          <p:cNvSpPr>
            <a:spLocks noChangeShapeType="1"/>
          </p:cNvSpPr>
          <p:nvPr/>
        </p:nvSpPr>
        <p:spPr bwMode="auto">
          <a:xfrm flipV="1">
            <a:off x="4984750" y="3219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0" name="Line 38"/>
          <p:cNvSpPr>
            <a:spLocks noChangeShapeType="1"/>
          </p:cNvSpPr>
          <p:nvPr/>
        </p:nvSpPr>
        <p:spPr bwMode="auto">
          <a:xfrm flipV="1">
            <a:off x="4908550" y="3067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1" name="Line 39"/>
          <p:cNvSpPr>
            <a:spLocks noChangeShapeType="1"/>
          </p:cNvSpPr>
          <p:nvPr/>
        </p:nvSpPr>
        <p:spPr bwMode="auto">
          <a:xfrm flipV="1">
            <a:off x="3003550" y="4133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2" name="Line 40"/>
          <p:cNvSpPr>
            <a:spLocks noChangeShapeType="1"/>
          </p:cNvSpPr>
          <p:nvPr/>
        </p:nvSpPr>
        <p:spPr bwMode="auto">
          <a:xfrm flipV="1">
            <a:off x="3003550" y="36766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3" name="Line 41"/>
          <p:cNvSpPr>
            <a:spLocks noChangeShapeType="1"/>
          </p:cNvSpPr>
          <p:nvPr/>
        </p:nvSpPr>
        <p:spPr bwMode="auto">
          <a:xfrm flipV="1">
            <a:off x="3384550" y="3829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4" name="Line 42"/>
          <p:cNvSpPr>
            <a:spLocks noChangeShapeType="1"/>
          </p:cNvSpPr>
          <p:nvPr/>
        </p:nvSpPr>
        <p:spPr bwMode="auto">
          <a:xfrm flipV="1">
            <a:off x="3079750" y="36004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5" name="Line 43"/>
          <p:cNvSpPr>
            <a:spLocks noChangeShapeType="1"/>
          </p:cNvSpPr>
          <p:nvPr/>
        </p:nvSpPr>
        <p:spPr bwMode="auto">
          <a:xfrm flipV="1">
            <a:off x="3003550" y="32194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6" name="Line 44"/>
          <p:cNvSpPr>
            <a:spLocks noChangeShapeType="1"/>
          </p:cNvSpPr>
          <p:nvPr/>
        </p:nvSpPr>
        <p:spPr bwMode="auto">
          <a:xfrm flipV="1">
            <a:off x="2774950" y="31432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7" name="Line 45"/>
          <p:cNvSpPr>
            <a:spLocks noChangeShapeType="1"/>
          </p:cNvSpPr>
          <p:nvPr/>
        </p:nvSpPr>
        <p:spPr bwMode="auto">
          <a:xfrm flipV="1">
            <a:off x="2774950" y="30670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8" name="Line 46"/>
          <p:cNvSpPr>
            <a:spLocks noChangeShapeType="1"/>
          </p:cNvSpPr>
          <p:nvPr/>
        </p:nvSpPr>
        <p:spPr bwMode="auto">
          <a:xfrm flipV="1">
            <a:off x="2698750" y="2990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9" name="Line 47"/>
          <p:cNvSpPr>
            <a:spLocks noChangeShapeType="1"/>
          </p:cNvSpPr>
          <p:nvPr/>
        </p:nvSpPr>
        <p:spPr bwMode="auto">
          <a:xfrm flipV="1">
            <a:off x="3079750" y="2990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0" name="Line 48"/>
          <p:cNvSpPr>
            <a:spLocks noChangeShapeType="1"/>
          </p:cNvSpPr>
          <p:nvPr/>
        </p:nvSpPr>
        <p:spPr bwMode="auto">
          <a:xfrm flipV="1">
            <a:off x="3003550" y="2914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1" name="Line 49"/>
          <p:cNvSpPr>
            <a:spLocks noChangeShapeType="1"/>
          </p:cNvSpPr>
          <p:nvPr/>
        </p:nvSpPr>
        <p:spPr bwMode="auto">
          <a:xfrm flipV="1">
            <a:off x="4375150" y="40576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2" name="Line 50"/>
          <p:cNvSpPr>
            <a:spLocks noChangeShapeType="1"/>
          </p:cNvSpPr>
          <p:nvPr/>
        </p:nvSpPr>
        <p:spPr bwMode="auto">
          <a:xfrm flipV="1">
            <a:off x="4298950" y="3829050"/>
            <a:ext cx="8382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3" name="Line 51"/>
          <p:cNvSpPr>
            <a:spLocks noChangeShapeType="1"/>
          </p:cNvSpPr>
          <p:nvPr/>
        </p:nvSpPr>
        <p:spPr bwMode="auto">
          <a:xfrm flipV="1">
            <a:off x="3994150" y="42862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4" name="Line 52"/>
          <p:cNvSpPr>
            <a:spLocks noChangeShapeType="1"/>
          </p:cNvSpPr>
          <p:nvPr/>
        </p:nvSpPr>
        <p:spPr bwMode="auto">
          <a:xfrm flipV="1">
            <a:off x="4451350" y="41338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5" name="Line 53"/>
          <p:cNvSpPr>
            <a:spLocks noChangeShapeType="1"/>
          </p:cNvSpPr>
          <p:nvPr/>
        </p:nvSpPr>
        <p:spPr bwMode="auto">
          <a:xfrm flipV="1">
            <a:off x="4603750" y="42862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6" name="Line 54"/>
          <p:cNvSpPr>
            <a:spLocks noChangeShapeType="1"/>
          </p:cNvSpPr>
          <p:nvPr/>
        </p:nvSpPr>
        <p:spPr bwMode="auto">
          <a:xfrm flipV="1">
            <a:off x="4832350" y="45148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7" name="Line 55"/>
          <p:cNvSpPr>
            <a:spLocks noChangeShapeType="1"/>
          </p:cNvSpPr>
          <p:nvPr/>
        </p:nvSpPr>
        <p:spPr bwMode="auto">
          <a:xfrm flipV="1">
            <a:off x="4984750" y="43624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8" name="Line 56"/>
          <p:cNvSpPr>
            <a:spLocks noChangeShapeType="1"/>
          </p:cNvSpPr>
          <p:nvPr/>
        </p:nvSpPr>
        <p:spPr bwMode="auto">
          <a:xfrm flipV="1">
            <a:off x="4527550" y="42100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9" name="Line 57"/>
          <p:cNvSpPr>
            <a:spLocks noChangeShapeType="1"/>
          </p:cNvSpPr>
          <p:nvPr/>
        </p:nvSpPr>
        <p:spPr bwMode="auto">
          <a:xfrm flipV="1">
            <a:off x="4603750" y="42100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0" name="Line 58"/>
          <p:cNvSpPr>
            <a:spLocks noChangeShapeType="1"/>
          </p:cNvSpPr>
          <p:nvPr/>
        </p:nvSpPr>
        <p:spPr bwMode="auto">
          <a:xfrm flipV="1">
            <a:off x="4756150" y="44386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1" name="Line 59"/>
          <p:cNvSpPr>
            <a:spLocks noChangeShapeType="1"/>
          </p:cNvSpPr>
          <p:nvPr/>
        </p:nvSpPr>
        <p:spPr bwMode="auto">
          <a:xfrm flipV="1">
            <a:off x="4832350" y="45148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2" name="Line 60"/>
          <p:cNvSpPr>
            <a:spLocks noChangeShapeType="1"/>
          </p:cNvSpPr>
          <p:nvPr/>
        </p:nvSpPr>
        <p:spPr bwMode="auto">
          <a:xfrm flipV="1">
            <a:off x="3460750" y="41338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3" name="Line 61"/>
          <p:cNvSpPr>
            <a:spLocks noChangeShapeType="1"/>
          </p:cNvSpPr>
          <p:nvPr/>
        </p:nvSpPr>
        <p:spPr bwMode="auto">
          <a:xfrm flipV="1">
            <a:off x="3079750" y="39814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4" name="Line 62"/>
          <p:cNvSpPr>
            <a:spLocks noChangeShapeType="1"/>
          </p:cNvSpPr>
          <p:nvPr/>
        </p:nvSpPr>
        <p:spPr bwMode="auto">
          <a:xfrm flipV="1">
            <a:off x="3003550" y="38290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5" name="Line 63"/>
          <p:cNvSpPr>
            <a:spLocks noChangeShapeType="1"/>
          </p:cNvSpPr>
          <p:nvPr/>
        </p:nvSpPr>
        <p:spPr bwMode="auto">
          <a:xfrm flipV="1">
            <a:off x="3079750" y="3448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6" name="Line 64"/>
          <p:cNvSpPr>
            <a:spLocks noChangeShapeType="1"/>
          </p:cNvSpPr>
          <p:nvPr/>
        </p:nvSpPr>
        <p:spPr bwMode="auto">
          <a:xfrm flipV="1">
            <a:off x="3079750" y="35242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7" name="Line 65"/>
          <p:cNvSpPr>
            <a:spLocks noChangeShapeType="1"/>
          </p:cNvSpPr>
          <p:nvPr/>
        </p:nvSpPr>
        <p:spPr bwMode="auto">
          <a:xfrm flipV="1">
            <a:off x="2774950" y="30670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8" name="Line 66"/>
          <p:cNvSpPr>
            <a:spLocks noChangeShapeType="1"/>
          </p:cNvSpPr>
          <p:nvPr/>
        </p:nvSpPr>
        <p:spPr bwMode="auto">
          <a:xfrm flipV="1">
            <a:off x="3003550" y="32194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9" name="Line 67"/>
          <p:cNvSpPr>
            <a:spLocks noChangeShapeType="1"/>
          </p:cNvSpPr>
          <p:nvPr/>
        </p:nvSpPr>
        <p:spPr bwMode="auto">
          <a:xfrm flipV="1">
            <a:off x="3079750" y="29908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0" name="Line 68"/>
          <p:cNvSpPr>
            <a:spLocks noChangeShapeType="1"/>
          </p:cNvSpPr>
          <p:nvPr/>
        </p:nvSpPr>
        <p:spPr bwMode="auto">
          <a:xfrm flipV="1">
            <a:off x="3003550" y="4057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1" name="Line 69"/>
          <p:cNvSpPr>
            <a:spLocks noChangeShapeType="1"/>
          </p:cNvSpPr>
          <p:nvPr/>
        </p:nvSpPr>
        <p:spPr bwMode="auto">
          <a:xfrm flipV="1">
            <a:off x="3308350" y="3752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2" name="Line 70"/>
          <p:cNvSpPr>
            <a:spLocks noChangeShapeType="1"/>
          </p:cNvSpPr>
          <p:nvPr/>
        </p:nvSpPr>
        <p:spPr bwMode="auto">
          <a:xfrm flipV="1">
            <a:off x="3155950" y="3676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3" name="Line 71"/>
          <p:cNvSpPr>
            <a:spLocks noChangeShapeType="1"/>
          </p:cNvSpPr>
          <p:nvPr/>
        </p:nvSpPr>
        <p:spPr bwMode="auto">
          <a:xfrm flipV="1">
            <a:off x="3232150" y="4057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4" name="Line 72"/>
          <p:cNvSpPr>
            <a:spLocks noChangeShapeType="1"/>
          </p:cNvSpPr>
          <p:nvPr/>
        </p:nvSpPr>
        <p:spPr bwMode="auto">
          <a:xfrm flipV="1">
            <a:off x="3460750" y="41338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5" name="Line 73"/>
          <p:cNvSpPr>
            <a:spLocks noChangeShapeType="1"/>
          </p:cNvSpPr>
          <p:nvPr/>
        </p:nvSpPr>
        <p:spPr bwMode="auto">
          <a:xfrm flipV="1">
            <a:off x="3613150" y="41338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6" name="Line 74"/>
          <p:cNvSpPr>
            <a:spLocks noChangeShapeType="1"/>
          </p:cNvSpPr>
          <p:nvPr/>
        </p:nvSpPr>
        <p:spPr bwMode="auto">
          <a:xfrm flipV="1">
            <a:off x="3765550" y="41338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7" name="Line 75"/>
          <p:cNvSpPr>
            <a:spLocks noChangeShapeType="1"/>
          </p:cNvSpPr>
          <p:nvPr/>
        </p:nvSpPr>
        <p:spPr bwMode="auto">
          <a:xfrm flipV="1">
            <a:off x="3917950" y="4210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8" name="Line 76"/>
          <p:cNvSpPr>
            <a:spLocks noChangeShapeType="1"/>
          </p:cNvSpPr>
          <p:nvPr/>
        </p:nvSpPr>
        <p:spPr bwMode="auto">
          <a:xfrm flipV="1">
            <a:off x="4070350" y="42862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9" name="Line 77"/>
          <p:cNvSpPr>
            <a:spLocks noChangeShapeType="1"/>
          </p:cNvSpPr>
          <p:nvPr/>
        </p:nvSpPr>
        <p:spPr bwMode="auto">
          <a:xfrm flipV="1">
            <a:off x="4222750" y="42862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0" name="Line 78"/>
          <p:cNvSpPr>
            <a:spLocks noChangeShapeType="1"/>
          </p:cNvSpPr>
          <p:nvPr/>
        </p:nvSpPr>
        <p:spPr bwMode="auto">
          <a:xfrm flipV="1">
            <a:off x="4375150" y="41338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1" name="Line 79"/>
          <p:cNvSpPr>
            <a:spLocks noChangeShapeType="1"/>
          </p:cNvSpPr>
          <p:nvPr/>
        </p:nvSpPr>
        <p:spPr bwMode="auto">
          <a:xfrm flipV="1">
            <a:off x="4756150" y="33718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2" name="Line 80"/>
          <p:cNvSpPr>
            <a:spLocks noChangeShapeType="1"/>
          </p:cNvSpPr>
          <p:nvPr/>
        </p:nvSpPr>
        <p:spPr bwMode="auto">
          <a:xfrm flipV="1">
            <a:off x="5289550" y="3524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3" name="Line 81"/>
          <p:cNvSpPr>
            <a:spLocks noChangeShapeType="1"/>
          </p:cNvSpPr>
          <p:nvPr/>
        </p:nvSpPr>
        <p:spPr bwMode="auto">
          <a:xfrm flipV="1">
            <a:off x="5365750" y="3524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4" name="Line 82"/>
          <p:cNvSpPr>
            <a:spLocks noChangeShapeType="1"/>
          </p:cNvSpPr>
          <p:nvPr/>
        </p:nvSpPr>
        <p:spPr bwMode="auto">
          <a:xfrm flipV="1">
            <a:off x="5594350" y="3524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5" name="Line 83"/>
          <p:cNvSpPr>
            <a:spLocks noChangeShapeType="1"/>
          </p:cNvSpPr>
          <p:nvPr/>
        </p:nvSpPr>
        <p:spPr bwMode="auto">
          <a:xfrm flipV="1">
            <a:off x="5746750" y="3524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6" name="Line 84"/>
          <p:cNvSpPr>
            <a:spLocks noChangeShapeType="1"/>
          </p:cNvSpPr>
          <p:nvPr/>
        </p:nvSpPr>
        <p:spPr bwMode="auto">
          <a:xfrm flipV="1">
            <a:off x="5670550" y="3143250"/>
            <a:ext cx="990600" cy="990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7" name="Line 85"/>
          <p:cNvSpPr>
            <a:spLocks noChangeShapeType="1"/>
          </p:cNvSpPr>
          <p:nvPr/>
        </p:nvSpPr>
        <p:spPr bwMode="auto">
          <a:xfrm flipV="1">
            <a:off x="5670550" y="3067050"/>
            <a:ext cx="914400" cy="914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8" name="Line 86"/>
          <p:cNvSpPr>
            <a:spLocks noChangeShapeType="1"/>
          </p:cNvSpPr>
          <p:nvPr/>
        </p:nvSpPr>
        <p:spPr bwMode="auto">
          <a:xfrm flipV="1">
            <a:off x="5822950" y="29908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9" name="Line 87"/>
          <p:cNvSpPr>
            <a:spLocks noChangeShapeType="1"/>
          </p:cNvSpPr>
          <p:nvPr/>
        </p:nvSpPr>
        <p:spPr bwMode="auto">
          <a:xfrm flipV="1">
            <a:off x="6203950" y="28384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0" name="Line 88"/>
          <p:cNvSpPr>
            <a:spLocks noChangeShapeType="1"/>
          </p:cNvSpPr>
          <p:nvPr/>
        </p:nvSpPr>
        <p:spPr bwMode="auto">
          <a:xfrm flipV="1">
            <a:off x="5213350" y="4438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1" name="Line 89"/>
          <p:cNvSpPr>
            <a:spLocks noChangeShapeType="1"/>
          </p:cNvSpPr>
          <p:nvPr/>
        </p:nvSpPr>
        <p:spPr bwMode="auto">
          <a:xfrm flipV="1">
            <a:off x="5822950" y="39052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2" name="Line 90"/>
          <p:cNvSpPr>
            <a:spLocks noChangeShapeType="1"/>
          </p:cNvSpPr>
          <p:nvPr/>
        </p:nvSpPr>
        <p:spPr bwMode="auto">
          <a:xfrm flipV="1">
            <a:off x="6203950" y="35242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3" name="Line 91"/>
          <p:cNvSpPr>
            <a:spLocks noChangeShapeType="1"/>
          </p:cNvSpPr>
          <p:nvPr/>
        </p:nvSpPr>
        <p:spPr bwMode="auto">
          <a:xfrm flipV="1">
            <a:off x="5441950" y="3829050"/>
            <a:ext cx="1066800" cy="1066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4" name="Line 92"/>
          <p:cNvSpPr>
            <a:spLocks noChangeShapeType="1"/>
          </p:cNvSpPr>
          <p:nvPr/>
        </p:nvSpPr>
        <p:spPr bwMode="auto">
          <a:xfrm flipV="1">
            <a:off x="5670550" y="42100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5" name="Line 93"/>
          <p:cNvSpPr>
            <a:spLocks noChangeShapeType="1"/>
          </p:cNvSpPr>
          <p:nvPr/>
        </p:nvSpPr>
        <p:spPr bwMode="auto">
          <a:xfrm flipV="1">
            <a:off x="6508750" y="35242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6" name="Line 94"/>
          <p:cNvSpPr>
            <a:spLocks noChangeShapeType="1"/>
          </p:cNvSpPr>
          <p:nvPr/>
        </p:nvSpPr>
        <p:spPr bwMode="auto">
          <a:xfrm flipV="1">
            <a:off x="6584950" y="33718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7" name="Line 95"/>
          <p:cNvSpPr>
            <a:spLocks noChangeShapeType="1"/>
          </p:cNvSpPr>
          <p:nvPr/>
        </p:nvSpPr>
        <p:spPr bwMode="auto">
          <a:xfrm flipV="1">
            <a:off x="6661150" y="34480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8" name="Line 96"/>
          <p:cNvSpPr>
            <a:spLocks noChangeShapeType="1"/>
          </p:cNvSpPr>
          <p:nvPr/>
        </p:nvSpPr>
        <p:spPr bwMode="auto">
          <a:xfrm flipV="1">
            <a:off x="5899150" y="42100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9" name="Line 97"/>
          <p:cNvSpPr>
            <a:spLocks noChangeShapeType="1"/>
          </p:cNvSpPr>
          <p:nvPr/>
        </p:nvSpPr>
        <p:spPr bwMode="auto">
          <a:xfrm flipV="1">
            <a:off x="6737350" y="3676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70" name="Line 98"/>
          <p:cNvSpPr>
            <a:spLocks noChangeShapeType="1"/>
          </p:cNvSpPr>
          <p:nvPr/>
        </p:nvSpPr>
        <p:spPr bwMode="auto">
          <a:xfrm flipV="1">
            <a:off x="6203950" y="41338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71" name="Line 99"/>
          <p:cNvSpPr>
            <a:spLocks noChangeShapeType="1"/>
          </p:cNvSpPr>
          <p:nvPr/>
        </p:nvSpPr>
        <p:spPr bwMode="auto">
          <a:xfrm flipV="1">
            <a:off x="6965950" y="3829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72" name="Line 100"/>
          <p:cNvSpPr>
            <a:spLocks noChangeShapeType="1"/>
          </p:cNvSpPr>
          <p:nvPr/>
        </p:nvSpPr>
        <p:spPr bwMode="auto">
          <a:xfrm flipV="1">
            <a:off x="5137150" y="4438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73" name="Line 101"/>
          <p:cNvSpPr>
            <a:spLocks noChangeShapeType="1"/>
          </p:cNvSpPr>
          <p:nvPr/>
        </p:nvSpPr>
        <p:spPr bwMode="auto">
          <a:xfrm flipV="1">
            <a:off x="5060950" y="44386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74" name="Line 102"/>
          <p:cNvSpPr>
            <a:spLocks noChangeShapeType="1"/>
          </p:cNvSpPr>
          <p:nvPr/>
        </p:nvSpPr>
        <p:spPr bwMode="auto">
          <a:xfrm flipV="1">
            <a:off x="5365750" y="4210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75" name="Line 103"/>
          <p:cNvSpPr>
            <a:spLocks noChangeShapeType="1"/>
          </p:cNvSpPr>
          <p:nvPr/>
        </p:nvSpPr>
        <p:spPr bwMode="auto">
          <a:xfrm flipV="1">
            <a:off x="5365750" y="4133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76" name="Line 104"/>
          <p:cNvSpPr>
            <a:spLocks noChangeShapeType="1"/>
          </p:cNvSpPr>
          <p:nvPr/>
        </p:nvSpPr>
        <p:spPr bwMode="auto">
          <a:xfrm flipV="1">
            <a:off x="5365750" y="3752850"/>
            <a:ext cx="1143000" cy="1143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77" name="Line 105"/>
          <p:cNvSpPr>
            <a:spLocks noChangeShapeType="1"/>
          </p:cNvSpPr>
          <p:nvPr/>
        </p:nvSpPr>
        <p:spPr bwMode="auto">
          <a:xfrm flipV="1">
            <a:off x="5289550" y="45910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78" name="Line 106"/>
          <p:cNvSpPr>
            <a:spLocks noChangeShapeType="1"/>
          </p:cNvSpPr>
          <p:nvPr/>
        </p:nvSpPr>
        <p:spPr bwMode="auto">
          <a:xfrm flipV="1">
            <a:off x="5746750" y="39052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79" name="Line 107"/>
          <p:cNvSpPr>
            <a:spLocks noChangeShapeType="1"/>
          </p:cNvSpPr>
          <p:nvPr/>
        </p:nvSpPr>
        <p:spPr bwMode="auto">
          <a:xfrm flipV="1">
            <a:off x="6051550" y="33718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0" name="Line 108"/>
          <p:cNvSpPr>
            <a:spLocks noChangeShapeType="1"/>
          </p:cNvSpPr>
          <p:nvPr/>
        </p:nvSpPr>
        <p:spPr bwMode="auto">
          <a:xfrm flipV="1">
            <a:off x="5518150" y="4133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1" name="Line 109"/>
          <p:cNvSpPr>
            <a:spLocks noChangeShapeType="1"/>
          </p:cNvSpPr>
          <p:nvPr/>
        </p:nvSpPr>
        <p:spPr bwMode="auto">
          <a:xfrm flipV="1">
            <a:off x="5822950" y="37528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2" name="Line 110"/>
          <p:cNvSpPr>
            <a:spLocks noChangeShapeType="1"/>
          </p:cNvSpPr>
          <p:nvPr/>
        </p:nvSpPr>
        <p:spPr bwMode="auto">
          <a:xfrm flipV="1">
            <a:off x="5822950" y="39052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3" name="Line 111"/>
          <p:cNvSpPr>
            <a:spLocks noChangeShapeType="1"/>
          </p:cNvSpPr>
          <p:nvPr/>
        </p:nvSpPr>
        <p:spPr bwMode="auto">
          <a:xfrm flipV="1">
            <a:off x="4756150" y="36004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4" name="Line 112"/>
          <p:cNvSpPr>
            <a:spLocks noChangeShapeType="1"/>
          </p:cNvSpPr>
          <p:nvPr/>
        </p:nvSpPr>
        <p:spPr bwMode="auto">
          <a:xfrm flipV="1">
            <a:off x="5365750" y="3524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5" name="Line 113"/>
          <p:cNvSpPr>
            <a:spLocks noChangeShapeType="1"/>
          </p:cNvSpPr>
          <p:nvPr/>
        </p:nvSpPr>
        <p:spPr bwMode="auto">
          <a:xfrm flipV="1">
            <a:off x="5441950" y="3524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6" name="Line 114"/>
          <p:cNvSpPr>
            <a:spLocks noChangeShapeType="1"/>
          </p:cNvSpPr>
          <p:nvPr/>
        </p:nvSpPr>
        <p:spPr bwMode="auto">
          <a:xfrm flipV="1">
            <a:off x="5670550" y="3524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7" name="Line 115"/>
          <p:cNvSpPr>
            <a:spLocks noChangeShapeType="1"/>
          </p:cNvSpPr>
          <p:nvPr/>
        </p:nvSpPr>
        <p:spPr bwMode="auto">
          <a:xfrm flipV="1">
            <a:off x="5594350" y="3752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8" name="Line 116"/>
          <p:cNvSpPr>
            <a:spLocks noChangeShapeType="1"/>
          </p:cNvSpPr>
          <p:nvPr/>
        </p:nvSpPr>
        <p:spPr bwMode="auto">
          <a:xfrm flipV="1">
            <a:off x="5594350" y="3829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9" name="Line 117"/>
          <p:cNvSpPr>
            <a:spLocks noChangeShapeType="1"/>
          </p:cNvSpPr>
          <p:nvPr/>
        </p:nvSpPr>
        <p:spPr bwMode="auto">
          <a:xfrm flipV="1">
            <a:off x="5899150" y="30670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0" name="Line 118"/>
          <p:cNvSpPr>
            <a:spLocks noChangeShapeType="1"/>
          </p:cNvSpPr>
          <p:nvPr/>
        </p:nvSpPr>
        <p:spPr bwMode="auto">
          <a:xfrm flipV="1">
            <a:off x="5365750" y="4210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1" name="Line 119"/>
          <p:cNvSpPr>
            <a:spLocks noChangeShapeType="1"/>
          </p:cNvSpPr>
          <p:nvPr/>
        </p:nvSpPr>
        <p:spPr bwMode="auto">
          <a:xfrm flipV="1">
            <a:off x="5670550" y="3143250"/>
            <a:ext cx="914400" cy="914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2" name="Line 120"/>
          <p:cNvSpPr>
            <a:spLocks noChangeShapeType="1"/>
          </p:cNvSpPr>
          <p:nvPr/>
        </p:nvSpPr>
        <p:spPr bwMode="auto">
          <a:xfrm flipV="1">
            <a:off x="6127750" y="2838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3" name="Line 121"/>
          <p:cNvSpPr>
            <a:spLocks noChangeShapeType="1"/>
          </p:cNvSpPr>
          <p:nvPr/>
        </p:nvSpPr>
        <p:spPr bwMode="auto">
          <a:xfrm flipV="1">
            <a:off x="6127750" y="2914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4" name="Line 122"/>
          <p:cNvSpPr>
            <a:spLocks noChangeShapeType="1"/>
          </p:cNvSpPr>
          <p:nvPr/>
        </p:nvSpPr>
        <p:spPr bwMode="auto">
          <a:xfrm flipV="1">
            <a:off x="6280150" y="2914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5" name="Line 123"/>
          <p:cNvSpPr>
            <a:spLocks noChangeShapeType="1"/>
          </p:cNvSpPr>
          <p:nvPr/>
        </p:nvSpPr>
        <p:spPr bwMode="auto">
          <a:xfrm flipV="1">
            <a:off x="6127750" y="3448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6" name="Line 124"/>
          <p:cNvSpPr>
            <a:spLocks noChangeShapeType="1"/>
          </p:cNvSpPr>
          <p:nvPr/>
        </p:nvSpPr>
        <p:spPr bwMode="auto">
          <a:xfrm flipV="1">
            <a:off x="5746750" y="3905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7" name="Line 125"/>
          <p:cNvSpPr>
            <a:spLocks noChangeShapeType="1"/>
          </p:cNvSpPr>
          <p:nvPr/>
        </p:nvSpPr>
        <p:spPr bwMode="auto">
          <a:xfrm flipV="1">
            <a:off x="5822950" y="4133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8" name="Line 126"/>
          <p:cNvSpPr>
            <a:spLocks noChangeShapeType="1"/>
          </p:cNvSpPr>
          <p:nvPr/>
        </p:nvSpPr>
        <p:spPr bwMode="auto">
          <a:xfrm flipV="1">
            <a:off x="6051550" y="42100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9" name="Line 127"/>
          <p:cNvSpPr>
            <a:spLocks noChangeShapeType="1"/>
          </p:cNvSpPr>
          <p:nvPr/>
        </p:nvSpPr>
        <p:spPr bwMode="auto">
          <a:xfrm flipV="1">
            <a:off x="5975350" y="42862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00" name="Line 128"/>
          <p:cNvSpPr>
            <a:spLocks noChangeShapeType="1"/>
          </p:cNvSpPr>
          <p:nvPr/>
        </p:nvSpPr>
        <p:spPr bwMode="auto">
          <a:xfrm flipV="1">
            <a:off x="5746750" y="4133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01" name="Line 129"/>
          <p:cNvSpPr>
            <a:spLocks noChangeShapeType="1"/>
          </p:cNvSpPr>
          <p:nvPr/>
        </p:nvSpPr>
        <p:spPr bwMode="auto">
          <a:xfrm flipV="1">
            <a:off x="5594350" y="42100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02" name="Line 130"/>
          <p:cNvSpPr>
            <a:spLocks noChangeShapeType="1"/>
          </p:cNvSpPr>
          <p:nvPr/>
        </p:nvSpPr>
        <p:spPr bwMode="auto">
          <a:xfrm flipV="1">
            <a:off x="6432550" y="3524250"/>
            <a:ext cx="533400" cy="533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03" name="Line 131"/>
          <p:cNvSpPr>
            <a:spLocks noChangeShapeType="1"/>
          </p:cNvSpPr>
          <p:nvPr/>
        </p:nvSpPr>
        <p:spPr bwMode="auto">
          <a:xfrm flipV="1">
            <a:off x="6356350" y="3829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04" name="Line 132"/>
          <p:cNvSpPr>
            <a:spLocks noChangeShapeType="1"/>
          </p:cNvSpPr>
          <p:nvPr/>
        </p:nvSpPr>
        <p:spPr bwMode="auto">
          <a:xfrm flipV="1">
            <a:off x="6356350" y="4210050"/>
            <a:ext cx="609600" cy="609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05" name="Line 133"/>
          <p:cNvSpPr>
            <a:spLocks noChangeShapeType="1"/>
          </p:cNvSpPr>
          <p:nvPr/>
        </p:nvSpPr>
        <p:spPr bwMode="auto">
          <a:xfrm flipV="1">
            <a:off x="6280150" y="41338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06" name="Line 134"/>
          <p:cNvSpPr>
            <a:spLocks noChangeShapeType="1"/>
          </p:cNvSpPr>
          <p:nvPr/>
        </p:nvSpPr>
        <p:spPr bwMode="auto">
          <a:xfrm flipV="1">
            <a:off x="6661150" y="3676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07" name="Line 135"/>
          <p:cNvSpPr>
            <a:spLocks noChangeShapeType="1"/>
          </p:cNvSpPr>
          <p:nvPr/>
        </p:nvSpPr>
        <p:spPr bwMode="auto">
          <a:xfrm flipV="1">
            <a:off x="6584950" y="34480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08" name="Line 136"/>
          <p:cNvSpPr>
            <a:spLocks noChangeShapeType="1"/>
          </p:cNvSpPr>
          <p:nvPr/>
        </p:nvSpPr>
        <p:spPr bwMode="auto">
          <a:xfrm flipV="1">
            <a:off x="6280150" y="3676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09" name="Line 137"/>
          <p:cNvSpPr>
            <a:spLocks noChangeShapeType="1"/>
          </p:cNvSpPr>
          <p:nvPr/>
        </p:nvSpPr>
        <p:spPr bwMode="auto">
          <a:xfrm flipV="1">
            <a:off x="6432550" y="3981450"/>
            <a:ext cx="8382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0" name="Line 138"/>
          <p:cNvSpPr>
            <a:spLocks noChangeShapeType="1"/>
          </p:cNvSpPr>
          <p:nvPr/>
        </p:nvSpPr>
        <p:spPr bwMode="auto">
          <a:xfrm flipV="1">
            <a:off x="6584950" y="41338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1" name="Line 139"/>
          <p:cNvSpPr>
            <a:spLocks noChangeShapeType="1"/>
          </p:cNvSpPr>
          <p:nvPr/>
        </p:nvSpPr>
        <p:spPr bwMode="auto">
          <a:xfrm flipV="1">
            <a:off x="6432550" y="4057650"/>
            <a:ext cx="8382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2" name="Line 140"/>
          <p:cNvSpPr>
            <a:spLocks noChangeShapeType="1"/>
          </p:cNvSpPr>
          <p:nvPr/>
        </p:nvSpPr>
        <p:spPr bwMode="auto">
          <a:xfrm flipV="1">
            <a:off x="6661150" y="42100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3" name="Line 141"/>
          <p:cNvSpPr>
            <a:spLocks noChangeShapeType="1"/>
          </p:cNvSpPr>
          <p:nvPr/>
        </p:nvSpPr>
        <p:spPr bwMode="auto">
          <a:xfrm flipV="1">
            <a:off x="6813550" y="42100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4" name="Line 142"/>
          <p:cNvSpPr>
            <a:spLocks noChangeShapeType="1"/>
          </p:cNvSpPr>
          <p:nvPr/>
        </p:nvSpPr>
        <p:spPr bwMode="auto">
          <a:xfrm flipV="1">
            <a:off x="6965950" y="42862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5" name="Line 143"/>
          <p:cNvSpPr>
            <a:spLocks noChangeShapeType="1"/>
          </p:cNvSpPr>
          <p:nvPr/>
        </p:nvSpPr>
        <p:spPr bwMode="auto">
          <a:xfrm flipV="1">
            <a:off x="6508750" y="4057650"/>
            <a:ext cx="838200" cy="838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6" name="Line 144"/>
          <p:cNvSpPr>
            <a:spLocks noChangeShapeType="1"/>
          </p:cNvSpPr>
          <p:nvPr/>
        </p:nvSpPr>
        <p:spPr bwMode="auto">
          <a:xfrm flipV="1">
            <a:off x="6584950" y="42100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7" name="Line 145"/>
          <p:cNvSpPr>
            <a:spLocks noChangeShapeType="1"/>
          </p:cNvSpPr>
          <p:nvPr/>
        </p:nvSpPr>
        <p:spPr bwMode="auto">
          <a:xfrm flipV="1">
            <a:off x="6737350" y="42100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8" name="Line 146"/>
          <p:cNvSpPr>
            <a:spLocks noChangeShapeType="1"/>
          </p:cNvSpPr>
          <p:nvPr/>
        </p:nvSpPr>
        <p:spPr bwMode="auto">
          <a:xfrm flipV="1">
            <a:off x="7042150" y="3905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9" name="Line 147"/>
          <p:cNvSpPr>
            <a:spLocks noChangeShapeType="1"/>
          </p:cNvSpPr>
          <p:nvPr/>
        </p:nvSpPr>
        <p:spPr bwMode="auto">
          <a:xfrm flipV="1">
            <a:off x="7042150" y="3905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0" name="Line 148"/>
          <p:cNvSpPr>
            <a:spLocks noChangeShapeType="1"/>
          </p:cNvSpPr>
          <p:nvPr/>
        </p:nvSpPr>
        <p:spPr bwMode="auto">
          <a:xfrm flipV="1">
            <a:off x="6889750" y="3829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1" name="Line 149"/>
          <p:cNvSpPr>
            <a:spLocks noChangeShapeType="1"/>
          </p:cNvSpPr>
          <p:nvPr/>
        </p:nvSpPr>
        <p:spPr bwMode="auto">
          <a:xfrm flipV="1">
            <a:off x="6813550" y="3829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2" name="Line 150"/>
          <p:cNvSpPr>
            <a:spLocks noChangeShapeType="1"/>
          </p:cNvSpPr>
          <p:nvPr/>
        </p:nvSpPr>
        <p:spPr bwMode="auto">
          <a:xfrm flipV="1">
            <a:off x="6813550" y="3752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3" name="Line 151"/>
          <p:cNvSpPr>
            <a:spLocks noChangeShapeType="1"/>
          </p:cNvSpPr>
          <p:nvPr/>
        </p:nvSpPr>
        <p:spPr bwMode="auto">
          <a:xfrm flipV="1">
            <a:off x="7118350" y="42862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4" name="Line 152"/>
          <p:cNvSpPr>
            <a:spLocks noChangeShapeType="1"/>
          </p:cNvSpPr>
          <p:nvPr/>
        </p:nvSpPr>
        <p:spPr bwMode="auto">
          <a:xfrm flipV="1">
            <a:off x="7499350" y="43624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5" name="Line 153"/>
          <p:cNvSpPr>
            <a:spLocks noChangeShapeType="1"/>
          </p:cNvSpPr>
          <p:nvPr/>
        </p:nvSpPr>
        <p:spPr bwMode="auto">
          <a:xfrm flipV="1">
            <a:off x="7651750" y="43624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6" name="Line 154"/>
          <p:cNvSpPr>
            <a:spLocks noChangeShapeType="1"/>
          </p:cNvSpPr>
          <p:nvPr/>
        </p:nvSpPr>
        <p:spPr bwMode="auto">
          <a:xfrm flipV="1">
            <a:off x="8108950" y="4438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7" name="Line 155"/>
          <p:cNvSpPr>
            <a:spLocks noChangeShapeType="1"/>
          </p:cNvSpPr>
          <p:nvPr/>
        </p:nvSpPr>
        <p:spPr bwMode="auto">
          <a:xfrm flipV="1">
            <a:off x="8185150" y="4591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8" name="Line 156"/>
          <p:cNvSpPr>
            <a:spLocks noChangeShapeType="1"/>
          </p:cNvSpPr>
          <p:nvPr/>
        </p:nvSpPr>
        <p:spPr bwMode="auto">
          <a:xfrm flipV="1">
            <a:off x="8032750" y="46672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9" name="Line 157"/>
          <p:cNvSpPr>
            <a:spLocks noChangeShapeType="1"/>
          </p:cNvSpPr>
          <p:nvPr/>
        </p:nvSpPr>
        <p:spPr bwMode="auto">
          <a:xfrm flipV="1">
            <a:off x="81089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30" name="Line 158"/>
          <p:cNvSpPr>
            <a:spLocks noChangeShapeType="1"/>
          </p:cNvSpPr>
          <p:nvPr/>
        </p:nvSpPr>
        <p:spPr bwMode="auto">
          <a:xfrm flipV="1">
            <a:off x="5441950" y="49720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31" name="Line 159"/>
          <p:cNvSpPr>
            <a:spLocks noChangeShapeType="1"/>
          </p:cNvSpPr>
          <p:nvPr/>
        </p:nvSpPr>
        <p:spPr bwMode="auto">
          <a:xfrm flipV="1">
            <a:off x="5289550" y="4972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32" name="Line 160"/>
          <p:cNvSpPr>
            <a:spLocks noChangeShapeType="1"/>
          </p:cNvSpPr>
          <p:nvPr/>
        </p:nvSpPr>
        <p:spPr bwMode="auto">
          <a:xfrm flipV="1">
            <a:off x="5365750" y="4972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33" name="Line 161"/>
          <p:cNvSpPr>
            <a:spLocks noChangeShapeType="1"/>
          </p:cNvSpPr>
          <p:nvPr/>
        </p:nvSpPr>
        <p:spPr bwMode="auto">
          <a:xfrm flipV="1">
            <a:off x="5365750" y="49720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34" name="Line 162"/>
          <p:cNvSpPr>
            <a:spLocks noChangeShapeType="1"/>
          </p:cNvSpPr>
          <p:nvPr/>
        </p:nvSpPr>
        <p:spPr bwMode="auto">
          <a:xfrm flipV="1">
            <a:off x="5670550" y="4972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35" name="Line 163"/>
          <p:cNvSpPr>
            <a:spLocks noChangeShapeType="1"/>
          </p:cNvSpPr>
          <p:nvPr/>
        </p:nvSpPr>
        <p:spPr bwMode="auto">
          <a:xfrm flipV="1">
            <a:off x="5594350" y="49720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36" name="Line 164"/>
          <p:cNvSpPr>
            <a:spLocks noChangeShapeType="1"/>
          </p:cNvSpPr>
          <p:nvPr/>
        </p:nvSpPr>
        <p:spPr bwMode="auto">
          <a:xfrm flipV="1">
            <a:off x="6889750" y="4210050"/>
            <a:ext cx="762000" cy="762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37" name="Line 165"/>
          <p:cNvSpPr>
            <a:spLocks noChangeShapeType="1"/>
          </p:cNvSpPr>
          <p:nvPr/>
        </p:nvSpPr>
        <p:spPr bwMode="auto">
          <a:xfrm flipV="1">
            <a:off x="7042150" y="4286250"/>
            <a:ext cx="685800" cy="68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38" name="Line 166"/>
          <p:cNvSpPr>
            <a:spLocks noChangeShapeType="1"/>
          </p:cNvSpPr>
          <p:nvPr/>
        </p:nvSpPr>
        <p:spPr bwMode="auto">
          <a:xfrm flipV="1">
            <a:off x="7499350" y="4667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39" name="Line 167"/>
          <p:cNvSpPr>
            <a:spLocks noChangeShapeType="1"/>
          </p:cNvSpPr>
          <p:nvPr/>
        </p:nvSpPr>
        <p:spPr bwMode="auto">
          <a:xfrm flipV="1">
            <a:off x="7727950" y="4286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40" name="Line 168"/>
          <p:cNvSpPr>
            <a:spLocks noChangeShapeType="1"/>
          </p:cNvSpPr>
          <p:nvPr/>
        </p:nvSpPr>
        <p:spPr bwMode="auto">
          <a:xfrm flipV="1">
            <a:off x="7423150" y="4591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41" name="Line 169"/>
          <p:cNvSpPr>
            <a:spLocks noChangeShapeType="1"/>
          </p:cNvSpPr>
          <p:nvPr/>
        </p:nvSpPr>
        <p:spPr bwMode="auto">
          <a:xfrm flipV="1">
            <a:off x="7727950" y="4286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42" name="Line 170"/>
          <p:cNvSpPr>
            <a:spLocks noChangeShapeType="1"/>
          </p:cNvSpPr>
          <p:nvPr/>
        </p:nvSpPr>
        <p:spPr bwMode="auto">
          <a:xfrm flipV="1">
            <a:off x="7575550" y="4362450"/>
            <a:ext cx="457200" cy="457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43" name="Line 171"/>
          <p:cNvSpPr>
            <a:spLocks noChangeShapeType="1"/>
          </p:cNvSpPr>
          <p:nvPr/>
        </p:nvSpPr>
        <p:spPr bwMode="auto">
          <a:xfrm flipV="1">
            <a:off x="8032750" y="4438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44" name="Line 172"/>
          <p:cNvSpPr>
            <a:spLocks noChangeShapeType="1"/>
          </p:cNvSpPr>
          <p:nvPr/>
        </p:nvSpPr>
        <p:spPr bwMode="auto">
          <a:xfrm flipV="1">
            <a:off x="8185150" y="4514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45" name="Line 173"/>
          <p:cNvSpPr>
            <a:spLocks noChangeShapeType="1"/>
          </p:cNvSpPr>
          <p:nvPr/>
        </p:nvSpPr>
        <p:spPr bwMode="auto">
          <a:xfrm flipV="1">
            <a:off x="8108950" y="4514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46" name="Line 174"/>
          <p:cNvSpPr>
            <a:spLocks noChangeShapeType="1"/>
          </p:cNvSpPr>
          <p:nvPr/>
        </p:nvSpPr>
        <p:spPr bwMode="auto">
          <a:xfrm flipV="1">
            <a:off x="8108950" y="4667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47" name="Line 175"/>
          <p:cNvSpPr>
            <a:spLocks noChangeShapeType="1"/>
          </p:cNvSpPr>
          <p:nvPr/>
        </p:nvSpPr>
        <p:spPr bwMode="auto">
          <a:xfrm flipV="1">
            <a:off x="80327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48" name="Line 176"/>
          <p:cNvSpPr>
            <a:spLocks noChangeShapeType="1"/>
          </p:cNvSpPr>
          <p:nvPr/>
        </p:nvSpPr>
        <p:spPr bwMode="auto">
          <a:xfrm flipV="1">
            <a:off x="82613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49" name="Line 177"/>
          <p:cNvSpPr>
            <a:spLocks noChangeShapeType="1"/>
          </p:cNvSpPr>
          <p:nvPr/>
        </p:nvSpPr>
        <p:spPr bwMode="auto">
          <a:xfrm flipV="1">
            <a:off x="848995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50" name="Line 178"/>
          <p:cNvSpPr>
            <a:spLocks noChangeShapeType="1"/>
          </p:cNvSpPr>
          <p:nvPr/>
        </p:nvSpPr>
        <p:spPr bwMode="auto">
          <a:xfrm flipV="1">
            <a:off x="8566150" y="4972050"/>
            <a:ext cx="762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51" name="Line 179"/>
          <p:cNvSpPr>
            <a:spLocks noChangeShapeType="1"/>
          </p:cNvSpPr>
          <p:nvPr/>
        </p:nvSpPr>
        <p:spPr bwMode="auto">
          <a:xfrm flipV="1">
            <a:off x="83375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52" name="Line 180"/>
          <p:cNvSpPr>
            <a:spLocks noChangeShapeType="1"/>
          </p:cNvSpPr>
          <p:nvPr/>
        </p:nvSpPr>
        <p:spPr bwMode="auto">
          <a:xfrm flipV="1">
            <a:off x="818515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53" name="Line 181"/>
          <p:cNvSpPr>
            <a:spLocks noChangeShapeType="1"/>
          </p:cNvSpPr>
          <p:nvPr/>
        </p:nvSpPr>
        <p:spPr bwMode="auto">
          <a:xfrm flipV="1">
            <a:off x="84137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54" name="Line 182"/>
          <p:cNvSpPr>
            <a:spLocks noChangeShapeType="1"/>
          </p:cNvSpPr>
          <p:nvPr/>
        </p:nvSpPr>
        <p:spPr bwMode="auto">
          <a:xfrm flipV="1">
            <a:off x="848995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55" name="Line 183"/>
          <p:cNvSpPr>
            <a:spLocks noChangeShapeType="1"/>
          </p:cNvSpPr>
          <p:nvPr/>
        </p:nvSpPr>
        <p:spPr bwMode="auto">
          <a:xfrm flipV="1">
            <a:off x="848995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56" name="Line 184"/>
          <p:cNvSpPr>
            <a:spLocks noChangeShapeType="1"/>
          </p:cNvSpPr>
          <p:nvPr/>
        </p:nvSpPr>
        <p:spPr bwMode="auto">
          <a:xfrm flipV="1">
            <a:off x="8642350" y="4972050"/>
            <a:ext cx="762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57" name="Line 185"/>
          <p:cNvSpPr>
            <a:spLocks noChangeShapeType="1"/>
          </p:cNvSpPr>
          <p:nvPr/>
        </p:nvSpPr>
        <p:spPr bwMode="auto">
          <a:xfrm flipV="1">
            <a:off x="5365750" y="5048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58" name="Line 186"/>
          <p:cNvSpPr>
            <a:spLocks noChangeShapeType="1"/>
          </p:cNvSpPr>
          <p:nvPr/>
        </p:nvSpPr>
        <p:spPr bwMode="auto">
          <a:xfrm flipV="1">
            <a:off x="51371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59" name="Line 187"/>
          <p:cNvSpPr>
            <a:spLocks noChangeShapeType="1"/>
          </p:cNvSpPr>
          <p:nvPr/>
        </p:nvSpPr>
        <p:spPr bwMode="auto">
          <a:xfrm flipV="1">
            <a:off x="521335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0" name="Line 188"/>
          <p:cNvSpPr>
            <a:spLocks noChangeShapeType="1"/>
          </p:cNvSpPr>
          <p:nvPr/>
        </p:nvSpPr>
        <p:spPr bwMode="auto">
          <a:xfrm flipV="1">
            <a:off x="528955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1" name="Line 189"/>
          <p:cNvSpPr>
            <a:spLocks noChangeShapeType="1"/>
          </p:cNvSpPr>
          <p:nvPr/>
        </p:nvSpPr>
        <p:spPr bwMode="auto">
          <a:xfrm flipV="1">
            <a:off x="5441950" y="5048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2" name="Line 190"/>
          <p:cNvSpPr>
            <a:spLocks noChangeShapeType="1"/>
          </p:cNvSpPr>
          <p:nvPr/>
        </p:nvSpPr>
        <p:spPr bwMode="auto">
          <a:xfrm flipV="1">
            <a:off x="5213350" y="5200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3" name="Line 191"/>
          <p:cNvSpPr>
            <a:spLocks noChangeShapeType="1"/>
          </p:cNvSpPr>
          <p:nvPr/>
        </p:nvSpPr>
        <p:spPr bwMode="auto">
          <a:xfrm flipV="1">
            <a:off x="4984750" y="5048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4" name="Line 192"/>
          <p:cNvSpPr>
            <a:spLocks noChangeShapeType="1"/>
          </p:cNvSpPr>
          <p:nvPr/>
        </p:nvSpPr>
        <p:spPr bwMode="auto">
          <a:xfrm flipV="1">
            <a:off x="4908550" y="4972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5" name="Line 193"/>
          <p:cNvSpPr>
            <a:spLocks noChangeShapeType="1"/>
          </p:cNvSpPr>
          <p:nvPr/>
        </p:nvSpPr>
        <p:spPr bwMode="auto">
          <a:xfrm flipV="1">
            <a:off x="7727950" y="37528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6" name="Line 194"/>
          <p:cNvSpPr>
            <a:spLocks noChangeShapeType="1"/>
          </p:cNvSpPr>
          <p:nvPr/>
        </p:nvSpPr>
        <p:spPr bwMode="auto">
          <a:xfrm flipV="1">
            <a:off x="7651750" y="3676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7" name="Line 195"/>
          <p:cNvSpPr>
            <a:spLocks noChangeShapeType="1"/>
          </p:cNvSpPr>
          <p:nvPr/>
        </p:nvSpPr>
        <p:spPr bwMode="auto">
          <a:xfrm flipV="1">
            <a:off x="7651750" y="36004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8" name="Line 196"/>
          <p:cNvSpPr>
            <a:spLocks noChangeShapeType="1"/>
          </p:cNvSpPr>
          <p:nvPr/>
        </p:nvSpPr>
        <p:spPr bwMode="auto">
          <a:xfrm flipV="1">
            <a:off x="7651750" y="3676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9" name="Line 197"/>
          <p:cNvSpPr>
            <a:spLocks noChangeShapeType="1"/>
          </p:cNvSpPr>
          <p:nvPr/>
        </p:nvSpPr>
        <p:spPr bwMode="auto">
          <a:xfrm flipV="1">
            <a:off x="7575550" y="3676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70" name="Line 198"/>
          <p:cNvSpPr>
            <a:spLocks noChangeShapeType="1"/>
          </p:cNvSpPr>
          <p:nvPr/>
        </p:nvSpPr>
        <p:spPr bwMode="auto">
          <a:xfrm flipV="1">
            <a:off x="7651750" y="3676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71" name="Line 199"/>
          <p:cNvSpPr>
            <a:spLocks noChangeShapeType="1"/>
          </p:cNvSpPr>
          <p:nvPr/>
        </p:nvSpPr>
        <p:spPr bwMode="auto">
          <a:xfrm flipV="1">
            <a:off x="7651750" y="36766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72" name="Line 200"/>
          <p:cNvSpPr>
            <a:spLocks noChangeShapeType="1"/>
          </p:cNvSpPr>
          <p:nvPr/>
        </p:nvSpPr>
        <p:spPr bwMode="auto">
          <a:xfrm flipV="1">
            <a:off x="7804150" y="37528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73" name="Line 201"/>
          <p:cNvSpPr>
            <a:spLocks noChangeShapeType="1"/>
          </p:cNvSpPr>
          <p:nvPr/>
        </p:nvSpPr>
        <p:spPr bwMode="auto">
          <a:xfrm flipV="1">
            <a:off x="7727950" y="3752850"/>
            <a:ext cx="3810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74" name="Line 202"/>
          <p:cNvSpPr>
            <a:spLocks noChangeShapeType="1"/>
          </p:cNvSpPr>
          <p:nvPr/>
        </p:nvSpPr>
        <p:spPr bwMode="auto">
          <a:xfrm flipV="1">
            <a:off x="2774950" y="4514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75" name="Line 203"/>
          <p:cNvSpPr>
            <a:spLocks noChangeShapeType="1"/>
          </p:cNvSpPr>
          <p:nvPr/>
        </p:nvSpPr>
        <p:spPr bwMode="auto">
          <a:xfrm flipV="1">
            <a:off x="2698750" y="4514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76" name="Line 204"/>
          <p:cNvSpPr>
            <a:spLocks noChangeShapeType="1"/>
          </p:cNvSpPr>
          <p:nvPr/>
        </p:nvSpPr>
        <p:spPr bwMode="auto">
          <a:xfrm flipV="1">
            <a:off x="2622550" y="4514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77" name="Line 205"/>
          <p:cNvSpPr>
            <a:spLocks noChangeShapeType="1"/>
          </p:cNvSpPr>
          <p:nvPr/>
        </p:nvSpPr>
        <p:spPr bwMode="auto">
          <a:xfrm flipV="1">
            <a:off x="2546350" y="4438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78" name="Line 206"/>
          <p:cNvSpPr>
            <a:spLocks noChangeShapeType="1"/>
          </p:cNvSpPr>
          <p:nvPr/>
        </p:nvSpPr>
        <p:spPr bwMode="auto">
          <a:xfrm flipV="1">
            <a:off x="2470150" y="4362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79" name="Line 207"/>
          <p:cNvSpPr>
            <a:spLocks noChangeShapeType="1"/>
          </p:cNvSpPr>
          <p:nvPr/>
        </p:nvSpPr>
        <p:spPr bwMode="auto">
          <a:xfrm flipV="1">
            <a:off x="2012950" y="4057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0" name="Line 208"/>
          <p:cNvSpPr>
            <a:spLocks noChangeShapeType="1"/>
          </p:cNvSpPr>
          <p:nvPr/>
        </p:nvSpPr>
        <p:spPr bwMode="auto">
          <a:xfrm flipV="1">
            <a:off x="1936750" y="3905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1" name="Line 209"/>
          <p:cNvSpPr>
            <a:spLocks noChangeShapeType="1"/>
          </p:cNvSpPr>
          <p:nvPr/>
        </p:nvSpPr>
        <p:spPr bwMode="auto">
          <a:xfrm flipV="1">
            <a:off x="1860550" y="3752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2" name="Line 210"/>
          <p:cNvSpPr>
            <a:spLocks noChangeShapeType="1"/>
          </p:cNvSpPr>
          <p:nvPr/>
        </p:nvSpPr>
        <p:spPr bwMode="auto">
          <a:xfrm flipV="1">
            <a:off x="1708150" y="3524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3" name="Line 211"/>
          <p:cNvSpPr>
            <a:spLocks noChangeShapeType="1"/>
          </p:cNvSpPr>
          <p:nvPr/>
        </p:nvSpPr>
        <p:spPr bwMode="auto">
          <a:xfrm flipV="1">
            <a:off x="1555750" y="33718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4" name="Line 212"/>
          <p:cNvSpPr>
            <a:spLocks noChangeShapeType="1"/>
          </p:cNvSpPr>
          <p:nvPr/>
        </p:nvSpPr>
        <p:spPr bwMode="auto">
          <a:xfrm flipV="1">
            <a:off x="1403350" y="3219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5" name="Line 213"/>
          <p:cNvSpPr>
            <a:spLocks noChangeShapeType="1"/>
          </p:cNvSpPr>
          <p:nvPr/>
        </p:nvSpPr>
        <p:spPr bwMode="auto">
          <a:xfrm flipV="1">
            <a:off x="1327150" y="3067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6" name="Line 214"/>
          <p:cNvSpPr>
            <a:spLocks noChangeShapeType="1"/>
          </p:cNvSpPr>
          <p:nvPr/>
        </p:nvSpPr>
        <p:spPr bwMode="auto">
          <a:xfrm flipV="1">
            <a:off x="1327150" y="2914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7" name="Line 215"/>
          <p:cNvSpPr>
            <a:spLocks noChangeShapeType="1"/>
          </p:cNvSpPr>
          <p:nvPr/>
        </p:nvSpPr>
        <p:spPr bwMode="auto">
          <a:xfrm flipV="1">
            <a:off x="2241550" y="4133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8" name="Line 216"/>
          <p:cNvSpPr>
            <a:spLocks noChangeShapeType="1"/>
          </p:cNvSpPr>
          <p:nvPr/>
        </p:nvSpPr>
        <p:spPr bwMode="auto">
          <a:xfrm flipV="1">
            <a:off x="2089150" y="4057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9" name="Line 217"/>
          <p:cNvSpPr>
            <a:spLocks noChangeShapeType="1"/>
          </p:cNvSpPr>
          <p:nvPr/>
        </p:nvSpPr>
        <p:spPr bwMode="auto">
          <a:xfrm flipV="1">
            <a:off x="2165350" y="4133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0" name="Line 218"/>
          <p:cNvSpPr>
            <a:spLocks noChangeShapeType="1"/>
          </p:cNvSpPr>
          <p:nvPr/>
        </p:nvSpPr>
        <p:spPr bwMode="auto">
          <a:xfrm flipV="1">
            <a:off x="1936750" y="3981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1" name="Line 219"/>
          <p:cNvSpPr>
            <a:spLocks noChangeShapeType="1"/>
          </p:cNvSpPr>
          <p:nvPr/>
        </p:nvSpPr>
        <p:spPr bwMode="auto">
          <a:xfrm flipV="1">
            <a:off x="2012950" y="3981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2" name="Line 220"/>
          <p:cNvSpPr>
            <a:spLocks noChangeShapeType="1"/>
          </p:cNvSpPr>
          <p:nvPr/>
        </p:nvSpPr>
        <p:spPr bwMode="auto">
          <a:xfrm flipV="1">
            <a:off x="1936750" y="3829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3" name="Line 221"/>
          <p:cNvSpPr>
            <a:spLocks noChangeShapeType="1"/>
          </p:cNvSpPr>
          <p:nvPr/>
        </p:nvSpPr>
        <p:spPr bwMode="auto">
          <a:xfrm flipV="1">
            <a:off x="1860550" y="3829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4" name="Line 222"/>
          <p:cNvSpPr>
            <a:spLocks noChangeShapeType="1"/>
          </p:cNvSpPr>
          <p:nvPr/>
        </p:nvSpPr>
        <p:spPr bwMode="auto">
          <a:xfrm flipV="1">
            <a:off x="1784350" y="3676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5" name="Line 223"/>
          <p:cNvSpPr>
            <a:spLocks noChangeShapeType="1"/>
          </p:cNvSpPr>
          <p:nvPr/>
        </p:nvSpPr>
        <p:spPr bwMode="auto">
          <a:xfrm flipV="1">
            <a:off x="1784350" y="3676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6" name="Line 224"/>
          <p:cNvSpPr>
            <a:spLocks noChangeShapeType="1"/>
          </p:cNvSpPr>
          <p:nvPr/>
        </p:nvSpPr>
        <p:spPr bwMode="auto">
          <a:xfrm flipV="1">
            <a:off x="1708150" y="36004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7" name="Line 225"/>
          <p:cNvSpPr>
            <a:spLocks noChangeShapeType="1"/>
          </p:cNvSpPr>
          <p:nvPr/>
        </p:nvSpPr>
        <p:spPr bwMode="auto">
          <a:xfrm flipV="1">
            <a:off x="1860550" y="3752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8" name="Line 226"/>
          <p:cNvSpPr>
            <a:spLocks noChangeShapeType="1"/>
          </p:cNvSpPr>
          <p:nvPr/>
        </p:nvSpPr>
        <p:spPr bwMode="auto">
          <a:xfrm flipV="1">
            <a:off x="1631950" y="34480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9" name="Line 227"/>
          <p:cNvSpPr>
            <a:spLocks noChangeShapeType="1"/>
          </p:cNvSpPr>
          <p:nvPr/>
        </p:nvSpPr>
        <p:spPr bwMode="auto">
          <a:xfrm flipV="1">
            <a:off x="1479550" y="3295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00" name="Line 228"/>
          <p:cNvSpPr>
            <a:spLocks noChangeShapeType="1"/>
          </p:cNvSpPr>
          <p:nvPr/>
        </p:nvSpPr>
        <p:spPr bwMode="auto">
          <a:xfrm flipV="1">
            <a:off x="1327150" y="30670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01" name="Line 229"/>
          <p:cNvSpPr>
            <a:spLocks noChangeShapeType="1"/>
          </p:cNvSpPr>
          <p:nvPr/>
        </p:nvSpPr>
        <p:spPr bwMode="auto">
          <a:xfrm flipV="1">
            <a:off x="1403350" y="3143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02" name="Line 230"/>
          <p:cNvSpPr>
            <a:spLocks noChangeShapeType="1"/>
          </p:cNvSpPr>
          <p:nvPr/>
        </p:nvSpPr>
        <p:spPr bwMode="auto">
          <a:xfrm flipV="1">
            <a:off x="1555750" y="3295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03" name="Line 231"/>
          <p:cNvSpPr>
            <a:spLocks noChangeShapeType="1"/>
          </p:cNvSpPr>
          <p:nvPr/>
        </p:nvSpPr>
        <p:spPr bwMode="auto">
          <a:xfrm flipV="1">
            <a:off x="1327150" y="2990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04" name="Line 232"/>
          <p:cNvSpPr>
            <a:spLocks noChangeShapeType="1"/>
          </p:cNvSpPr>
          <p:nvPr/>
        </p:nvSpPr>
        <p:spPr bwMode="auto">
          <a:xfrm flipV="1">
            <a:off x="1174750" y="2838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05" name="Line 233"/>
          <p:cNvSpPr>
            <a:spLocks noChangeShapeType="1"/>
          </p:cNvSpPr>
          <p:nvPr/>
        </p:nvSpPr>
        <p:spPr bwMode="auto">
          <a:xfrm flipV="1">
            <a:off x="1174750" y="2609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06" name="Line 234"/>
          <p:cNvSpPr>
            <a:spLocks noChangeShapeType="1"/>
          </p:cNvSpPr>
          <p:nvPr/>
        </p:nvSpPr>
        <p:spPr bwMode="auto">
          <a:xfrm flipV="1">
            <a:off x="1479550" y="329565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07" name="Line 235"/>
          <p:cNvSpPr>
            <a:spLocks noChangeShapeType="1"/>
          </p:cNvSpPr>
          <p:nvPr/>
        </p:nvSpPr>
        <p:spPr bwMode="auto">
          <a:xfrm flipV="1">
            <a:off x="1708150" y="3524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08" name="Line 236"/>
          <p:cNvSpPr>
            <a:spLocks noChangeShapeType="1"/>
          </p:cNvSpPr>
          <p:nvPr/>
        </p:nvSpPr>
        <p:spPr bwMode="auto">
          <a:xfrm flipV="1">
            <a:off x="1403350" y="32956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09" name="Line 237"/>
          <p:cNvSpPr>
            <a:spLocks noChangeShapeType="1"/>
          </p:cNvSpPr>
          <p:nvPr/>
        </p:nvSpPr>
        <p:spPr bwMode="auto">
          <a:xfrm flipV="1">
            <a:off x="1327150" y="2990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0" name="Line 238"/>
          <p:cNvSpPr>
            <a:spLocks noChangeShapeType="1"/>
          </p:cNvSpPr>
          <p:nvPr/>
        </p:nvSpPr>
        <p:spPr bwMode="auto">
          <a:xfrm flipV="1">
            <a:off x="1327150" y="3067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1" name="Line 239"/>
          <p:cNvSpPr>
            <a:spLocks noChangeShapeType="1"/>
          </p:cNvSpPr>
          <p:nvPr/>
        </p:nvSpPr>
        <p:spPr bwMode="auto">
          <a:xfrm flipV="1">
            <a:off x="1250950" y="2838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2" name="Line 240"/>
          <p:cNvSpPr>
            <a:spLocks noChangeShapeType="1"/>
          </p:cNvSpPr>
          <p:nvPr/>
        </p:nvSpPr>
        <p:spPr bwMode="auto">
          <a:xfrm flipV="1">
            <a:off x="1098550" y="2609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3" name="Line 241"/>
          <p:cNvSpPr>
            <a:spLocks noChangeShapeType="1"/>
          </p:cNvSpPr>
          <p:nvPr/>
        </p:nvSpPr>
        <p:spPr bwMode="auto">
          <a:xfrm flipV="1">
            <a:off x="1250950" y="2914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4" name="Line 242"/>
          <p:cNvSpPr>
            <a:spLocks noChangeShapeType="1"/>
          </p:cNvSpPr>
          <p:nvPr/>
        </p:nvSpPr>
        <p:spPr bwMode="auto">
          <a:xfrm flipV="1">
            <a:off x="1098550" y="2609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5" name="Line 243"/>
          <p:cNvSpPr>
            <a:spLocks noChangeShapeType="1"/>
          </p:cNvSpPr>
          <p:nvPr/>
        </p:nvSpPr>
        <p:spPr bwMode="auto">
          <a:xfrm flipV="1">
            <a:off x="2393950" y="4286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6" name="Line 244"/>
          <p:cNvSpPr>
            <a:spLocks noChangeShapeType="1"/>
          </p:cNvSpPr>
          <p:nvPr/>
        </p:nvSpPr>
        <p:spPr bwMode="auto">
          <a:xfrm flipV="1">
            <a:off x="3003550" y="4743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7" name="Line 245"/>
          <p:cNvSpPr>
            <a:spLocks noChangeShapeType="1"/>
          </p:cNvSpPr>
          <p:nvPr/>
        </p:nvSpPr>
        <p:spPr bwMode="auto">
          <a:xfrm flipV="1">
            <a:off x="2927350" y="4667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8" name="Line 246"/>
          <p:cNvSpPr>
            <a:spLocks noChangeShapeType="1"/>
          </p:cNvSpPr>
          <p:nvPr/>
        </p:nvSpPr>
        <p:spPr bwMode="auto">
          <a:xfrm flipV="1">
            <a:off x="2927350" y="4667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9" name="Line 247"/>
          <p:cNvSpPr>
            <a:spLocks noChangeShapeType="1"/>
          </p:cNvSpPr>
          <p:nvPr/>
        </p:nvSpPr>
        <p:spPr bwMode="auto">
          <a:xfrm flipV="1">
            <a:off x="2698750" y="4514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0" name="Line 248"/>
          <p:cNvSpPr>
            <a:spLocks noChangeShapeType="1"/>
          </p:cNvSpPr>
          <p:nvPr/>
        </p:nvSpPr>
        <p:spPr bwMode="auto">
          <a:xfrm flipV="1">
            <a:off x="2470150" y="43624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1" name="Line 249"/>
          <p:cNvSpPr>
            <a:spLocks noChangeShapeType="1"/>
          </p:cNvSpPr>
          <p:nvPr/>
        </p:nvSpPr>
        <p:spPr bwMode="auto">
          <a:xfrm flipV="1">
            <a:off x="2622550" y="4438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2" name="Line 250"/>
          <p:cNvSpPr>
            <a:spLocks noChangeShapeType="1"/>
          </p:cNvSpPr>
          <p:nvPr/>
        </p:nvSpPr>
        <p:spPr bwMode="auto">
          <a:xfrm flipV="1">
            <a:off x="2317750" y="4210050"/>
            <a:ext cx="762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3" name="Line 251"/>
          <p:cNvSpPr>
            <a:spLocks noChangeShapeType="1"/>
          </p:cNvSpPr>
          <p:nvPr/>
        </p:nvSpPr>
        <p:spPr bwMode="auto">
          <a:xfrm flipV="1">
            <a:off x="353695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4" name="Line 252"/>
          <p:cNvSpPr>
            <a:spLocks noChangeShapeType="1"/>
          </p:cNvSpPr>
          <p:nvPr/>
        </p:nvSpPr>
        <p:spPr bwMode="auto">
          <a:xfrm flipV="1">
            <a:off x="3308350" y="4819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5" name="Line 253"/>
          <p:cNvSpPr>
            <a:spLocks noChangeShapeType="1"/>
          </p:cNvSpPr>
          <p:nvPr/>
        </p:nvSpPr>
        <p:spPr bwMode="auto">
          <a:xfrm flipV="1">
            <a:off x="3079750" y="4819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6" name="Line 254"/>
          <p:cNvSpPr>
            <a:spLocks noChangeShapeType="1"/>
          </p:cNvSpPr>
          <p:nvPr/>
        </p:nvSpPr>
        <p:spPr bwMode="auto">
          <a:xfrm flipV="1">
            <a:off x="338455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7" name="Line 255"/>
          <p:cNvSpPr>
            <a:spLocks noChangeShapeType="1"/>
          </p:cNvSpPr>
          <p:nvPr/>
        </p:nvSpPr>
        <p:spPr bwMode="auto">
          <a:xfrm flipV="1">
            <a:off x="36893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8" name="Line 256"/>
          <p:cNvSpPr>
            <a:spLocks noChangeShapeType="1"/>
          </p:cNvSpPr>
          <p:nvPr/>
        </p:nvSpPr>
        <p:spPr bwMode="auto">
          <a:xfrm flipV="1">
            <a:off x="3994150" y="4972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9" name="Line 257"/>
          <p:cNvSpPr>
            <a:spLocks noChangeShapeType="1"/>
          </p:cNvSpPr>
          <p:nvPr/>
        </p:nvSpPr>
        <p:spPr bwMode="auto">
          <a:xfrm flipV="1">
            <a:off x="361315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30" name="Line 258"/>
          <p:cNvSpPr>
            <a:spLocks noChangeShapeType="1"/>
          </p:cNvSpPr>
          <p:nvPr/>
        </p:nvSpPr>
        <p:spPr bwMode="auto">
          <a:xfrm flipV="1">
            <a:off x="3232150" y="4819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31" name="Line 259"/>
          <p:cNvSpPr>
            <a:spLocks noChangeShapeType="1"/>
          </p:cNvSpPr>
          <p:nvPr/>
        </p:nvSpPr>
        <p:spPr bwMode="auto">
          <a:xfrm flipV="1">
            <a:off x="346075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32" name="Line 260"/>
          <p:cNvSpPr>
            <a:spLocks noChangeShapeType="1"/>
          </p:cNvSpPr>
          <p:nvPr/>
        </p:nvSpPr>
        <p:spPr bwMode="auto">
          <a:xfrm flipV="1">
            <a:off x="3155950" y="4819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33" name="Line 261"/>
          <p:cNvSpPr>
            <a:spLocks noChangeShapeType="1"/>
          </p:cNvSpPr>
          <p:nvPr/>
        </p:nvSpPr>
        <p:spPr bwMode="auto">
          <a:xfrm flipV="1">
            <a:off x="3308350" y="48196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34" name="Line 262"/>
          <p:cNvSpPr>
            <a:spLocks noChangeShapeType="1"/>
          </p:cNvSpPr>
          <p:nvPr/>
        </p:nvSpPr>
        <p:spPr bwMode="auto">
          <a:xfrm flipV="1">
            <a:off x="38417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35" name="Line 263"/>
          <p:cNvSpPr>
            <a:spLocks noChangeShapeType="1"/>
          </p:cNvSpPr>
          <p:nvPr/>
        </p:nvSpPr>
        <p:spPr bwMode="auto">
          <a:xfrm flipV="1">
            <a:off x="3689350" y="4895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36" name="Line 264"/>
          <p:cNvSpPr>
            <a:spLocks noChangeShapeType="1"/>
          </p:cNvSpPr>
          <p:nvPr/>
        </p:nvSpPr>
        <p:spPr bwMode="auto">
          <a:xfrm flipV="1">
            <a:off x="37655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37" name="Line 265"/>
          <p:cNvSpPr>
            <a:spLocks noChangeShapeType="1"/>
          </p:cNvSpPr>
          <p:nvPr/>
        </p:nvSpPr>
        <p:spPr bwMode="auto">
          <a:xfrm flipV="1">
            <a:off x="39179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38" name="Line 266"/>
          <p:cNvSpPr>
            <a:spLocks noChangeShapeType="1"/>
          </p:cNvSpPr>
          <p:nvPr/>
        </p:nvSpPr>
        <p:spPr bwMode="auto">
          <a:xfrm flipV="1">
            <a:off x="4146550" y="4972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39" name="Line 267"/>
          <p:cNvSpPr>
            <a:spLocks noChangeShapeType="1"/>
          </p:cNvSpPr>
          <p:nvPr/>
        </p:nvSpPr>
        <p:spPr bwMode="auto">
          <a:xfrm flipV="1">
            <a:off x="4070350" y="4972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40" name="Line 268"/>
          <p:cNvSpPr>
            <a:spLocks noChangeShapeType="1"/>
          </p:cNvSpPr>
          <p:nvPr/>
        </p:nvSpPr>
        <p:spPr bwMode="auto">
          <a:xfrm flipV="1">
            <a:off x="4070350" y="4895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41" name="Line 269"/>
          <p:cNvSpPr>
            <a:spLocks noChangeShapeType="1"/>
          </p:cNvSpPr>
          <p:nvPr/>
        </p:nvSpPr>
        <p:spPr bwMode="auto">
          <a:xfrm flipV="1">
            <a:off x="4451350" y="4972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42" name="Line 270"/>
          <p:cNvSpPr>
            <a:spLocks noChangeShapeType="1"/>
          </p:cNvSpPr>
          <p:nvPr/>
        </p:nvSpPr>
        <p:spPr bwMode="auto">
          <a:xfrm flipV="1">
            <a:off x="4298950" y="48958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43" name="Line 271"/>
          <p:cNvSpPr>
            <a:spLocks noChangeShapeType="1"/>
          </p:cNvSpPr>
          <p:nvPr/>
        </p:nvSpPr>
        <p:spPr bwMode="auto">
          <a:xfrm flipV="1">
            <a:off x="4679950" y="5048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44" name="Line 272"/>
          <p:cNvSpPr>
            <a:spLocks noChangeShapeType="1"/>
          </p:cNvSpPr>
          <p:nvPr/>
        </p:nvSpPr>
        <p:spPr bwMode="auto">
          <a:xfrm flipV="1">
            <a:off x="4527550" y="4972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45" name="Line 273"/>
          <p:cNvSpPr>
            <a:spLocks noChangeShapeType="1"/>
          </p:cNvSpPr>
          <p:nvPr/>
        </p:nvSpPr>
        <p:spPr bwMode="auto">
          <a:xfrm flipV="1">
            <a:off x="4375150" y="4972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46" name="Line 274"/>
          <p:cNvSpPr>
            <a:spLocks noChangeShapeType="1"/>
          </p:cNvSpPr>
          <p:nvPr/>
        </p:nvSpPr>
        <p:spPr bwMode="auto">
          <a:xfrm flipV="1">
            <a:off x="4222750" y="4972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47" name="Line 275"/>
          <p:cNvSpPr>
            <a:spLocks noChangeShapeType="1"/>
          </p:cNvSpPr>
          <p:nvPr/>
        </p:nvSpPr>
        <p:spPr bwMode="auto">
          <a:xfrm flipV="1">
            <a:off x="4603750" y="5048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48" name="Line 276"/>
          <p:cNvSpPr>
            <a:spLocks noChangeShapeType="1"/>
          </p:cNvSpPr>
          <p:nvPr/>
        </p:nvSpPr>
        <p:spPr bwMode="auto">
          <a:xfrm flipV="1">
            <a:off x="4984750" y="4972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49" name="Line 277"/>
          <p:cNvSpPr>
            <a:spLocks noChangeShapeType="1"/>
          </p:cNvSpPr>
          <p:nvPr/>
        </p:nvSpPr>
        <p:spPr bwMode="auto">
          <a:xfrm flipV="1">
            <a:off x="4832350" y="49720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50" name="Line 278"/>
          <p:cNvSpPr>
            <a:spLocks noChangeShapeType="1"/>
          </p:cNvSpPr>
          <p:nvPr/>
        </p:nvSpPr>
        <p:spPr bwMode="auto">
          <a:xfrm flipV="1">
            <a:off x="1860550" y="2914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51" name="Line 279"/>
          <p:cNvSpPr>
            <a:spLocks noChangeShapeType="1"/>
          </p:cNvSpPr>
          <p:nvPr/>
        </p:nvSpPr>
        <p:spPr bwMode="auto">
          <a:xfrm flipV="1">
            <a:off x="1708150" y="2762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52" name="Line 280"/>
          <p:cNvSpPr>
            <a:spLocks noChangeShapeType="1"/>
          </p:cNvSpPr>
          <p:nvPr/>
        </p:nvSpPr>
        <p:spPr bwMode="auto">
          <a:xfrm flipV="1">
            <a:off x="1479550" y="2609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53" name="Line 281"/>
          <p:cNvSpPr>
            <a:spLocks noChangeShapeType="1"/>
          </p:cNvSpPr>
          <p:nvPr/>
        </p:nvSpPr>
        <p:spPr bwMode="auto">
          <a:xfrm flipV="1">
            <a:off x="1327150" y="2609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54" name="Line 282"/>
          <p:cNvSpPr>
            <a:spLocks noChangeShapeType="1"/>
          </p:cNvSpPr>
          <p:nvPr/>
        </p:nvSpPr>
        <p:spPr bwMode="auto">
          <a:xfrm flipV="1">
            <a:off x="1403350" y="26098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55" name="Line 283"/>
          <p:cNvSpPr>
            <a:spLocks noChangeShapeType="1"/>
          </p:cNvSpPr>
          <p:nvPr/>
        </p:nvSpPr>
        <p:spPr bwMode="auto">
          <a:xfrm flipV="1">
            <a:off x="1403350" y="2609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56" name="Line 284"/>
          <p:cNvSpPr>
            <a:spLocks noChangeShapeType="1"/>
          </p:cNvSpPr>
          <p:nvPr/>
        </p:nvSpPr>
        <p:spPr bwMode="auto">
          <a:xfrm flipV="1">
            <a:off x="1784350" y="2838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57" name="Line 285"/>
          <p:cNvSpPr>
            <a:spLocks noChangeShapeType="1"/>
          </p:cNvSpPr>
          <p:nvPr/>
        </p:nvSpPr>
        <p:spPr bwMode="auto">
          <a:xfrm flipV="1">
            <a:off x="1631950" y="2686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58" name="Line 286"/>
          <p:cNvSpPr>
            <a:spLocks noChangeShapeType="1"/>
          </p:cNvSpPr>
          <p:nvPr/>
        </p:nvSpPr>
        <p:spPr bwMode="auto">
          <a:xfrm flipV="1">
            <a:off x="2012950" y="3067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59" name="Line 287"/>
          <p:cNvSpPr>
            <a:spLocks noChangeShapeType="1"/>
          </p:cNvSpPr>
          <p:nvPr/>
        </p:nvSpPr>
        <p:spPr bwMode="auto">
          <a:xfrm flipV="1">
            <a:off x="2241550" y="31432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60" name="Line 288"/>
          <p:cNvSpPr>
            <a:spLocks noChangeShapeType="1"/>
          </p:cNvSpPr>
          <p:nvPr/>
        </p:nvSpPr>
        <p:spPr bwMode="auto">
          <a:xfrm flipV="1">
            <a:off x="2089150" y="31432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61" name="Line 289"/>
          <p:cNvSpPr>
            <a:spLocks noChangeShapeType="1"/>
          </p:cNvSpPr>
          <p:nvPr/>
        </p:nvSpPr>
        <p:spPr bwMode="auto">
          <a:xfrm flipV="1">
            <a:off x="2622550" y="352425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62" name="Line 290"/>
          <p:cNvSpPr>
            <a:spLocks noChangeShapeType="1"/>
          </p:cNvSpPr>
          <p:nvPr/>
        </p:nvSpPr>
        <p:spPr bwMode="auto">
          <a:xfrm flipV="1">
            <a:off x="2927350" y="3067050"/>
            <a:ext cx="1524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63" name="Line 291"/>
          <p:cNvSpPr>
            <a:spLocks noChangeShapeType="1"/>
          </p:cNvSpPr>
          <p:nvPr/>
        </p:nvSpPr>
        <p:spPr bwMode="auto">
          <a:xfrm flipV="1">
            <a:off x="2622550" y="3524250"/>
            <a:ext cx="1524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64" name="Line 292"/>
          <p:cNvSpPr>
            <a:spLocks noChangeShapeType="1"/>
          </p:cNvSpPr>
          <p:nvPr/>
        </p:nvSpPr>
        <p:spPr bwMode="auto">
          <a:xfrm flipV="1">
            <a:off x="1936750" y="2990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65" name="Line 293"/>
          <p:cNvSpPr>
            <a:spLocks noChangeShapeType="1"/>
          </p:cNvSpPr>
          <p:nvPr/>
        </p:nvSpPr>
        <p:spPr bwMode="auto">
          <a:xfrm flipV="1">
            <a:off x="6661150" y="32194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66" name="Line 294"/>
          <p:cNvSpPr>
            <a:spLocks noChangeShapeType="1"/>
          </p:cNvSpPr>
          <p:nvPr/>
        </p:nvSpPr>
        <p:spPr bwMode="auto">
          <a:xfrm flipV="1">
            <a:off x="6737350" y="3371850"/>
            <a:ext cx="762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67" name="Line 295"/>
          <p:cNvSpPr>
            <a:spLocks noChangeShapeType="1"/>
          </p:cNvSpPr>
          <p:nvPr/>
        </p:nvSpPr>
        <p:spPr bwMode="auto">
          <a:xfrm flipV="1">
            <a:off x="6737350" y="32956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68" name="Line 296"/>
          <p:cNvSpPr>
            <a:spLocks noChangeShapeType="1"/>
          </p:cNvSpPr>
          <p:nvPr/>
        </p:nvSpPr>
        <p:spPr bwMode="auto">
          <a:xfrm>
            <a:off x="2470150" y="5124450"/>
            <a:ext cx="1752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69" name="Line 297"/>
          <p:cNvSpPr>
            <a:spLocks noChangeShapeType="1"/>
          </p:cNvSpPr>
          <p:nvPr/>
        </p:nvSpPr>
        <p:spPr bwMode="auto">
          <a:xfrm>
            <a:off x="2012950" y="4972050"/>
            <a:ext cx="1371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70" name="Line 298"/>
          <p:cNvSpPr>
            <a:spLocks noChangeShapeType="1"/>
          </p:cNvSpPr>
          <p:nvPr/>
        </p:nvSpPr>
        <p:spPr bwMode="auto">
          <a:xfrm>
            <a:off x="1936750" y="4819650"/>
            <a:ext cx="990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71" name="Line 299"/>
          <p:cNvSpPr>
            <a:spLocks noChangeShapeType="1"/>
          </p:cNvSpPr>
          <p:nvPr/>
        </p:nvSpPr>
        <p:spPr bwMode="auto">
          <a:xfrm>
            <a:off x="1784350" y="4667250"/>
            <a:ext cx="990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72" name="Line 300"/>
          <p:cNvSpPr>
            <a:spLocks noChangeShapeType="1"/>
          </p:cNvSpPr>
          <p:nvPr/>
        </p:nvSpPr>
        <p:spPr bwMode="auto">
          <a:xfrm>
            <a:off x="1631950" y="4514850"/>
            <a:ext cx="914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73" name="Line 301"/>
          <p:cNvSpPr>
            <a:spLocks noChangeShapeType="1"/>
          </p:cNvSpPr>
          <p:nvPr/>
        </p:nvSpPr>
        <p:spPr bwMode="auto">
          <a:xfrm>
            <a:off x="1555750" y="4362450"/>
            <a:ext cx="838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74" name="Freeform 302"/>
          <p:cNvSpPr>
            <a:spLocks/>
          </p:cNvSpPr>
          <p:nvPr/>
        </p:nvSpPr>
        <p:spPr bwMode="auto">
          <a:xfrm>
            <a:off x="936625" y="2584450"/>
            <a:ext cx="7756525" cy="3098800"/>
          </a:xfrm>
          <a:custGeom>
            <a:avLst/>
            <a:gdLst>
              <a:gd name="T0" fmla="*/ 2147483647 w 4886"/>
              <a:gd name="T1" fmla="*/ 0 h 1952"/>
              <a:gd name="T2" fmla="*/ 2147483647 w 4886"/>
              <a:gd name="T3" fmla="*/ 2147483647 h 1952"/>
              <a:gd name="T4" fmla="*/ 2147483647 w 4886"/>
              <a:gd name="T5" fmla="*/ 2147483647 h 1952"/>
              <a:gd name="T6" fmla="*/ 2147483647 w 4886"/>
              <a:gd name="T7" fmla="*/ 2147483647 h 1952"/>
              <a:gd name="T8" fmla="*/ 2147483647 w 4886"/>
              <a:gd name="T9" fmla="*/ 2147483647 h 1952"/>
              <a:gd name="T10" fmla="*/ 2147483647 w 4886"/>
              <a:gd name="T11" fmla="*/ 2147483647 h 1952"/>
              <a:gd name="T12" fmla="*/ 2147483647 w 4886"/>
              <a:gd name="T13" fmla="*/ 2147483647 h 1952"/>
              <a:gd name="T14" fmla="*/ 2147483647 w 4886"/>
              <a:gd name="T15" fmla="*/ 2147483647 h 1952"/>
              <a:gd name="T16" fmla="*/ 2147483647 w 4886"/>
              <a:gd name="T17" fmla="*/ 2147483647 h 1952"/>
              <a:gd name="T18" fmla="*/ 2147483647 w 4886"/>
              <a:gd name="T19" fmla="*/ 2147483647 h 1952"/>
              <a:gd name="T20" fmla="*/ 2147483647 w 4886"/>
              <a:gd name="T21" fmla="*/ 2147483647 h 1952"/>
              <a:gd name="T22" fmla="*/ 2147483647 w 4886"/>
              <a:gd name="T23" fmla="*/ 2147483647 h 1952"/>
              <a:gd name="T24" fmla="*/ 2147483647 w 4886"/>
              <a:gd name="T25" fmla="*/ 2147483647 h 1952"/>
              <a:gd name="T26" fmla="*/ 2147483647 w 4886"/>
              <a:gd name="T27" fmla="*/ 2147483647 h 1952"/>
              <a:gd name="T28" fmla="*/ 2147483647 w 4886"/>
              <a:gd name="T29" fmla="*/ 2147483647 h 1952"/>
              <a:gd name="T30" fmla="*/ 2147483647 w 4886"/>
              <a:gd name="T31" fmla="*/ 2147483647 h 1952"/>
              <a:gd name="T32" fmla="*/ 2147483647 w 4886"/>
              <a:gd name="T33" fmla="*/ 2147483647 h 1952"/>
              <a:gd name="T34" fmla="*/ 2147483647 w 4886"/>
              <a:gd name="T35" fmla="*/ 2147483647 h 1952"/>
              <a:gd name="T36" fmla="*/ 2147483647 w 4886"/>
              <a:gd name="T37" fmla="*/ 2147483647 h 1952"/>
              <a:gd name="T38" fmla="*/ 2147483647 w 4886"/>
              <a:gd name="T39" fmla="*/ 2147483647 h 1952"/>
              <a:gd name="T40" fmla="*/ 2147483647 w 4886"/>
              <a:gd name="T41" fmla="*/ 2147483647 h 1952"/>
              <a:gd name="T42" fmla="*/ 2147483647 w 4886"/>
              <a:gd name="T43" fmla="*/ 2147483647 h 1952"/>
              <a:gd name="T44" fmla="*/ 2147483647 w 4886"/>
              <a:gd name="T45" fmla="*/ 2147483647 h 1952"/>
              <a:gd name="T46" fmla="*/ 2147483647 w 4886"/>
              <a:gd name="T47" fmla="*/ 2147483647 h 1952"/>
              <a:gd name="T48" fmla="*/ 2147483647 w 4886"/>
              <a:gd name="T49" fmla="*/ 2147483647 h 1952"/>
              <a:gd name="T50" fmla="*/ 2147483647 w 4886"/>
              <a:gd name="T51" fmla="*/ 2147483647 h 1952"/>
              <a:gd name="T52" fmla="*/ 2147483647 w 4886"/>
              <a:gd name="T53" fmla="*/ 2147483647 h 1952"/>
              <a:gd name="T54" fmla="*/ 2147483647 w 4886"/>
              <a:gd name="T55" fmla="*/ 2147483647 h 1952"/>
              <a:gd name="T56" fmla="*/ 2147483647 w 4886"/>
              <a:gd name="T57" fmla="*/ 2147483647 h 1952"/>
              <a:gd name="T58" fmla="*/ 2147483647 w 4886"/>
              <a:gd name="T59" fmla="*/ 2147483647 h 1952"/>
              <a:gd name="T60" fmla="*/ 2147483647 w 4886"/>
              <a:gd name="T61" fmla="*/ 2147483647 h 1952"/>
              <a:gd name="T62" fmla="*/ 2147483647 w 4886"/>
              <a:gd name="T63" fmla="*/ 2147483647 h 1952"/>
              <a:gd name="T64" fmla="*/ 2147483647 w 4886"/>
              <a:gd name="T65" fmla="*/ 2147483647 h 1952"/>
              <a:gd name="T66" fmla="*/ 2147483647 w 4886"/>
              <a:gd name="T67" fmla="*/ 2147483647 h 1952"/>
              <a:gd name="T68" fmla="*/ 2147483647 w 4886"/>
              <a:gd name="T69" fmla="*/ 2147483647 h 1952"/>
              <a:gd name="T70" fmla="*/ 2147483647 w 4886"/>
              <a:gd name="T71" fmla="*/ 2147483647 h 1952"/>
              <a:gd name="T72" fmla="*/ 2147483647 w 4886"/>
              <a:gd name="T73" fmla="*/ 2147483647 h 1952"/>
              <a:gd name="T74" fmla="*/ 2147483647 w 4886"/>
              <a:gd name="T75" fmla="*/ 2147483647 h 1952"/>
              <a:gd name="T76" fmla="*/ 2147483647 w 4886"/>
              <a:gd name="T77" fmla="*/ 2147483647 h 1952"/>
              <a:gd name="T78" fmla="*/ 2147483647 w 4886"/>
              <a:gd name="T79" fmla="*/ 2147483647 h 1952"/>
              <a:gd name="T80" fmla="*/ 2147483647 w 4886"/>
              <a:gd name="T81" fmla="*/ 2147483647 h 1952"/>
              <a:gd name="T82" fmla="*/ 2147483647 w 4886"/>
              <a:gd name="T83" fmla="*/ 2147483647 h 1952"/>
              <a:gd name="T84" fmla="*/ 2147483647 w 4886"/>
              <a:gd name="T85" fmla="*/ 2147483647 h 1952"/>
              <a:gd name="T86" fmla="*/ 2147483647 w 4886"/>
              <a:gd name="T87" fmla="*/ 2147483647 h 1952"/>
              <a:gd name="T88" fmla="*/ 2147483647 w 4886"/>
              <a:gd name="T89" fmla="*/ 2147483647 h 1952"/>
              <a:gd name="T90" fmla="*/ 2147483647 w 4886"/>
              <a:gd name="T91" fmla="*/ 2147483647 h 1952"/>
              <a:gd name="T92" fmla="*/ 2147483647 w 4886"/>
              <a:gd name="T93" fmla="*/ 2147483647 h 1952"/>
              <a:gd name="T94" fmla="*/ 2147483647 w 4886"/>
              <a:gd name="T95" fmla="*/ 2147483647 h 1952"/>
              <a:gd name="T96" fmla="*/ 2147483647 w 4886"/>
              <a:gd name="T97" fmla="*/ 2147483647 h 1952"/>
              <a:gd name="T98" fmla="*/ 2147483647 w 4886"/>
              <a:gd name="T99" fmla="*/ 2147483647 h 1952"/>
              <a:gd name="T100" fmla="*/ 2147483647 w 4886"/>
              <a:gd name="T101" fmla="*/ 2147483647 h 1952"/>
              <a:gd name="T102" fmla="*/ 2147483647 w 4886"/>
              <a:gd name="T103" fmla="*/ 2147483647 h 1952"/>
              <a:gd name="T104" fmla="*/ 2147483647 w 4886"/>
              <a:gd name="T105" fmla="*/ 2147483647 h 1952"/>
              <a:gd name="T106" fmla="*/ 2147483647 w 4886"/>
              <a:gd name="T107" fmla="*/ 2147483647 h 1952"/>
              <a:gd name="T108" fmla="*/ 2147483647 w 4886"/>
              <a:gd name="T109" fmla="*/ 2147483647 h 1952"/>
              <a:gd name="T110" fmla="*/ 2147483647 w 4886"/>
              <a:gd name="T111" fmla="*/ 2147483647 h 19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86"/>
              <a:gd name="T169" fmla="*/ 0 h 1952"/>
              <a:gd name="T170" fmla="*/ 4886 w 4886"/>
              <a:gd name="T171" fmla="*/ 1952 h 19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86" h="1952">
                <a:moveTo>
                  <a:pt x="62" y="0"/>
                </a:moveTo>
                <a:cubicBezTo>
                  <a:pt x="50" y="36"/>
                  <a:pt x="45" y="57"/>
                  <a:pt x="22" y="88"/>
                </a:cubicBezTo>
                <a:cubicBezTo>
                  <a:pt x="12" y="148"/>
                  <a:pt x="3" y="158"/>
                  <a:pt x="22" y="216"/>
                </a:cubicBezTo>
                <a:cubicBezTo>
                  <a:pt x="18" y="283"/>
                  <a:pt x="0" y="371"/>
                  <a:pt x="14" y="440"/>
                </a:cubicBezTo>
                <a:cubicBezTo>
                  <a:pt x="19" y="467"/>
                  <a:pt x="54" y="512"/>
                  <a:pt x="54" y="512"/>
                </a:cubicBezTo>
                <a:cubicBezTo>
                  <a:pt x="52" y="567"/>
                  <a:pt x="9" y="749"/>
                  <a:pt x="86" y="800"/>
                </a:cubicBezTo>
                <a:cubicBezTo>
                  <a:pt x="105" y="829"/>
                  <a:pt x="116" y="853"/>
                  <a:pt x="150" y="864"/>
                </a:cubicBezTo>
                <a:cubicBezTo>
                  <a:pt x="177" y="904"/>
                  <a:pt x="229" y="933"/>
                  <a:pt x="270" y="960"/>
                </a:cubicBezTo>
                <a:cubicBezTo>
                  <a:pt x="284" y="1001"/>
                  <a:pt x="298" y="1032"/>
                  <a:pt x="334" y="1056"/>
                </a:cubicBezTo>
                <a:cubicBezTo>
                  <a:pt x="349" y="1100"/>
                  <a:pt x="374" y="1136"/>
                  <a:pt x="406" y="1168"/>
                </a:cubicBezTo>
                <a:cubicBezTo>
                  <a:pt x="426" y="1227"/>
                  <a:pt x="449" y="1276"/>
                  <a:pt x="502" y="1312"/>
                </a:cubicBezTo>
                <a:cubicBezTo>
                  <a:pt x="528" y="1351"/>
                  <a:pt x="549" y="1345"/>
                  <a:pt x="598" y="1352"/>
                </a:cubicBezTo>
                <a:cubicBezTo>
                  <a:pt x="627" y="1396"/>
                  <a:pt x="628" y="1423"/>
                  <a:pt x="678" y="1448"/>
                </a:cubicBezTo>
                <a:cubicBezTo>
                  <a:pt x="695" y="1474"/>
                  <a:pt x="704" y="1506"/>
                  <a:pt x="726" y="1528"/>
                </a:cubicBezTo>
                <a:cubicBezTo>
                  <a:pt x="773" y="1575"/>
                  <a:pt x="822" y="1570"/>
                  <a:pt x="886" y="1576"/>
                </a:cubicBezTo>
                <a:cubicBezTo>
                  <a:pt x="920" y="1593"/>
                  <a:pt x="944" y="1615"/>
                  <a:pt x="982" y="1624"/>
                </a:cubicBezTo>
                <a:cubicBezTo>
                  <a:pt x="1000" y="1715"/>
                  <a:pt x="1043" y="1786"/>
                  <a:pt x="1134" y="1816"/>
                </a:cubicBezTo>
                <a:cubicBezTo>
                  <a:pt x="1179" y="1813"/>
                  <a:pt x="1225" y="1814"/>
                  <a:pt x="1270" y="1808"/>
                </a:cubicBezTo>
                <a:cubicBezTo>
                  <a:pt x="1287" y="1806"/>
                  <a:pt x="1318" y="1792"/>
                  <a:pt x="1318" y="1792"/>
                </a:cubicBezTo>
                <a:cubicBezTo>
                  <a:pt x="1366" y="1804"/>
                  <a:pt x="1400" y="1848"/>
                  <a:pt x="1430" y="1856"/>
                </a:cubicBezTo>
                <a:cubicBezTo>
                  <a:pt x="1461" y="1864"/>
                  <a:pt x="1494" y="1861"/>
                  <a:pt x="1526" y="1864"/>
                </a:cubicBezTo>
                <a:cubicBezTo>
                  <a:pt x="1585" y="1904"/>
                  <a:pt x="1655" y="1913"/>
                  <a:pt x="1718" y="1944"/>
                </a:cubicBezTo>
                <a:cubicBezTo>
                  <a:pt x="1814" y="1941"/>
                  <a:pt x="1910" y="1943"/>
                  <a:pt x="2006" y="1936"/>
                </a:cubicBezTo>
                <a:cubicBezTo>
                  <a:pt x="2057" y="1933"/>
                  <a:pt x="2107" y="1917"/>
                  <a:pt x="2158" y="1912"/>
                </a:cubicBezTo>
                <a:cubicBezTo>
                  <a:pt x="2211" y="1920"/>
                  <a:pt x="2249" y="1941"/>
                  <a:pt x="2302" y="1952"/>
                </a:cubicBezTo>
                <a:cubicBezTo>
                  <a:pt x="2347" y="1949"/>
                  <a:pt x="2393" y="1950"/>
                  <a:pt x="2438" y="1944"/>
                </a:cubicBezTo>
                <a:cubicBezTo>
                  <a:pt x="2450" y="1942"/>
                  <a:pt x="2459" y="1932"/>
                  <a:pt x="2470" y="1928"/>
                </a:cubicBezTo>
                <a:cubicBezTo>
                  <a:pt x="2486" y="1922"/>
                  <a:pt x="2518" y="1912"/>
                  <a:pt x="2518" y="1912"/>
                </a:cubicBezTo>
                <a:cubicBezTo>
                  <a:pt x="2627" y="1948"/>
                  <a:pt x="2873" y="1915"/>
                  <a:pt x="2958" y="1912"/>
                </a:cubicBezTo>
                <a:cubicBezTo>
                  <a:pt x="2996" y="1893"/>
                  <a:pt x="3035" y="1887"/>
                  <a:pt x="3070" y="1864"/>
                </a:cubicBezTo>
                <a:cubicBezTo>
                  <a:pt x="3157" y="1869"/>
                  <a:pt x="3212" y="1879"/>
                  <a:pt x="3294" y="1888"/>
                </a:cubicBezTo>
                <a:cubicBezTo>
                  <a:pt x="3313" y="1885"/>
                  <a:pt x="3331" y="1882"/>
                  <a:pt x="3350" y="1880"/>
                </a:cubicBezTo>
                <a:cubicBezTo>
                  <a:pt x="3395" y="1876"/>
                  <a:pt x="3441" y="1878"/>
                  <a:pt x="3486" y="1872"/>
                </a:cubicBezTo>
                <a:cubicBezTo>
                  <a:pt x="3531" y="1866"/>
                  <a:pt x="3572" y="1838"/>
                  <a:pt x="3614" y="1824"/>
                </a:cubicBezTo>
                <a:cubicBezTo>
                  <a:pt x="3622" y="1816"/>
                  <a:pt x="3629" y="1807"/>
                  <a:pt x="3638" y="1800"/>
                </a:cubicBezTo>
                <a:cubicBezTo>
                  <a:pt x="3648" y="1793"/>
                  <a:pt x="3661" y="1792"/>
                  <a:pt x="3670" y="1784"/>
                </a:cubicBezTo>
                <a:cubicBezTo>
                  <a:pt x="3677" y="1778"/>
                  <a:pt x="3678" y="1766"/>
                  <a:pt x="3686" y="1760"/>
                </a:cubicBezTo>
                <a:cubicBezTo>
                  <a:pt x="3701" y="1748"/>
                  <a:pt x="3748" y="1733"/>
                  <a:pt x="3766" y="1728"/>
                </a:cubicBezTo>
                <a:cubicBezTo>
                  <a:pt x="3792" y="1689"/>
                  <a:pt x="3770" y="1709"/>
                  <a:pt x="3830" y="1696"/>
                </a:cubicBezTo>
                <a:cubicBezTo>
                  <a:pt x="3852" y="1691"/>
                  <a:pt x="3894" y="1680"/>
                  <a:pt x="3894" y="1680"/>
                </a:cubicBezTo>
                <a:cubicBezTo>
                  <a:pt x="3932" y="1655"/>
                  <a:pt x="3978" y="1635"/>
                  <a:pt x="4022" y="1624"/>
                </a:cubicBezTo>
                <a:cubicBezTo>
                  <a:pt x="4054" y="1600"/>
                  <a:pt x="4064" y="1587"/>
                  <a:pt x="4102" y="1600"/>
                </a:cubicBezTo>
                <a:cubicBezTo>
                  <a:pt x="4180" y="1594"/>
                  <a:pt x="4216" y="1599"/>
                  <a:pt x="4278" y="1568"/>
                </a:cubicBezTo>
                <a:cubicBezTo>
                  <a:pt x="4294" y="1571"/>
                  <a:pt x="4311" y="1570"/>
                  <a:pt x="4326" y="1576"/>
                </a:cubicBezTo>
                <a:cubicBezTo>
                  <a:pt x="4362" y="1591"/>
                  <a:pt x="4362" y="1620"/>
                  <a:pt x="4398" y="1632"/>
                </a:cubicBezTo>
                <a:cubicBezTo>
                  <a:pt x="4415" y="1682"/>
                  <a:pt x="4456" y="1713"/>
                  <a:pt x="4502" y="1736"/>
                </a:cubicBezTo>
                <a:cubicBezTo>
                  <a:pt x="4513" y="1768"/>
                  <a:pt x="4526" y="1781"/>
                  <a:pt x="4558" y="1792"/>
                </a:cubicBezTo>
                <a:cubicBezTo>
                  <a:pt x="4579" y="1856"/>
                  <a:pt x="4547" y="1781"/>
                  <a:pt x="4590" y="1824"/>
                </a:cubicBezTo>
                <a:cubicBezTo>
                  <a:pt x="4596" y="1830"/>
                  <a:pt x="4592" y="1842"/>
                  <a:pt x="4598" y="1848"/>
                </a:cubicBezTo>
                <a:cubicBezTo>
                  <a:pt x="4614" y="1864"/>
                  <a:pt x="4656" y="1881"/>
                  <a:pt x="4678" y="1888"/>
                </a:cubicBezTo>
                <a:cubicBezTo>
                  <a:pt x="4699" y="1885"/>
                  <a:pt x="4722" y="1887"/>
                  <a:pt x="4742" y="1880"/>
                </a:cubicBezTo>
                <a:cubicBezTo>
                  <a:pt x="4753" y="1876"/>
                  <a:pt x="4757" y="1862"/>
                  <a:pt x="4766" y="1856"/>
                </a:cubicBezTo>
                <a:cubicBezTo>
                  <a:pt x="4773" y="1851"/>
                  <a:pt x="4782" y="1851"/>
                  <a:pt x="4790" y="1848"/>
                </a:cubicBezTo>
                <a:cubicBezTo>
                  <a:pt x="4796" y="1802"/>
                  <a:pt x="4786" y="1767"/>
                  <a:pt x="4830" y="1752"/>
                </a:cubicBezTo>
                <a:cubicBezTo>
                  <a:pt x="4856" y="1726"/>
                  <a:pt x="4874" y="1692"/>
                  <a:pt x="4886" y="1656"/>
                </a:cubicBezTo>
                <a:cubicBezTo>
                  <a:pt x="4859" y="1638"/>
                  <a:pt x="4869" y="1647"/>
                  <a:pt x="4854" y="1632"/>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8975" name="Line 303"/>
          <p:cNvSpPr>
            <a:spLocks noChangeShapeType="1"/>
          </p:cNvSpPr>
          <p:nvPr/>
        </p:nvSpPr>
        <p:spPr bwMode="auto">
          <a:xfrm>
            <a:off x="2546350" y="5276850"/>
            <a:ext cx="2667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76" name="Line 304"/>
          <p:cNvSpPr>
            <a:spLocks noChangeShapeType="1"/>
          </p:cNvSpPr>
          <p:nvPr/>
        </p:nvSpPr>
        <p:spPr bwMode="auto">
          <a:xfrm>
            <a:off x="3079750" y="5429250"/>
            <a:ext cx="3048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77" name="Line 305"/>
          <p:cNvSpPr>
            <a:spLocks noChangeShapeType="1"/>
          </p:cNvSpPr>
          <p:nvPr/>
        </p:nvSpPr>
        <p:spPr bwMode="auto">
          <a:xfrm>
            <a:off x="3536950" y="5581650"/>
            <a:ext cx="2133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78" name="Line 306"/>
          <p:cNvSpPr>
            <a:spLocks noChangeShapeType="1"/>
          </p:cNvSpPr>
          <p:nvPr/>
        </p:nvSpPr>
        <p:spPr bwMode="auto">
          <a:xfrm>
            <a:off x="6584950" y="4972050"/>
            <a:ext cx="1447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79" name="Line 307"/>
          <p:cNvSpPr>
            <a:spLocks noChangeShapeType="1"/>
          </p:cNvSpPr>
          <p:nvPr/>
        </p:nvSpPr>
        <p:spPr bwMode="auto">
          <a:xfrm>
            <a:off x="7346950" y="4819650"/>
            <a:ext cx="762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80" name="Line 308"/>
          <p:cNvSpPr>
            <a:spLocks noChangeShapeType="1"/>
          </p:cNvSpPr>
          <p:nvPr/>
        </p:nvSpPr>
        <p:spPr bwMode="auto">
          <a:xfrm>
            <a:off x="6737350" y="5124450"/>
            <a:ext cx="1828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81" name="Line 309"/>
          <p:cNvSpPr>
            <a:spLocks noChangeShapeType="1"/>
          </p:cNvSpPr>
          <p:nvPr/>
        </p:nvSpPr>
        <p:spPr bwMode="auto">
          <a:xfrm>
            <a:off x="8032750" y="5276850"/>
            <a:ext cx="60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82" name="Line 310"/>
          <p:cNvSpPr>
            <a:spLocks noChangeShapeType="1"/>
          </p:cNvSpPr>
          <p:nvPr/>
        </p:nvSpPr>
        <p:spPr bwMode="auto">
          <a:xfrm>
            <a:off x="8185150" y="54292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83" name="Line 311"/>
          <p:cNvSpPr>
            <a:spLocks noChangeShapeType="1"/>
          </p:cNvSpPr>
          <p:nvPr/>
        </p:nvSpPr>
        <p:spPr bwMode="auto">
          <a:xfrm>
            <a:off x="1403350" y="4210050"/>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84" name="Line 312"/>
          <p:cNvSpPr>
            <a:spLocks noChangeShapeType="1"/>
          </p:cNvSpPr>
          <p:nvPr/>
        </p:nvSpPr>
        <p:spPr bwMode="auto">
          <a:xfrm>
            <a:off x="1250950" y="4057650"/>
            <a:ext cx="60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85" name="Line 313"/>
          <p:cNvSpPr>
            <a:spLocks noChangeShapeType="1"/>
          </p:cNvSpPr>
          <p:nvPr/>
        </p:nvSpPr>
        <p:spPr bwMode="auto">
          <a:xfrm>
            <a:off x="1098550" y="3905250"/>
            <a:ext cx="685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86" name="Line 314"/>
          <p:cNvSpPr>
            <a:spLocks noChangeShapeType="1"/>
          </p:cNvSpPr>
          <p:nvPr/>
        </p:nvSpPr>
        <p:spPr bwMode="auto">
          <a:xfrm>
            <a:off x="1022350" y="3676650"/>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87" name="Line 315"/>
          <p:cNvSpPr>
            <a:spLocks noChangeShapeType="1"/>
          </p:cNvSpPr>
          <p:nvPr/>
        </p:nvSpPr>
        <p:spPr bwMode="auto">
          <a:xfrm>
            <a:off x="1022350" y="34480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88" name="Line 316"/>
          <p:cNvSpPr>
            <a:spLocks noChangeShapeType="1"/>
          </p:cNvSpPr>
          <p:nvPr/>
        </p:nvSpPr>
        <p:spPr bwMode="auto">
          <a:xfrm>
            <a:off x="946150" y="32956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89" name="Line 317"/>
          <p:cNvSpPr>
            <a:spLocks noChangeShapeType="1"/>
          </p:cNvSpPr>
          <p:nvPr/>
        </p:nvSpPr>
        <p:spPr bwMode="auto">
          <a:xfrm>
            <a:off x="946150" y="314325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90" name="Line 318"/>
          <p:cNvSpPr>
            <a:spLocks noChangeShapeType="1"/>
          </p:cNvSpPr>
          <p:nvPr/>
        </p:nvSpPr>
        <p:spPr bwMode="auto">
          <a:xfrm flipV="1">
            <a:off x="946150" y="299085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91" name="Line 319"/>
          <p:cNvSpPr>
            <a:spLocks noChangeShapeType="1"/>
          </p:cNvSpPr>
          <p:nvPr/>
        </p:nvSpPr>
        <p:spPr bwMode="auto">
          <a:xfrm>
            <a:off x="946150" y="283845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92" name="Line 320"/>
          <p:cNvSpPr>
            <a:spLocks noChangeShapeType="1"/>
          </p:cNvSpPr>
          <p:nvPr/>
        </p:nvSpPr>
        <p:spPr bwMode="auto">
          <a:xfrm>
            <a:off x="4298950" y="5276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93" name="Line 321"/>
          <p:cNvSpPr>
            <a:spLocks noChangeShapeType="1"/>
          </p:cNvSpPr>
          <p:nvPr/>
        </p:nvSpPr>
        <p:spPr bwMode="auto">
          <a:xfrm>
            <a:off x="4679950" y="5429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94" name="Line 322"/>
          <p:cNvSpPr>
            <a:spLocks noChangeShapeType="1"/>
          </p:cNvSpPr>
          <p:nvPr/>
        </p:nvSpPr>
        <p:spPr bwMode="auto">
          <a:xfrm>
            <a:off x="3917950" y="5429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95" name="Line 323"/>
          <p:cNvSpPr>
            <a:spLocks noChangeShapeType="1"/>
          </p:cNvSpPr>
          <p:nvPr/>
        </p:nvSpPr>
        <p:spPr bwMode="auto">
          <a:xfrm>
            <a:off x="3460750" y="5276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96" name="Line 324"/>
          <p:cNvSpPr>
            <a:spLocks noChangeShapeType="1"/>
          </p:cNvSpPr>
          <p:nvPr/>
        </p:nvSpPr>
        <p:spPr bwMode="auto">
          <a:xfrm>
            <a:off x="3917950" y="5124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97" name="Line 325"/>
          <p:cNvSpPr>
            <a:spLocks noChangeShapeType="1"/>
          </p:cNvSpPr>
          <p:nvPr/>
        </p:nvSpPr>
        <p:spPr bwMode="auto">
          <a:xfrm>
            <a:off x="5137150" y="5276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98" name="Line 326"/>
          <p:cNvSpPr>
            <a:spLocks noChangeShapeType="1"/>
          </p:cNvSpPr>
          <p:nvPr/>
        </p:nvSpPr>
        <p:spPr bwMode="auto">
          <a:xfrm>
            <a:off x="3003550" y="5124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99" name="Line 327"/>
          <p:cNvSpPr>
            <a:spLocks noChangeShapeType="1"/>
          </p:cNvSpPr>
          <p:nvPr/>
        </p:nvSpPr>
        <p:spPr bwMode="auto">
          <a:xfrm>
            <a:off x="3460750" y="4972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00" name="Line 328"/>
          <p:cNvSpPr>
            <a:spLocks noChangeShapeType="1"/>
          </p:cNvSpPr>
          <p:nvPr/>
        </p:nvSpPr>
        <p:spPr bwMode="auto">
          <a:xfrm>
            <a:off x="2546350" y="487680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01" name="Line 329"/>
          <p:cNvSpPr>
            <a:spLocks noChangeShapeType="1"/>
          </p:cNvSpPr>
          <p:nvPr/>
        </p:nvSpPr>
        <p:spPr bwMode="auto">
          <a:xfrm flipV="1">
            <a:off x="3003550" y="4819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02" name="Line 330"/>
          <p:cNvSpPr>
            <a:spLocks noChangeShapeType="1"/>
          </p:cNvSpPr>
          <p:nvPr/>
        </p:nvSpPr>
        <p:spPr bwMode="auto">
          <a:xfrm>
            <a:off x="4679950" y="5124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03" name="Line 331"/>
          <p:cNvSpPr>
            <a:spLocks noChangeShapeType="1"/>
          </p:cNvSpPr>
          <p:nvPr/>
        </p:nvSpPr>
        <p:spPr bwMode="auto">
          <a:xfrm>
            <a:off x="5670550" y="5429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04" name="Line 332"/>
          <p:cNvSpPr>
            <a:spLocks noChangeShapeType="1"/>
          </p:cNvSpPr>
          <p:nvPr/>
        </p:nvSpPr>
        <p:spPr bwMode="auto">
          <a:xfrm>
            <a:off x="2089150" y="4819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05" name="Line 333"/>
          <p:cNvSpPr>
            <a:spLocks noChangeShapeType="1"/>
          </p:cNvSpPr>
          <p:nvPr/>
        </p:nvSpPr>
        <p:spPr bwMode="auto">
          <a:xfrm flipV="1">
            <a:off x="2546350" y="4667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06" name="Line 334"/>
          <p:cNvSpPr>
            <a:spLocks noChangeShapeType="1"/>
          </p:cNvSpPr>
          <p:nvPr/>
        </p:nvSpPr>
        <p:spPr bwMode="auto">
          <a:xfrm flipV="1">
            <a:off x="2089150" y="4514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07" name="Line 335"/>
          <p:cNvSpPr>
            <a:spLocks noChangeShapeType="1"/>
          </p:cNvSpPr>
          <p:nvPr/>
        </p:nvSpPr>
        <p:spPr bwMode="auto">
          <a:xfrm flipV="1">
            <a:off x="1708150" y="4362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08" name="Line 336"/>
          <p:cNvSpPr>
            <a:spLocks noChangeShapeType="1"/>
          </p:cNvSpPr>
          <p:nvPr/>
        </p:nvSpPr>
        <p:spPr bwMode="auto">
          <a:xfrm flipV="1">
            <a:off x="7194550" y="4972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09" name="Line 337"/>
          <p:cNvSpPr>
            <a:spLocks noChangeShapeType="1"/>
          </p:cNvSpPr>
          <p:nvPr/>
        </p:nvSpPr>
        <p:spPr bwMode="auto">
          <a:xfrm flipV="1">
            <a:off x="7651750" y="4819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10" name="Line 338"/>
          <p:cNvSpPr>
            <a:spLocks noChangeShapeType="1"/>
          </p:cNvSpPr>
          <p:nvPr/>
        </p:nvSpPr>
        <p:spPr bwMode="auto">
          <a:xfrm flipV="1">
            <a:off x="8032750" y="4972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11" name="Line 339"/>
          <p:cNvSpPr>
            <a:spLocks noChangeShapeType="1"/>
          </p:cNvSpPr>
          <p:nvPr/>
        </p:nvSpPr>
        <p:spPr bwMode="auto">
          <a:xfrm flipV="1">
            <a:off x="1708150" y="4057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12" name="Line 340"/>
          <p:cNvSpPr>
            <a:spLocks noChangeShapeType="1"/>
          </p:cNvSpPr>
          <p:nvPr/>
        </p:nvSpPr>
        <p:spPr bwMode="auto">
          <a:xfrm>
            <a:off x="2089150" y="42862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13" name="Line 341"/>
          <p:cNvSpPr>
            <a:spLocks noChangeShapeType="1"/>
          </p:cNvSpPr>
          <p:nvPr/>
        </p:nvSpPr>
        <p:spPr bwMode="auto">
          <a:xfrm flipV="1">
            <a:off x="1327150" y="3905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14" name="Line 342"/>
          <p:cNvSpPr>
            <a:spLocks noChangeShapeType="1"/>
          </p:cNvSpPr>
          <p:nvPr/>
        </p:nvSpPr>
        <p:spPr bwMode="auto">
          <a:xfrm flipV="1">
            <a:off x="1708150" y="3752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15" name="Line 343"/>
          <p:cNvSpPr>
            <a:spLocks noChangeShapeType="1"/>
          </p:cNvSpPr>
          <p:nvPr/>
        </p:nvSpPr>
        <p:spPr bwMode="auto">
          <a:xfrm flipV="1">
            <a:off x="1327150" y="344805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16" name="Line 344"/>
          <p:cNvSpPr>
            <a:spLocks noChangeShapeType="1"/>
          </p:cNvSpPr>
          <p:nvPr/>
        </p:nvSpPr>
        <p:spPr bwMode="auto">
          <a:xfrm flipV="1">
            <a:off x="1022350" y="3295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17" name="Line 345"/>
          <p:cNvSpPr>
            <a:spLocks noChangeShapeType="1"/>
          </p:cNvSpPr>
          <p:nvPr/>
        </p:nvSpPr>
        <p:spPr bwMode="auto">
          <a:xfrm flipV="1">
            <a:off x="1022350" y="2990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18" name="Line 346"/>
          <p:cNvSpPr>
            <a:spLocks noChangeShapeType="1"/>
          </p:cNvSpPr>
          <p:nvPr/>
        </p:nvSpPr>
        <p:spPr bwMode="auto">
          <a:xfrm flipV="1">
            <a:off x="8413750" y="5124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19" name="Line 347"/>
          <p:cNvSpPr>
            <a:spLocks noChangeShapeType="1"/>
          </p:cNvSpPr>
          <p:nvPr/>
        </p:nvSpPr>
        <p:spPr bwMode="auto">
          <a:xfrm flipV="1">
            <a:off x="8413750" y="5429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20" name="Line 348"/>
          <p:cNvSpPr>
            <a:spLocks noChangeShapeType="1"/>
          </p:cNvSpPr>
          <p:nvPr/>
        </p:nvSpPr>
        <p:spPr bwMode="auto">
          <a:xfrm flipH="1">
            <a:off x="7118350" y="3524250"/>
            <a:ext cx="1143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21" name="Line 349"/>
          <p:cNvSpPr>
            <a:spLocks noChangeShapeType="1"/>
          </p:cNvSpPr>
          <p:nvPr/>
        </p:nvSpPr>
        <p:spPr bwMode="auto">
          <a:xfrm flipH="1">
            <a:off x="6813550" y="3371850"/>
            <a:ext cx="1295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22" name="Line 350"/>
          <p:cNvSpPr>
            <a:spLocks noChangeShapeType="1"/>
          </p:cNvSpPr>
          <p:nvPr/>
        </p:nvSpPr>
        <p:spPr bwMode="auto">
          <a:xfrm flipH="1">
            <a:off x="6813550" y="3219450"/>
            <a:ext cx="1219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23" name="Line 351"/>
          <p:cNvSpPr>
            <a:spLocks noChangeShapeType="1"/>
          </p:cNvSpPr>
          <p:nvPr/>
        </p:nvSpPr>
        <p:spPr bwMode="auto">
          <a:xfrm flipH="1">
            <a:off x="6584950" y="30670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24" name="Line 352"/>
          <p:cNvSpPr>
            <a:spLocks noChangeShapeType="1"/>
          </p:cNvSpPr>
          <p:nvPr/>
        </p:nvSpPr>
        <p:spPr bwMode="auto">
          <a:xfrm flipH="1">
            <a:off x="6508750" y="2914650"/>
            <a:ext cx="60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25" name="Line 353"/>
          <p:cNvSpPr>
            <a:spLocks noChangeShapeType="1"/>
          </p:cNvSpPr>
          <p:nvPr/>
        </p:nvSpPr>
        <p:spPr bwMode="auto">
          <a:xfrm flipH="1">
            <a:off x="6584950" y="2762250"/>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26" name="Line 354"/>
          <p:cNvSpPr>
            <a:spLocks noChangeShapeType="1"/>
          </p:cNvSpPr>
          <p:nvPr/>
        </p:nvSpPr>
        <p:spPr bwMode="auto">
          <a:xfrm flipH="1">
            <a:off x="5060950" y="3067050"/>
            <a:ext cx="1066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27" name="Line 355"/>
          <p:cNvSpPr>
            <a:spLocks noChangeShapeType="1"/>
          </p:cNvSpPr>
          <p:nvPr/>
        </p:nvSpPr>
        <p:spPr bwMode="auto">
          <a:xfrm flipH="1">
            <a:off x="5060950" y="3219450"/>
            <a:ext cx="1143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28" name="Line 356"/>
          <p:cNvSpPr>
            <a:spLocks noChangeShapeType="1"/>
          </p:cNvSpPr>
          <p:nvPr/>
        </p:nvSpPr>
        <p:spPr bwMode="auto">
          <a:xfrm flipH="1">
            <a:off x="3460750" y="299085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29" name="Line 357"/>
          <p:cNvSpPr>
            <a:spLocks noChangeShapeType="1"/>
          </p:cNvSpPr>
          <p:nvPr/>
        </p:nvSpPr>
        <p:spPr bwMode="auto">
          <a:xfrm flipH="1">
            <a:off x="2851150" y="2838450"/>
            <a:ext cx="762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30" name="Line 358"/>
          <p:cNvSpPr>
            <a:spLocks noChangeShapeType="1"/>
          </p:cNvSpPr>
          <p:nvPr/>
        </p:nvSpPr>
        <p:spPr bwMode="auto">
          <a:xfrm flipH="1">
            <a:off x="3003550" y="26860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31" name="Line 359"/>
          <p:cNvSpPr>
            <a:spLocks noChangeShapeType="1"/>
          </p:cNvSpPr>
          <p:nvPr/>
        </p:nvSpPr>
        <p:spPr bwMode="auto">
          <a:xfrm flipH="1">
            <a:off x="2851150" y="299085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32" name="Line 360"/>
          <p:cNvSpPr>
            <a:spLocks noChangeShapeType="1"/>
          </p:cNvSpPr>
          <p:nvPr/>
        </p:nvSpPr>
        <p:spPr bwMode="auto">
          <a:xfrm flipH="1">
            <a:off x="2851150" y="3295650"/>
            <a:ext cx="152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33" name="Line 361"/>
          <p:cNvSpPr>
            <a:spLocks noChangeShapeType="1"/>
          </p:cNvSpPr>
          <p:nvPr/>
        </p:nvSpPr>
        <p:spPr bwMode="auto">
          <a:xfrm flipH="1">
            <a:off x="1784350" y="276225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34" name="Line 362"/>
          <p:cNvSpPr>
            <a:spLocks noChangeShapeType="1"/>
          </p:cNvSpPr>
          <p:nvPr/>
        </p:nvSpPr>
        <p:spPr bwMode="auto">
          <a:xfrm flipH="1">
            <a:off x="1327150" y="2609850"/>
            <a:ext cx="457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35" name="Line 363"/>
          <p:cNvSpPr>
            <a:spLocks noChangeShapeType="1"/>
          </p:cNvSpPr>
          <p:nvPr/>
        </p:nvSpPr>
        <p:spPr bwMode="auto">
          <a:xfrm>
            <a:off x="8032750" y="367665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36" name="Line 364"/>
          <p:cNvSpPr>
            <a:spLocks noChangeShapeType="1"/>
          </p:cNvSpPr>
          <p:nvPr/>
        </p:nvSpPr>
        <p:spPr bwMode="auto">
          <a:xfrm flipV="1">
            <a:off x="8032750" y="3524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37" name="Line 365"/>
          <p:cNvSpPr>
            <a:spLocks noChangeShapeType="1"/>
          </p:cNvSpPr>
          <p:nvPr/>
        </p:nvSpPr>
        <p:spPr bwMode="auto">
          <a:xfrm flipV="1">
            <a:off x="8032750" y="3219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38" name="Line 366"/>
          <p:cNvSpPr>
            <a:spLocks noChangeShapeType="1"/>
          </p:cNvSpPr>
          <p:nvPr/>
        </p:nvSpPr>
        <p:spPr bwMode="auto">
          <a:xfrm flipV="1">
            <a:off x="7575550" y="3371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39" name="Line 367"/>
          <p:cNvSpPr>
            <a:spLocks noChangeShapeType="1"/>
          </p:cNvSpPr>
          <p:nvPr/>
        </p:nvSpPr>
        <p:spPr bwMode="auto">
          <a:xfrm flipV="1">
            <a:off x="7575550" y="3067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40" name="Line 368"/>
          <p:cNvSpPr>
            <a:spLocks noChangeShapeType="1"/>
          </p:cNvSpPr>
          <p:nvPr/>
        </p:nvSpPr>
        <p:spPr bwMode="auto">
          <a:xfrm flipV="1">
            <a:off x="7194550" y="3219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41" name="Line 369"/>
          <p:cNvSpPr>
            <a:spLocks noChangeShapeType="1"/>
          </p:cNvSpPr>
          <p:nvPr/>
        </p:nvSpPr>
        <p:spPr bwMode="auto">
          <a:xfrm>
            <a:off x="7194550" y="35242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42" name="Line 370"/>
          <p:cNvSpPr>
            <a:spLocks noChangeShapeType="1"/>
          </p:cNvSpPr>
          <p:nvPr/>
        </p:nvSpPr>
        <p:spPr bwMode="auto">
          <a:xfrm flipV="1">
            <a:off x="6813550" y="3067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43" name="Line 371"/>
          <p:cNvSpPr>
            <a:spLocks noChangeShapeType="1"/>
          </p:cNvSpPr>
          <p:nvPr/>
        </p:nvSpPr>
        <p:spPr bwMode="auto">
          <a:xfrm flipV="1">
            <a:off x="6813550" y="27622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44" name="Line 372"/>
          <p:cNvSpPr>
            <a:spLocks noChangeShapeType="1"/>
          </p:cNvSpPr>
          <p:nvPr/>
        </p:nvSpPr>
        <p:spPr bwMode="auto">
          <a:xfrm>
            <a:off x="7118350" y="26098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45" name="Line 373"/>
          <p:cNvSpPr>
            <a:spLocks noChangeShapeType="1"/>
          </p:cNvSpPr>
          <p:nvPr/>
        </p:nvSpPr>
        <p:spPr bwMode="auto">
          <a:xfrm flipV="1">
            <a:off x="8489950" y="37528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46" name="Line 374"/>
          <p:cNvSpPr>
            <a:spLocks noChangeShapeType="1"/>
          </p:cNvSpPr>
          <p:nvPr/>
        </p:nvSpPr>
        <p:spPr bwMode="auto">
          <a:xfrm flipV="1">
            <a:off x="5975350" y="29146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47" name="Line 375"/>
          <p:cNvSpPr>
            <a:spLocks noChangeShapeType="1"/>
          </p:cNvSpPr>
          <p:nvPr/>
        </p:nvSpPr>
        <p:spPr bwMode="auto">
          <a:xfrm>
            <a:off x="5975350" y="32194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48" name="Line 376"/>
          <p:cNvSpPr>
            <a:spLocks noChangeShapeType="1"/>
          </p:cNvSpPr>
          <p:nvPr/>
        </p:nvSpPr>
        <p:spPr bwMode="auto">
          <a:xfrm flipV="1">
            <a:off x="5518150" y="3067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49" name="Line 377"/>
          <p:cNvSpPr>
            <a:spLocks noChangeShapeType="1"/>
          </p:cNvSpPr>
          <p:nvPr/>
        </p:nvSpPr>
        <p:spPr bwMode="auto">
          <a:xfrm flipV="1">
            <a:off x="5137150" y="32194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50" name="Line 378"/>
          <p:cNvSpPr>
            <a:spLocks noChangeShapeType="1"/>
          </p:cNvSpPr>
          <p:nvPr/>
        </p:nvSpPr>
        <p:spPr bwMode="auto">
          <a:xfrm flipV="1">
            <a:off x="5137150" y="29908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51" name="Line 379"/>
          <p:cNvSpPr>
            <a:spLocks noChangeShapeType="1"/>
          </p:cNvSpPr>
          <p:nvPr/>
        </p:nvSpPr>
        <p:spPr bwMode="auto">
          <a:xfrm flipV="1">
            <a:off x="3003550" y="28384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52" name="Line 380"/>
          <p:cNvSpPr>
            <a:spLocks noChangeShapeType="1"/>
          </p:cNvSpPr>
          <p:nvPr/>
        </p:nvSpPr>
        <p:spPr bwMode="auto">
          <a:xfrm flipV="1">
            <a:off x="3308350" y="2686050"/>
            <a:ext cx="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53" name="Rectangle 381"/>
          <p:cNvSpPr>
            <a:spLocks noChangeArrowheads="1"/>
          </p:cNvSpPr>
          <p:nvPr/>
        </p:nvSpPr>
        <p:spPr bwMode="auto">
          <a:xfrm>
            <a:off x="946150" y="5181600"/>
            <a:ext cx="762000" cy="685800"/>
          </a:xfrm>
          <a:prstGeom prst="rect">
            <a:avLst/>
          </a:prstGeom>
          <a:solidFill>
            <a:srgbClr val="CCECFF"/>
          </a:solidFill>
          <a:ln w="9525">
            <a:solidFill>
              <a:srgbClr val="CCECFF"/>
            </a:solidFill>
            <a:miter lim="800000"/>
            <a:headEnd/>
            <a:tailEnd/>
          </a:ln>
        </p:spPr>
        <p:txBody>
          <a:bodyPr wrap="none" anchor="ctr"/>
          <a:lstStyle/>
          <a:p>
            <a:endParaRPr lang="id-ID"/>
          </a:p>
        </p:txBody>
      </p:sp>
      <p:sp>
        <p:nvSpPr>
          <p:cNvPr id="29054" name="Rectangle 382"/>
          <p:cNvSpPr>
            <a:spLocks noChangeArrowheads="1"/>
          </p:cNvSpPr>
          <p:nvPr/>
        </p:nvSpPr>
        <p:spPr bwMode="auto">
          <a:xfrm>
            <a:off x="717550" y="5105400"/>
            <a:ext cx="304800" cy="228600"/>
          </a:xfrm>
          <a:prstGeom prst="rect">
            <a:avLst/>
          </a:prstGeom>
          <a:solidFill>
            <a:srgbClr val="904800"/>
          </a:solidFill>
          <a:ln w="9525">
            <a:solidFill>
              <a:srgbClr val="FF0000"/>
            </a:solidFill>
            <a:miter lim="800000"/>
            <a:headEnd/>
            <a:tailEnd/>
          </a:ln>
        </p:spPr>
        <p:txBody>
          <a:bodyPr wrap="none" anchor="ctr"/>
          <a:lstStyle/>
          <a:p>
            <a:endParaRPr lang="id-ID"/>
          </a:p>
        </p:txBody>
      </p:sp>
      <p:sp>
        <p:nvSpPr>
          <p:cNvPr id="29055" name="Rectangle 383" descr="10%"/>
          <p:cNvSpPr>
            <a:spLocks noChangeArrowheads="1"/>
          </p:cNvSpPr>
          <p:nvPr/>
        </p:nvSpPr>
        <p:spPr bwMode="auto">
          <a:xfrm>
            <a:off x="717550" y="5715000"/>
            <a:ext cx="304800" cy="228600"/>
          </a:xfrm>
          <a:prstGeom prst="rect">
            <a:avLst/>
          </a:prstGeom>
          <a:pattFill prst="pct10">
            <a:fgClr>
              <a:schemeClr val="tx1"/>
            </a:fgClr>
            <a:bgClr>
              <a:srgbClr val="FFFFFF"/>
            </a:bgClr>
          </a:pattFill>
          <a:ln w="9525">
            <a:solidFill>
              <a:srgbClr val="FF0000"/>
            </a:solidFill>
            <a:miter lim="800000"/>
            <a:headEnd/>
            <a:tailEnd/>
          </a:ln>
        </p:spPr>
        <p:txBody>
          <a:bodyPr wrap="none" anchor="ctr"/>
          <a:lstStyle/>
          <a:p>
            <a:endParaRPr lang="id-ID"/>
          </a:p>
        </p:txBody>
      </p:sp>
      <p:sp>
        <p:nvSpPr>
          <p:cNvPr id="29056" name="Rectangle 384"/>
          <p:cNvSpPr>
            <a:spLocks noChangeArrowheads="1"/>
          </p:cNvSpPr>
          <p:nvPr/>
        </p:nvSpPr>
        <p:spPr bwMode="auto">
          <a:xfrm>
            <a:off x="717550" y="6019800"/>
            <a:ext cx="304800" cy="228600"/>
          </a:xfrm>
          <a:prstGeom prst="rect">
            <a:avLst/>
          </a:prstGeom>
          <a:solidFill>
            <a:srgbClr val="D5FFFF"/>
          </a:solidFill>
          <a:ln w="9525">
            <a:solidFill>
              <a:srgbClr val="FF0000"/>
            </a:solidFill>
            <a:miter lim="800000"/>
            <a:headEnd/>
            <a:tailEnd/>
          </a:ln>
        </p:spPr>
        <p:txBody>
          <a:bodyPr wrap="none" anchor="ctr"/>
          <a:lstStyle/>
          <a:p>
            <a:endParaRPr lang="id-ID"/>
          </a:p>
        </p:txBody>
      </p:sp>
      <p:sp>
        <p:nvSpPr>
          <p:cNvPr id="29057" name="Text Box 385"/>
          <p:cNvSpPr txBox="1">
            <a:spLocks noChangeArrowheads="1"/>
          </p:cNvSpPr>
          <p:nvPr/>
        </p:nvSpPr>
        <p:spPr bwMode="auto">
          <a:xfrm>
            <a:off x="1022350" y="5029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DARATAN NUSANTARA</a:t>
            </a:r>
          </a:p>
        </p:txBody>
      </p:sp>
      <p:sp>
        <p:nvSpPr>
          <p:cNvPr id="29058" name="Text Box 386"/>
          <p:cNvSpPr txBox="1">
            <a:spLocks noChangeArrowheads="1"/>
          </p:cNvSpPr>
          <p:nvPr/>
        </p:nvSpPr>
        <p:spPr bwMode="auto">
          <a:xfrm>
            <a:off x="1022350" y="53340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PERAIRAN NUSANTARA</a:t>
            </a:r>
          </a:p>
        </p:txBody>
      </p:sp>
      <p:sp>
        <p:nvSpPr>
          <p:cNvPr id="29059" name="Text Box 387"/>
          <p:cNvSpPr txBox="1">
            <a:spLocks noChangeArrowheads="1"/>
          </p:cNvSpPr>
          <p:nvPr/>
        </p:nvSpPr>
        <p:spPr bwMode="auto">
          <a:xfrm>
            <a:off x="1022350" y="5699125"/>
            <a:ext cx="152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LAUTAN TERITORIAL</a:t>
            </a:r>
          </a:p>
        </p:txBody>
      </p:sp>
      <p:sp>
        <p:nvSpPr>
          <p:cNvPr id="29060" name="Text Box 388"/>
          <p:cNvSpPr txBox="1">
            <a:spLocks noChangeArrowheads="1"/>
          </p:cNvSpPr>
          <p:nvPr/>
        </p:nvSpPr>
        <p:spPr bwMode="auto">
          <a:xfrm>
            <a:off x="1022350" y="59436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a:solidFill>
                  <a:schemeClr val="bg2"/>
                </a:solidFill>
                <a:latin typeface="Britannic Bold" pitchFamily="34" charset="0"/>
              </a:rPr>
              <a:t>LAUT ZONA EKONOMI EKSKLUSI F    </a:t>
            </a:r>
            <a:r>
              <a:rPr lang="en-US" sz="1000" b="1">
                <a:solidFill>
                  <a:schemeClr val="bg2"/>
                </a:solidFill>
                <a:latin typeface="Britannic Bold" pitchFamily="34" charset="0"/>
              </a:rPr>
              <a:t>200 MIL</a:t>
            </a:r>
            <a:endParaRPr lang="en-US" sz="1000">
              <a:solidFill>
                <a:schemeClr val="bg2"/>
              </a:solidFill>
              <a:latin typeface="Britannic Bold" pitchFamily="34" charset="0"/>
            </a:endParaRPr>
          </a:p>
        </p:txBody>
      </p:sp>
      <p:sp>
        <p:nvSpPr>
          <p:cNvPr id="29061" name="Line 389"/>
          <p:cNvSpPr>
            <a:spLocks noChangeShapeType="1"/>
          </p:cNvSpPr>
          <p:nvPr/>
        </p:nvSpPr>
        <p:spPr bwMode="auto">
          <a:xfrm>
            <a:off x="717550" y="609600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62" name="Line 390"/>
          <p:cNvSpPr>
            <a:spLocks noChangeShapeType="1"/>
          </p:cNvSpPr>
          <p:nvPr/>
        </p:nvSpPr>
        <p:spPr bwMode="auto">
          <a:xfrm>
            <a:off x="793750" y="609600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63" name="Line 391"/>
          <p:cNvSpPr>
            <a:spLocks noChangeShapeType="1"/>
          </p:cNvSpPr>
          <p:nvPr/>
        </p:nvSpPr>
        <p:spPr bwMode="auto">
          <a:xfrm>
            <a:off x="946150" y="609600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64" name="Line 392"/>
          <p:cNvSpPr>
            <a:spLocks noChangeShapeType="1"/>
          </p:cNvSpPr>
          <p:nvPr/>
        </p:nvSpPr>
        <p:spPr bwMode="auto">
          <a:xfrm flipV="1">
            <a:off x="869950" y="601980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65" name="Line 393"/>
          <p:cNvSpPr>
            <a:spLocks noChangeShapeType="1"/>
          </p:cNvSpPr>
          <p:nvPr/>
        </p:nvSpPr>
        <p:spPr bwMode="auto">
          <a:xfrm>
            <a:off x="717550" y="617220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66" name="Line 394"/>
          <p:cNvSpPr>
            <a:spLocks noChangeShapeType="1"/>
          </p:cNvSpPr>
          <p:nvPr/>
        </p:nvSpPr>
        <p:spPr bwMode="auto">
          <a:xfrm>
            <a:off x="869950" y="617220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67" name="Rectangle 395" descr="Light upward diagonal"/>
          <p:cNvSpPr>
            <a:spLocks noChangeArrowheads="1"/>
          </p:cNvSpPr>
          <p:nvPr/>
        </p:nvSpPr>
        <p:spPr bwMode="auto">
          <a:xfrm>
            <a:off x="717550" y="5410200"/>
            <a:ext cx="304800" cy="228600"/>
          </a:xfrm>
          <a:prstGeom prst="rect">
            <a:avLst/>
          </a:prstGeom>
          <a:pattFill prst="ltUpDiag">
            <a:fgClr>
              <a:srgbClr val="FF0000"/>
            </a:fgClr>
            <a:bgClr>
              <a:srgbClr val="D5FFFF"/>
            </a:bgClr>
          </a:pattFill>
          <a:ln w="9525">
            <a:solidFill>
              <a:srgbClr val="FF0000"/>
            </a:solidFill>
            <a:miter lim="800000"/>
            <a:headEnd/>
            <a:tailEnd/>
          </a:ln>
        </p:spPr>
        <p:txBody>
          <a:bodyPr wrap="none" anchor="ctr"/>
          <a:lstStyle/>
          <a:p>
            <a:endParaRPr lang="id-ID"/>
          </a:p>
        </p:txBody>
      </p:sp>
      <p:sp>
        <p:nvSpPr>
          <p:cNvPr id="29068" name="Line 396"/>
          <p:cNvSpPr>
            <a:spLocks noChangeShapeType="1"/>
          </p:cNvSpPr>
          <p:nvPr/>
        </p:nvSpPr>
        <p:spPr bwMode="auto">
          <a:xfrm flipV="1">
            <a:off x="8185150" y="3752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69" name="Line 397"/>
          <p:cNvSpPr>
            <a:spLocks noChangeShapeType="1"/>
          </p:cNvSpPr>
          <p:nvPr/>
        </p:nvSpPr>
        <p:spPr bwMode="auto">
          <a:xfrm flipV="1">
            <a:off x="8261350" y="3752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70" name="Line 398"/>
          <p:cNvSpPr>
            <a:spLocks noChangeShapeType="1"/>
          </p:cNvSpPr>
          <p:nvPr/>
        </p:nvSpPr>
        <p:spPr bwMode="auto">
          <a:xfrm flipV="1">
            <a:off x="8337550" y="37528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71" name="Line 399"/>
          <p:cNvSpPr>
            <a:spLocks noChangeShapeType="1"/>
          </p:cNvSpPr>
          <p:nvPr/>
        </p:nvSpPr>
        <p:spPr bwMode="auto">
          <a:xfrm flipV="1">
            <a:off x="8413750" y="3829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72" name="Line 400"/>
          <p:cNvSpPr>
            <a:spLocks noChangeShapeType="1"/>
          </p:cNvSpPr>
          <p:nvPr/>
        </p:nvSpPr>
        <p:spPr bwMode="auto">
          <a:xfrm flipV="1">
            <a:off x="8566150" y="3905250"/>
            <a:ext cx="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73" name="Line 401"/>
          <p:cNvSpPr>
            <a:spLocks noChangeShapeType="1"/>
          </p:cNvSpPr>
          <p:nvPr/>
        </p:nvSpPr>
        <p:spPr bwMode="auto">
          <a:xfrm flipV="1">
            <a:off x="8489950" y="3829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74" name="Line 402"/>
          <p:cNvSpPr>
            <a:spLocks noChangeShapeType="1"/>
          </p:cNvSpPr>
          <p:nvPr/>
        </p:nvSpPr>
        <p:spPr bwMode="auto">
          <a:xfrm flipV="1">
            <a:off x="8337550" y="382905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075" name="Line 403"/>
          <p:cNvSpPr>
            <a:spLocks noChangeShapeType="1"/>
          </p:cNvSpPr>
          <p:nvPr/>
        </p:nvSpPr>
        <p:spPr bwMode="auto">
          <a:xfrm flipV="1">
            <a:off x="6127750" y="5048250"/>
            <a:ext cx="0" cy="53340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076" name="Freeform 404"/>
          <p:cNvSpPr>
            <a:spLocks/>
          </p:cNvSpPr>
          <p:nvPr/>
        </p:nvSpPr>
        <p:spPr bwMode="auto">
          <a:xfrm>
            <a:off x="6127750" y="4819650"/>
            <a:ext cx="685800" cy="609600"/>
          </a:xfrm>
          <a:custGeom>
            <a:avLst/>
            <a:gdLst>
              <a:gd name="T0" fmla="*/ 0 w 385"/>
              <a:gd name="T1" fmla="*/ 2147483647 h 137"/>
              <a:gd name="T2" fmla="*/ 2147483647 w 385"/>
              <a:gd name="T3" fmla="*/ 0 h 137"/>
              <a:gd name="T4" fmla="*/ 2147483647 w 385"/>
              <a:gd name="T5" fmla="*/ 2147483647 h 137"/>
              <a:gd name="T6" fmla="*/ 2147483647 w 385"/>
              <a:gd name="T7" fmla="*/ 2147483647 h 137"/>
              <a:gd name="T8" fmla="*/ 2147483647 w 385"/>
              <a:gd name="T9" fmla="*/ 2147483647 h 137"/>
              <a:gd name="T10" fmla="*/ 2147483647 w 385"/>
              <a:gd name="T11" fmla="*/ 2147483647 h 137"/>
              <a:gd name="T12" fmla="*/ 0 60000 65536"/>
              <a:gd name="T13" fmla="*/ 0 60000 65536"/>
              <a:gd name="T14" fmla="*/ 0 60000 65536"/>
              <a:gd name="T15" fmla="*/ 0 60000 65536"/>
              <a:gd name="T16" fmla="*/ 0 60000 65536"/>
              <a:gd name="T17" fmla="*/ 0 60000 65536"/>
              <a:gd name="T18" fmla="*/ 0 w 385"/>
              <a:gd name="T19" fmla="*/ 0 h 137"/>
              <a:gd name="T20" fmla="*/ 385 w 385"/>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385" h="137">
                <a:moveTo>
                  <a:pt x="0" y="46"/>
                </a:moveTo>
                <a:cubicBezTo>
                  <a:pt x="40" y="33"/>
                  <a:pt x="70" y="13"/>
                  <a:pt x="109" y="0"/>
                </a:cubicBezTo>
                <a:cubicBezTo>
                  <a:pt x="139" y="3"/>
                  <a:pt x="170" y="2"/>
                  <a:pt x="200" y="9"/>
                </a:cubicBezTo>
                <a:cubicBezTo>
                  <a:pt x="211" y="12"/>
                  <a:pt x="217" y="24"/>
                  <a:pt x="227" y="28"/>
                </a:cubicBezTo>
                <a:cubicBezTo>
                  <a:pt x="277" y="50"/>
                  <a:pt x="326" y="60"/>
                  <a:pt x="372" y="91"/>
                </a:cubicBezTo>
                <a:cubicBezTo>
                  <a:pt x="383" y="125"/>
                  <a:pt x="385" y="109"/>
                  <a:pt x="372" y="137"/>
                </a:cubicBezTo>
              </a:path>
            </a:pathLst>
          </a:cu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nvGrpSpPr>
          <p:cNvPr id="29077" name="Group 17"/>
          <p:cNvGrpSpPr>
            <a:grpSpLocks/>
          </p:cNvGrpSpPr>
          <p:nvPr/>
        </p:nvGrpSpPr>
        <p:grpSpPr bwMode="auto">
          <a:xfrm>
            <a:off x="8610600" y="6384925"/>
            <a:ext cx="368300" cy="396875"/>
            <a:chOff x="5455" y="4032"/>
            <a:chExt cx="232" cy="250"/>
          </a:xfrm>
        </p:grpSpPr>
        <p:sp>
          <p:nvSpPr>
            <p:cNvPr id="29078"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29079"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40B19EF5-89E4-46A8-B113-FFD2E9F71A4E}" type="slidenum">
                <a:rPr lang="en-US" sz="2000" b="1">
                  <a:solidFill>
                    <a:srgbClr val="000000"/>
                  </a:solidFill>
                </a:rPr>
                <a:pPr eaLnBrk="1" hangingPunct="1"/>
                <a:t>20</a:t>
              </a:fld>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sz="half" idx="1"/>
          </p:nvPr>
        </p:nvSpPr>
        <p:spPr/>
        <p:txBody>
          <a:bodyPr/>
          <a:lstStyle/>
          <a:p>
            <a:pPr>
              <a:defRPr/>
            </a:pPr>
            <a:r>
              <a:rPr lang="en-US" sz="2800"/>
              <a:t>  </a:t>
            </a:r>
          </a:p>
        </p:txBody>
      </p:sp>
      <p:pic>
        <p:nvPicPr>
          <p:cNvPr id="29699" name="Picture 4" descr="scan0008"/>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 y="0"/>
            <a:ext cx="8991600" cy="6858000"/>
          </a:xfrm>
          <a:noFill/>
          <a:extLst>
            <a:ext uri="{909E8E84-426E-40DD-AFC4-6F175D3DCCD1}">
              <a14:hiddenFill xmlns:a14="http://schemas.microsoft.com/office/drawing/2010/main">
                <a:solidFill>
                  <a:srgbClr val="FFFFFF"/>
                </a:solidFill>
              </a14:hiddenFill>
            </a:ext>
          </a:extLst>
        </p:spPr>
      </p:pic>
      <p:grpSp>
        <p:nvGrpSpPr>
          <p:cNvPr id="29700" name="Group 17"/>
          <p:cNvGrpSpPr>
            <a:grpSpLocks/>
          </p:cNvGrpSpPr>
          <p:nvPr/>
        </p:nvGrpSpPr>
        <p:grpSpPr bwMode="auto">
          <a:xfrm>
            <a:off x="8610600" y="6156325"/>
            <a:ext cx="368300" cy="396875"/>
            <a:chOff x="5455" y="4032"/>
            <a:chExt cx="232" cy="250"/>
          </a:xfrm>
        </p:grpSpPr>
        <p:sp>
          <p:nvSpPr>
            <p:cNvPr id="29701"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29702"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34D4EA0E-5C98-446E-A5A4-C10905A42345}" type="slidenum">
                <a:rPr lang="en-US" sz="2000" b="1">
                  <a:solidFill>
                    <a:srgbClr val="000000"/>
                  </a:solidFill>
                </a:rPr>
                <a:pPr eaLnBrk="1" hangingPunct="1"/>
                <a:t>21</a:t>
              </a:fld>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sz="half" idx="1"/>
          </p:nvPr>
        </p:nvSpPr>
        <p:spPr/>
        <p:txBody>
          <a:bodyPr/>
          <a:lstStyle/>
          <a:p>
            <a:pPr>
              <a:defRPr/>
            </a:pPr>
            <a:r>
              <a:rPr lang="en-US" sz="2800"/>
              <a:t>  </a:t>
            </a:r>
          </a:p>
        </p:txBody>
      </p:sp>
      <p:pic>
        <p:nvPicPr>
          <p:cNvPr id="30723" name="Picture 106" descr="peta PPK"/>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grpSp>
        <p:nvGrpSpPr>
          <p:cNvPr id="30724" name="Group 17"/>
          <p:cNvGrpSpPr>
            <a:grpSpLocks/>
          </p:cNvGrpSpPr>
          <p:nvPr/>
        </p:nvGrpSpPr>
        <p:grpSpPr bwMode="auto">
          <a:xfrm>
            <a:off x="8610600" y="6156325"/>
            <a:ext cx="368300" cy="396875"/>
            <a:chOff x="5455" y="4032"/>
            <a:chExt cx="232" cy="250"/>
          </a:xfrm>
        </p:grpSpPr>
        <p:sp>
          <p:nvSpPr>
            <p:cNvPr id="30725"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30726"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BFCE586D-4468-4BD2-91BC-99B952F7787D}" type="slidenum">
                <a:rPr lang="en-US" sz="2000" b="1">
                  <a:solidFill>
                    <a:srgbClr val="000000"/>
                  </a:solidFill>
                </a:rPr>
                <a:pPr eaLnBrk="1" hangingPunct="1"/>
                <a:t>22</a:t>
              </a:fld>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0"/>
            <a:ext cx="8915400" cy="4800600"/>
          </a:xfrm>
          <a:prstGeom prst="rect">
            <a:avLst/>
          </a:prstGeom>
        </p:spPr>
        <p:txBody>
          <a:bodyPr/>
          <a:lstStyle/>
          <a:p>
            <a:pPr marL="358775" indent="-358775" algn="l">
              <a:spcBef>
                <a:spcPts val="600"/>
              </a:spcBef>
              <a:buFont typeface="Wingdings" pitchFamily="2" charset="2"/>
              <a:buChar char="q"/>
              <a:defRPr/>
            </a:pPr>
            <a:r>
              <a:rPr lang="id-ID" sz="2000" dirty="0"/>
              <a:t>WILAYAH PERBATASAN JAUH DARI PUSAT PEMERINTAHAN, MENYEBABKAN RENTANG KENDALI (</a:t>
            </a:r>
            <a:r>
              <a:rPr lang="id-ID" sz="2000" i="1" dirty="0"/>
              <a:t>SPAN OF CONTROL</a:t>
            </a:r>
            <a:r>
              <a:rPr lang="id-ID" sz="2000" dirty="0"/>
              <a:t>) &amp; PENGAWASAN PEMERINTAH THD WILAYAH PERBATASAN SANGAT LEMAH.</a:t>
            </a:r>
          </a:p>
          <a:p>
            <a:pPr marL="358775" indent="-358775" algn="l">
              <a:spcBef>
                <a:spcPts val="600"/>
              </a:spcBef>
              <a:buFont typeface="Wingdings" pitchFamily="2" charset="2"/>
              <a:buChar char="q"/>
              <a:defRPr/>
            </a:pPr>
            <a:r>
              <a:rPr lang="id-ID" sz="2000" dirty="0"/>
              <a:t>MASIH ADA BEBERAPA SEGMEN BATAS (DARAT DAN LAUT) YG BERMASALAH (BELUM ADA KESEPAKATAN KEDUA BELAH PIHAK). SEMENTARA ITU GARIS BATAS YG SUDAH DITEGASKAN DIUKUR &amp; DIBERI PATOK BATAS JUGA BELUM DITETAPKAN SECARA HUKUM. </a:t>
            </a:r>
          </a:p>
          <a:p>
            <a:pPr marL="358775" indent="-358775" algn="l">
              <a:spcBef>
                <a:spcPts val="600"/>
              </a:spcBef>
              <a:buFont typeface="Wingdings" pitchFamily="2" charset="2"/>
              <a:buChar char="q"/>
              <a:defRPr/>
            </a:pPr>
            <a:r>
              <a:rPr lang="id-ID" sz="2000" dirty="0"/>
              <a:t>KETERBATASAN KEMAMPUAN &amp; KEKUATAN APARATUR KEAMANAN PERBATASAN MENYEBABKAN LEMAHNYA PENCEGAHAN, PENANGKALAN &amp; PEMBERANTASAN AKTIVITAS PELANGGARAN BATAS &amp; KEJAHATAN YG TERJADI DI DAERAH PERBATASAN.</a:t>
            </a:r>
          </a:p>
          <a:p>
            <a:pPr marL="358775" indent="-358775" algn="l">
              <a:spcBef>
                <a:spcPts val="600"/>
              </a:spcBef>
              <a:buFont typeface="Wingdings" pitchFamily="2" charset="2"/>
              <a:buChar char="q"/>
              <a:defRPr/>
            </a:pPr>
            <a:r>
              <a:rPr lang="id-ID" sz="2000" dirty="0"/>
              <a:t>MEDAN YG BERAT DAN JAUHNYA KAWASAN PERBATASAN DARI PUSAT-2 PEMERINTAHAN SERTA PERMUKIMAN PENDUDUK, MEMBERIKAN PELUANG YG BESAR TERJADINYA BORDER CRIMES SEPERTI : ILLEGAL LOGGING/MINING/ FISHING, HUMAN TRAFFICKING, PENYELUNDUPAN SENJATA/NARKOBA/MIRAS/ SEMBAKO, ILLEGAL IMMIGRATION, PEROMPAKAN (PIRACY) DAN LAIN-LAIN.</a:t>
            </a:r>
            <a:endParaRPr lang="en-US" sz="2000" kern="0" dirty="0">
              <a:effectLst>
                <a:outerShdw blurRad="38100" dist="38100" dir="2700000" algn="tl">
                  <a:srgbClr val="000000"/>
                </a:outerShdw>
              </a:effectLst>
              <a:latin typeface="+mj-lt"/>
              <a:cs typeface="Times New Roman" pitchFamily="18" charset="0"/>
            </a:endParaRPr>
          </a:p>
        </p:txBody>
      </p:sp>
      <p:sp>
        <p:nvSpPr>
          <p:cNvPr id="31747" name="Text Box 8"/>
          <p:cNvSpPr txBox="1">
            <a:spLocks noChangeArrowheads="1"/>
          </p:cNvSpPr>
          <p:nvPr/>
        </p:nvSpPr>
        <p:spPr bwMode="auto">
          <a:xfrm>
            <a:off x="457200" y="2857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nSpc>
                <a:spcPct val="70000"/>
              </a:lnSpc>
            </a:pPr>
            <a:r>
              <a:rPr lang="id-ID" sz="2800" b="1"/>
              <a:t>PERMASALAHAN WILAYAH PERBATASAN </a:t>
            </a:r>
            <a:endParaRPr lang="en-US" sz="2800" b="1"/>
          </a:p>
        </p:txBody>
      </p:sp>
      <p:grpSp>
        <p:nvGrpSpPr>
          <p:cNvPr id="31748" name="Group 17"/>
          <p:cNvGrpSpPr>
            <a:grpSpLocks/>
          </p:cNvGrpSpPr>
          <p:nvPr/>
        </p:nvGrpSpPr>
        <p:grpSpPr bwMode="auto">
          <a:xfrm>
            <a:off x="8610600" y="6156325"/>
            <a:ext cx="368300" cy="396875"/>
            <a:chOff x="5455" y="4032"/>
            <a:chExt cx="232" cy="250"/>
          </a:xfrm>
        </p:grpSpPr>
        <p:sp>
          <p:nvSpPr>
            <p:cNvPr id="31749"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31750"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70BA9283-4FF2-4B01-8A88-4CDD53438495}" type="slidenum">
                <a:rPr lang="en-US" sz="2000" b="1">
                  <a:solidFill>
                    <a:srgbClr val="000000"/>
                  </a:solidFill>
                </a:rPr>
                <a:pPr eaLnBrk="1" hangingPunct="1"/>
                <a:t>23</a:t>
              </a:fld>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381000"/>
            <a:ext cx="8915400" cy="5345113"/>
          </a:xfrm>
          <a:prstGeom prst="rect">
            <a:avLst/>
          </a:prstGeom>
        </p:spPr>
        <p:txBody>
          <a:bodyPr/>
          <a:lstStyle/>
          <a:p>
            <a:pPr marL="358775" indent="-358775" algn="l">
              <a:spcBef>
                <a:spcPts val="600"/>
              </a:spcBef>
              <a:buFont typeface="Wingdings" pitchFamily="2" charset="2"/>
              <a:buChar char="q"/>
              <a:defRPr/>
            </a:pPr>
            <a:r>
              <a:rPr lang="id-ID" sz="2000" dirty="0"/>
              <a:t>RENDAHNYA KESADARAN GEOGRAFI MARITIM, SHG MASYARAKAT KITA TDK MEMILIKI KEBANGGAAN ATAS WILAYAH PERAIRAN YG LUAS &amp; KAYA SUMBERDAYA. HAL INI TERBUKTI DGN HANYA SEDIKITNYA PENDUDUK INDONESIA YANG BERKIPRAH/BERMATA PENCAHARIAN DI</a:t>
            </a:r>
          </a:p>
          <a:p>
            <a:pPr marL="358775" indent="-358775" algn="l">
              <a:spcBef>
                <a:spcPts val="600"/>
              </a:spcBef>
              <a:buFont typeface="Wingdings" pitchFamily="2" charset="2"/>
              <a:buChar char="q"/>
              <a:defRPr/>
            </a:pPr>
            <a:r>
              <a:rPr lang="id-ID" sz="2000" dirty="0"/>
              <a:t>LEMAHNYA HUKUM DAN PERATURAN PERUNDANG-UNDANGAN PERBATASAN. HAL INI TIDAK LEPAS DARI BELUM ABSAHNYA (LEGAL) GARIS BATAS NEGARA KARENA PERATURAN PERUNDANG-UNDANGAN TERSEBUT, SALAH SATU RUJUKAN UTAMANYA ADALAH GARIS BATAS NEGARA YANG SUDAH TETAP/ABSAH BELUM ADA. </a:t>
            </a:r>
          </a:p>
          <a:p>
            <a:pPr marL="358775" indent="-358775" algn="l">
              <a:spcBef>
                <a:spcPts val="600"/>
              </a:spcBef>
              <a:buFont typeface="Wingdings" pitchFamily="2" charset="2"/>
              <a:buChar char="q"/>
              <a:defRPr/>
            </a:pPr>
            <a:r>
              <a:rPr lang="id-ID" sz="2000" dirty="0"/>
              <a:t>KEVAKUMAN AKTIVITAS DI KAWASAN PERBATASAN. PENDUDUK PERBATASAN YANG SANGAT JARANG MENYEBABKAN RENDAHNYA AKTIVITAS PENDUDUK BAHKAN PADA KAWASAN PEDALAMAN PERBATASAN DARAT DAN KAWASAN PERBATASAN LAUT YANG LETAKNYA SANGAT JAUH DARI PULAU-PULAU BERPENDUDUK SAMA SEKALI TIDAK ADA AKTIVITAS</a:t>
            </a:r>
          </a:p>
          <a:p>
            <a:pPr marL="342900" indent="-342900" algn="l">
              <a:lnSpc>
                <a:spcPct val="90000"/>
              </a:lnSpc>
              <a:spcBef>
                <a:spcPts val="600"/>
              </a:spcBef>
              <a:buClr>
                <a:schemeClr val="hlink"/>
              </a:buClr>
              <a:buSzPct val="60000"/>
              <a:buFont typeface="Wingdings" pitchFamily="2" charset="2"/>
              <a:buChar char="q"/>
              <a:defRPr/>
            </a:pPr>
            <a:endParaRPr lang="en-US" sz="2000" kern="0" dirty="0">
              <a:effectLst>
                <a:outerShdw blurRad="38100" dist="38100" dir="2700000" algn="tl">
                  <a:srgbClr val="000000"/>
                </a:outerShdw>
              </a:effectLst>
              <a:latin typeface="+mj-lt"/>
              <a:cs typeface="Times New Roman" pitchFamily="18" charset="0"/>
            </a:endParaRPr>
          </a:p>
        </p:txBody>
      </p:sp>
      <p:grpSp>
        <p:nvGrpSpPr>
          <p:cNvPr id="32771" name="Group 17"/>
          <p:cNvGrpSpPr>
            <a:grpSpLocks/>
          </p:cNvGrpSpPr>
          <p:nvPr/>
        </p:nvGrpSpPr>
        <p:grpSpPr bwMode="auto">
          <a:xfrm>
            <a:off x="8610600" y="6156325"/>
            <a:ext cx="368300" cy="396875"/>
            <a:chOff x="5455" y="4032"/>
            <a:chExt cx="232" cy="250"/>
          </a:xfrm>
        </p:grpSpPr>
        <p:sp>
          <p:nvSpPr>
            <p:cNvPr id="32772"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32773"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592ECBDF-7C35-4B98-BA40-7DCD4144C3ED}" type="slidenum">
                <a:rPr lang="en-US" sz="2000" b="1">
                  <a:solidFill>
                    <a:srgbClr val="000000"/>
                  </a:solidFill>
                </a:rPr>
                <a:pPr eaLnBrk="1" hangingPunct="1"/>
                <a:t>24</a:t>
              </a:fld>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04800" y="304800"/>
            <a:ext cx="8610600" cy="6172200"/>
          </a:xfrm>
          <a:prstGeom prst="rect">
            <a:avLst/>
          </a:prstGeom>
          <a:solidFill>
            <a:schemeClr val="bg1"/>
          </a:solidFill>
          <a:ln w="57150" cmpd="thickThin">
            <a:solidFill>
              <a:schemeClr val="tx1"/>
            </a:solidFill>
            <a:miter lim="800000"/>
            <a:headEnd/>
            <a:tailEnd/>
          </a:ln>
        </p:spPr>
        <p:txBody>
          <a:bodyPr wrap="none" anchor="ctr"/>
          <a:lstStyle/>
          <a:p>
            <a:endParaRPr lang="id-ID"/>
          </a:p>
        </p:txBody>
      </p:sp>
      <p:pic>
        <p:nvPicPr>
          <p:cNvPr id="33795" name="Picture 3" descr="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4582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Line 4"/>
          <p:cNvSpPr>
            <a:spLocks noChangeShapeType="1"/>
          </p:cNvSpPr>
          <p:nvPr/>
        </p:nvSpPr>
        <p:spPr bwMode="auto">
          <a:xfrm flipV="1">
            <a:off x="381000" y="14478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7" name="Line 5"/>
          <p:cNvSpPr>
            <a:spLocks noChangeShapeType="1"/>
          </p:cNvSpPr>
          <p:nvPr/>
        </p:nvSpPr>
        <p:spPr bwMode="auto">
          <a:xfrm>
            <a:off x="381000" y="2286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8" name="Freeform 6"/>
          <p:cNvSpPr>
            <a:spLocks/>
          </p:cNvSpPr>
          <p:nvPr/>
        </p:nvSpPr>
        <p:spPr bwMode="auto">
          <a:xfrm>
            <a:off x="3429000" y="2895600"/>
            <a:ext cx="1409700" cy="566738"/>
          </a:xfrm>
          <a:custGeom>
            <a:avLst/>
            <a:gdLst>
              <a:gd name="T0" fmla="*/ 0 w 888"/>
              <a:gd name="T1" fmla="*/ 2147483647 h 357"/>
              <a:gd name="T2" fmla="*/ 2147483647 w 888"/>
              <a:gd name="T3" fmla="*/ 2147483647 h 357"/>
              <a:gd name="T4" fmla="*/ 2147483647 w 888"/>
              <a:gd name="T5" fmla="*/ 2147483647 h 357"/>
              <a:gd name="T6" fmla="*/ 2147483647 w 888"/>
              <a:gd name="T7" fmla="*/ 2147483647 h 357"/>
              <a:gd name="T8" fmla="*/ 2147483647 w 888"/>
              <a:gd name="T9" fmla="*/ 2147483647 h 357"/>
              <a:gd name="T10" fmla="*/ 2147483647 w 888"/>
              <a:gd name="T11" fmla="*/ 2147483647 h 357"/>
              <a:gd name="T12" fmla="*/ 2147483647 w 888"/>
              <a:gd name="T13" fmla="*/ 2147483647 h 357"/>
              <a:gd name="T14" fmla="*/ 2147483647 w 888"/>
              <a:gd name="T15" fmla="*/ 2147483647 h 357"/>
              <a:gd name="T16" fmla="*/ 2147483647 w 888"/>
              <a:gd name="T17" fmla="*/ 2147483647 h 357"/>
              <a:gd name="T18" fmla="*/ 2147483647 w 888"/>
              <a:gd name="T19" fmla="*/ 2147483647 h 357"/>
              <a:gd name="T20" fmla="*/ 2147483647 w 888"/>
              <a:gd name="T21" fmla="*/ 2147483647 h 357"/>
              <a:gd name="T22" fmla="*/ 2147483647 w 888"/>
              <a:gd name="T23" fmla="*/ 2147483647 h 357"/>
              <a:gd name="T24" fmla="*/ 2147483647 w 888"/>
              <a:gd name="T25" fmla="*/ 2147483647 h 357"/>
              <a:gd name="T26" fmla="*/ 2147483647 w 888"/>
              <a:gd name="T27" fmla="*/ 2147483647 h 357"/>
              <a:gd name="T28" fmla="*/ 2147483647 w 888"/>
              <a:gd name="T29" fmla="*/ 2147483647 h 357"/>
              <a:gd name="T30" fmla="*/ 2147483647 w 888"/>
              <a:gd name="T31" fmla="*/ 2147483647 h 357"/>
              <a:gd name="T32" fmla="*/ 2147483647 w 888"/>
              <a:gd name="T33" fmla="*/ 2147483647 h 357"/>
              <a:gd name="T34" fmla="*/ 2147483647 w 888"/>
              <a:gd name="T35" fmla="*/ 2147483647 h 357"/>
              <a:gd name="T36" fmla="*/ 2147483647 w 888"/>
              <a:gd name="T37" fmla="*/ 2147483647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8"/>
              <a:gd name="T58" fmla="*/ 0 h 357"/>
              <a:gd name="T59" fmla="*/ 888 w 888"/>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8" h="357">
                <a:moveTo>
                  <a:pt x="0" y="253"/>
                </a:moveTo>
                <a:cubicBezTo>
                  <a:pt x="45" y="268"/>
                  <a:pt x="52" y="282"/>
                  <a:pt x="80" y="325"/>
                </a:cubicBezTo>
                <a:cubicBezTo>
                  <a:pt x="95" y="347"/>
                  <a:pt x="152" y="357"/>
                  <a:pt x="152" y="357"/>
                </a:cubicBezTo>
                <a:cubicBezTo>
                  <a:pt x="179" y="354"/>
                  <a:pt x="206" y="357"/>
                  <a:pt x="232" y="349"/>
                </a:cubicBezTo>
                <a:cubicBezTo>
                  <a:pt x="243" y="346"/>
                  <a:pt x="245" y="329"/>
                  <a:pt x="256" y="325"/>
                </a:cubicBezTo>
                <a:cubicBezTo>
                  <a:pt x="274" y="318"/>
                  <a:pt x="293" y="320"/>
                  <a:pt x="312" y="317"/>
                </a:cubicBezTo>
                <a:cubicBezTo>
                  <a:pt x="331" y="311"/>
                  <a:pt x="348" y="296"/>
                  <a:pt x="368" y="293"/>
                </a:cubicBezTo>
                <a:cubicBezTo>
                  <a:pt x="375" y="292"/>
                  <a:pt x="415" y="306"/>
                  <a:pt x="424" y="309"/>
                </a:cubicBezTo>
                <a:cubicBezTo>
                  <a:pt x="453" y="299"/>
                  <a:pt x="478" y="294"/>
                  <a:pt x="504" y="277"/>
                </a:cubicBezTo>
                <a:cubicBezTo>
                  <a:pt x="507" y="269"/>
                  <a:pt x="508" y="261"/>
                  <a:pt x="512" y="253"/>
                </a:cubicBezTo>
                <a:cubicBezTo>
                  <a:pt x="516" y="244"/>
                  <a:pt x="524" y="238"/>
                  <a:pt x="528" y="229"/>
                </a:cubicBezTo>
                <a:cubicBezTo>
                  <a:pt x="532" y="219"/>
                  <a:pt x="531" y="207"/>
                  <a:pt x="536" y="197"/>
                </a:cubicBezTo>
                <a:cubicBezTo>
                  <a:pt x="574" y="131"/>
                  <a:pt x="548" y="212"/>
                  <a:pt x="576" y="149"/>
                </a:cubicBezTo>
                <a:cubicBezTo>
                  <a:pt x="577" y="147"/>
                  <a:pt x="602" y="59"/>
                  <a:pt x="608" y="53"/>
                </a:cubicBezTo>
                <a:cubicBezTo>
                  <a:pt x="616" y="45"/>
                  <a:pt x="622" y="34"/>
                  <a:pt x="632" y="29"/>
                </a:cubicBezTo>
                <a:cubicBezTo>
                  <a:pt x="647" y="21"/>
                  <a:pt x="680" y="13"/>
                  <a:pt x="680" y="13"/>
                </a:cubicBezTo>
                <a:cubicBezTo>
                  <a:pt x="802" y="37"/>
                  <a:pt x="610" y="0"/>
                  <a:pt x="784" y="29"/>
                </a:cubicBezTo>
                <a:cubicBezTo>
                  <a:pt x="811" y="33"/>
                  <a:pt x="864" y="45"/>
                  <a:pt x="864" y="45"/>
                </a:cubicBezTo>
                <a:cubicBezTo>
                  <a:pt x="872" y="50"/>
                  <a:pt x="888" y="61"/>
                  <a:pt x="888" y="61"/>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799" name="Line 7"/>
          <p:cNvSpPr>
            <a:spLocks noChangeShapeType="1"/>
          </p:cNvSpPr>
          <p:nvPr/>
        </p:nvSpPr>
        <p:spPr bwMode="auto">
          <a:xfrm>
            <a:off x="7696200" y="2438400"/>
            <a:ext cx="762000" cy="0"/>
          </a:xfrm>
          <a:prstGeom prst="line">
            <a:avLst/>
          </a:prstGeom>
          <a:noFill/>
          <a:ln w="57150" cmpd="thinThick">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0" name="Text Box 8"/>
          <p:cNvSpPr txBox="1">
            <a:spLocks noChangeArrowheads="1"/>
          </p:cNvSpPr>
          <p:nvPr/>
        </p:nvSpPr>
        <p:spPr bwMode="auto">
          <a:xfrm>
            <a:off x="7620000" y="243840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0     250     500</a:t>
            </a:r>
            <a:endParaRPr lang="en-US" sz="1000">
              <a:solidFill>
                <a:schemeClr val="bg2"/>
              </a:solidFill>
            </a:endParaRPr>
          </a:p>
        </p:txBody>
      </p:sp>
      <p:sp>
        <p:nvSpPr>
          <p:cNvPr id="33801" name="Text Box 9"/>
          <p:cNvSpPr txBox="1">
            <a:spLocks noChangeArrowheads="1"/>
          </p:cNvSpPr>
          <p:nvPr/>
        </p:nvSpPr>
        <p:spPr bwMode="auto">
          <a:xfrm>
            <a:off x="8305800" y="3048000"/>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000" b="1">
                <a:solidFill>
                  <a:schemeClr val="bg2"/>
                </a:solidFill>
              </a:rPr>
              <a:t>Km</a:t>
            </a:r>
            <a:endParaRPr lang="en-US" sz="1000">
              <a:solidFill>
                <a:schemeClr val="bg2"/>
              </a:solidFill>
            </a:endParaRPr>
          </a:p>
        </p:txBody>
      </p:sp>
      <p:sp>
        <p:nvSpPr>
          <p:cNvPr id="33802" name="Text Box 10"/>
          <p:cNvSpPr txBox="1">
            <a:spLocks noChangeArrowheads="1"/>
          </p:cNvSpPr>
          <p:nvPr/>
        </p:nvSpPr>
        <p:spPr bwMode="auto">
          <a:xfrm>
            <a:off x="8305800" y="1524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spcBef>
                <a:spcPct val="50000"/>
              </a:spcBef>
            </a:pPr>
            <a:r>
              <a:rPr lang="en-US" sz="1800">
                <a:solidFill>
                  <a:schemeClr val="bg2"/>
                </a:solidFill>
                <a:latin typeface="Britannic Bold" pitchFamily="34" charset="0"/>
              </a:rPr>
              <a:t>U</a:t>
            </a:r>
            <a:endParaRPr lang="en-US" sz="2400">
              <a:solidFill>
                <a:schemeClr val="bg2"/>
              </a:solidFill>
              <a:latin typeface="Times New Roman" pitchFamily="18" charset="0"/>
            </a:endParaRPr>
          </a:p>
        </p:txBody>
      </p:sp>
      <p:sp>
        <p:nvSpPr>
          <p:cNvPr id="33803" name="AutoShape 11"/>
          <p:cNvSpPr>
            <a:spLocks noChangeArrowheads="1"/>
          </p:cNvSpPr>
          <p:nvPr/>
        </p:nvSpPr>
        <p:spPr bwMode="auto">
          <a:xfrm>
            <a:off x="8458200" y="2057400"/>
            <a:ext cx="76200" cy="228600"/>
          </a:xfrm>
          <a:prstGeom prst="rtTriangle">
            <a:avLst/>
          </a:prstGeom>
          <a:solidFill>
            <a:srgbClr val="FF0000"/>
          </a:solidFill>
          <a:ln w="9525">
            <a:solidFill>
              <a:srgbClr val="FF0000"/>
            </a:solidFill>
            <a:miter lim="800000"/>
            <a:headEnd/>
            <a:tailEnd/>
          </a:ln>
        </p:spPr>
        <p:txBody>
          <a:bodyPr wrap="none" anchor="ctr"/>
          <a:lstStyle/>
          <a:p>
            <a:endParaRPr lang="id-ID"/>
          </a:p>
        </p:txBody>
      </p:sp>
      <p:sp>
        <p:nvSpPr>
          <p:cNvPr id="33804" name="Rectangle 12"/>
          <p:cNvSpPr>
            <a:spLocks noChangeArrowheads="1"/>
          </p:cNvSpPr>
          <p:nvPr/>
        </p:nvSpPr>
        <p:spPr bwMode="auto">
          <a:xfrm>
            <a:off x="457200" y="304800"/>
            <a:ext cx="8458200" cy="12954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p>
            <a:endParaRPr lang="id-ID"/>
          </a:p>
        </p:txBody>
      </p:sp>
      <p:sp>
        <p:nvSpPr>
          <p:cNvPr id="33805" name="Text Box 13"/>
          <p:cNvSpPr txBox="1">
            <a:spLocks noChangeArrowheads="1"/>
          </p:cNvSpPr>
          <p:nvPr/>
        </p:nvSpPr>
        <p:spPr bwMode="auto">
          <a:xfrm>
            <a:off x="457200" y="457200"/>
            <a:ext cx="8305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id-ID" sz="3200">
                <a:solidFill>
                  <a:schemeClr val="bg2"/>
                </a:solidFill>
                <a:latin typeface="Impact" pitchFamily="34" charset="0"/>
              </a:rPr>
              <a:t>3. </a:t>
            </a:r>
            <a:r>
              <a:rPr lang="en-US" sz="3200">
                <a:solidFill>
                  <a:schemeClr val="bg2"/>
                </a:solidFill>
                <a:latin typeface="Impact" pitchFamily="34" charset="0"/>
              </a:rPr>
              <a:t>PETA ALUR LAUT KEPULAUAN INDONESIA</a:t>
            </a:r>
            <a:r>
              <a:rPr lang="id-ID" sz="3200">
                <a:solidFill>
                  <a:schemeClr val="bg2"/>
                </a:solidFill>
                <a:latin typeface="Impact" pitchFamily="34" charset="0"/>
              </a:rPr>
              <a:t> (ALKI)</a:t>
            </a:r>
          </a:p>
          <a:p>
            <a:r>
              <a:rPr lang="id-ID" sz="2000">
                <a:solidFill>
                  <a:schemeClr val="bg2"/>
                </a:solidFill>
              </a:rPr>
              <a:t>(PP</a:t>
            </a:r>
            <a:r>
              <a:rPr lang="en-US" sz="2000">
                <a:solidFill>
                  <a:schemeClr val="bg2"/>
                </a:solidFill>
              </a:rPr>
              <a:t> No. 37 </a:t>
            </a:r>
            <a:r>
              <a:rPr lang="id-ID" sz="2000">
                <a:solidFill>
                  <a:schemeClr val="bg2"/>
                </a:solidFill>
              </a:rPr>
              <a:t>TH.</a:t>
            </a:r>
            <a:r>
              <a:rPr lang="en-US" sz="2000">
                <a:solidFill>
                  <a:schemeClr val="bg2"/>
                </a:solidFill>
              </a:rPr>
              <a:t>2002</a:t>
            </a:r>
            <a:r>
              <a:rPr lang="id-ID" sz="2000">
                <a:solidFill>
                  <a:schemeClr val="bg2"/>
                </a:solidFill>
              </a:rPr>
              <a:t> TTG </a:t>
            </a:r>
            <a:r>
              <a:rPr lang="en-US" sz="2000">
                <a:solidFill>
                  <a:schemeClr val="bg2"/>
                </a:solidFill>
              </a:rPr>
              <a:t>Alur Laut Kepulauan Indonesia</a:t>
            </a:r>
            <a:r>
              <a:rPr lang="id-ID" sz="2000">
                <a:solidFill>
                  <a:schemeClr val="bg2"/>
                </a:solidFill>
              </a:rPr>
              <a:t>)</a:t>
            </a:r>
            <a:endParaRPr lang="en-US" sz="2000">
              <a:solidFill>
                <a:schemeClr val="bg2"/>
              </a:solidFill>
              <a:latin typeface="Impact" pitchFamily="34" charset="0"/>
            </a:endParaRPr>
          </a:p>
        </p:txBody>
      </p:sp>
      <p:sp>
        <p:nvSpPr>
          <p:cNvPr id="33806" name="Freeform 14"/>
          <p:cNvSpPr>
            <a:spLocks/>
          </p:cNvSpPr>
          <p:nvPr/>
        </p:nvSpPr>
        <p:spPr bwMode="auto">
          <a:xfrm>
            <a:off x="609600" y="2895600"/>
            <a:ext cx="7616825" cy="2876550"/>
          </a:xfrm>
          <a:custGeom>
            <a:avLst/>
            <a:gdLst>
              <a:gd name="T0" fmla="*/ 2147483647 w 4798"/>
              <a:gd name="T1" fmla="*/ 2147483647 h 1812"/>
              <a:gd name="T2" fmla="*/ 2147483647 w 4798"/>
              <a:gd name="T3" fmla="*/ 2147483647 h 1812"/>
              <a:gd name="T4" fmla="*/ 2147483647 w 4798"/>
              <a:gd name="T5" fmla="*/ 2147483647 h 1812"/>
              <a:gd name="T6" fmla="*/ 2147483647 w 4798"/>
              <a:gd name="T7" fmla="*/ 2147483647 h 1812"/>
              <a:gd name="T8" fmla="*/ 2147483647 w 4798"/>
              <a:gd name="T9" fmla="*/ 2147483647 h 1812"/>
              <a:gd name="T10" fmla="*/ 2147483647 w 4798"/>
              <a:gd name="T11" fmla="*/ 2147483647 h 1812"/>
              <a:gd name="T12" fmla="*/ 2147483647 w 4798"/>
              <a:gd name="T13" fmla="*/ 2147483647 h 1812"/>
              <a:gd name="T14" fmla="*/ 2147483647 w 4798"/>
              <a:gd name="T15" fmla="*/ 2147483647 h 1812"/>
              <a:gd name="T16" fmla="*/ 2147483647 w 4798"/>
              <a:gd name="T17" fmla="*/ 2147483647 h 1812"/>
              <a:gd name="T18" fmla="*/ 2147483647 w 4798"/>
              <a:gd name="T19" fmla="*/ 2147483647 h 1812"/>
              <a:gd name="T20" fmla="*/ 2147483647 w 4798"/>
              <a:gd name="T21" fmla="*/ 2147483647 h 1812"/>
              <a:gd name="T22" fmla="*/ 2147483647 w 4798"/>
              <a:gd name="T23" fmla="*/ 2147483647 h 1812"/>
              <a:gd name="T24" fmla="*/ 2147483647 w 4798"/>
              <a:gd name="T25" fmla="*/ 2147483647 h 1812"/>
              <a:gd name="T26" fmla="*/ 2147483647 w 4798"/>
              <a:gd name="T27" fmla="*/ 2147483647 h 1812"/>
              <a:gd name="T28" fmla="*/ 2147483647 w 4798"/>
              <a:gd name="T29" fmla="*/ 2147483647 h 1812"/>
              <a:gd name="T30" fmla="*/ 2147483647 w 4798"/>
              <a:gd name="T31" fmla="*/ 2147483647 h 1812"/>
              <a:gd name="T32" fmla="*/ 2147483647 w 4798"/>
              <a:gd name="T33" fmla="*/ 2147483647 h 1812"/>
              <a:gd name="T34" fmla="*/ 2147483647 w 4798"/>
              <a:gd name="T35" fmla="*/ 2147483647 h 1812"/>
              <a:gd name="T36" fmla="*/ 2147483647 w 4798"/>
              <a:gd name="T37" fmla="*/ 2147483647 h 1812"/>
              <a:gd name="T38" fmla="*/ 2147483647 w 4798"/>
              <a:gd name="T39" fmla="*/ 2147483647 h 1812"/>
              <a:gd name="T40" fmla="*/ 2147483647 w 4798"/>
              <a:gd name="T41" fmla="*/ 2147483647 h 1812"/>
              <a:gd name="T42" fmla="*/ 2147483647 w 4798"/>
              <a:gd name="T43" fmla="*/ 2147483647 h 1812"/>
              <a:gd name="T44" fmla="*/ 2147483647 w 4798"/>
              <a:gd name="T45" fmla="*/ 2147483647 h 1812"/>
              <a:gd name="T46" fmla="*/ 2147483647 w 4798"/>
              <a:gd name="T47" fmla="*/ 2147483647 h 1812"/>
              <a:gd name="T48" fmla="*/ 2147483647 w 4798"/>
              <a:gd name="T49" fmla="*/ 2147483647 h 1812"/>
              <a:gd name="T50" fmla="*/ 2147483647 w 4798"/>
              <a:gd name="T51" fmla="*/ 2147483647 h 1812"/>
              <a:gd name="T52" fmla="*/ 2147483647 w 4798"/>
              <a:gd name="T53" fmla="*/ 2147483647 h 1812"/>
              <a:gd name="T54" fmla="*/ 2147483647 w 4798"/>
              <a:gd name="T55" fmla="*/ 2147483647 h 1812"/>
              <a:gd name="T56" fmla="*/ 2147483647 w 4798"/>
              <a:gd name="T57" fmla="*/ 2147483647 h 1812"/>
              <a:gd name="T58" fmla="*/ 2147483647 w 4798"/>
              <a:gd name="T59" fmla="*/ 2147483647 h 1812"/>
              <a:gd name="T60" fmla="*/ 2147483647 w 4798"/>
              <a:gd name="T61" fmla="*/ 2147483647 h 1812"/>
              <a:gd name="T62" fmla="*/ 2147483647 w 4798"/>
              <a:gd name="T63" fmla="*/ 2147483647 h 1812"/>
              <a:gd name="T64" fmla="*/ 2147483647 w 4798"/>
              <a:gd name="T65" fmla="*/ 2147483647 h 1812"/>
              <a:gd name="T66" fmla="*/ 2147483647 w 4798"/>
              <a:gd name="T67" fmla="*/ 2147483647 h 1812"/>
              <a:gd name="T68" fmla="*/ 2147483647 w 4798"/>
              <a:gd name="T69" fmla="*/ 2147483647 h 1812"/>
              <a:gd name="T70" fmla="*/ 2147483647 w 4798"/>
              <a:gd name="T71" fmla="*/ 2147483647 h 1812"/>
              <a:gd name="T72" fmla="*/ 2147483647 w 4798"/>
              <a:gd name="T73" fmla="*/ 2147483647 h 1812"/>
              <a:gd name="T74" fmla="*/ 2147483647 w 4798"/>
              <a:gd name="T75" fmla="*/ 2147483647 h 1812"/>
              <a:gd name="T76" fmla="*/ 2147483647 w 4798"/>
              <a:gd name="T77" fmla="*/ 2147483647 h 1812"/>
              <a:gd name="T78" fmla="*/ 2147483647 w 4798"/>
              <a:gd name="T79" fmla="*/ 2147483647 h 1812"/>
              <a:gd name="T80" fmla="*/ 2147483647 w 4798"/>
              <a:gd name="T81" fmla="*/ 2147483647 h 1812"/>
              <a:gd name="T82" fmla="*/ 2147483647 w 4798"/>
              <a:gd name="T83" fmla="*/ 2147483647 h 1812"/>
              <a:gd name="T84" fmla="*/ 2147483647 w 4798"/>
              <a:gd name="T85" fmla="*/ 2147483647 h 1812"/>
              <a:gd name="T86" fmla="*/ 2147483647 w 4798"/>
              <a:gd name="T87" fmla="*/ 2147483647 h 1812"/>
              <a:gd name="T88" fmla="*/ 2147483647 w 4798"/>
              <a:gd name="T89" fmla="*/ 2147483647 h 1812"/>
              <a:gd name="T90" fmla="*/ 2147483647 w 4798"/>
              <a:gd name="T91" fmla="*/ 2147483647 h 1812"/>
              <a:gd name="T92" fmla="*/ 2147483647 w 4798"/>
              <a:gd name="T93" fmla="*/ 2147483647 h 1812"/>
              <a:gd name="T94" fmla="*/ 2147483647 w 4798"/>
              <a:gd name="T95" fmla="*/ 2147483647 h 1812"/>
              <a:gd name="T96" fmla="*/ 2147483647 w 4798"/>
              <a:gd name="T97" fmla="*/ 2147483647 h 1812"/>
              <a:gd name="T98" fmla="*/ 2147483647 w 4798"/>
              <a:gd name="T99" fmla="*/ 2147483647 h 1812"/>
              <a:gd name="T100" fmla="*/ 2147483647 w 4798"/>
              <a:gd name="T101" fmla="*/ 2147483647 h 1812"/>
              <a:gd name="T102" fmla="*/ 2147483647 w 4798"/>
              <a:gd name="T103" fmla="*/ 2147483647 h 1812"/>
              <a:gd name="T104" fmla="*/ 2147483647 w 4798"/>
              <a:gd name="T105" fmla="*/ 2147483647 h 1812"/>
              <a:gd name="T106" fmla="*/ 2147483647 w 4798"/>
              <a:gd name="T107" fmla="*/ 2147483647 h 1812"/>
              <a:gd name="T108" fmla="*/ 2147483647 w 4798"/>
              <a:gd name="T109" fmla="*/ 2147483647 h 1812"/>
              <a:gd name="T110" fmla="*/ 2147483647 w 4798"/>
              <a:gd name="T111" fmla="*/ 2147483647 h 1812"/>
              <a:gd name="T112" fmla="*/ 2147483647 w 4798"/>
              <a:gd name="T113" fmla="*/ 2147483647 h 1812"/>
              <a:gd name="T114" fmla="*/ 2147483647 w 4798"/>
              <a:gd name="T115" fmla="*/ 2147483647 h 1812"/>
              <a:gd name="T116" fmla="*/ 2147483647 w 4798"/>
              <a:gd name="T117" fmla="*/ 2147483647 h 1812"/>
              <a:gd name="T118" fmla="*/ 2147483647 w 4798"/>
              <a:gd name="T119" fmla="*/ 2147483647 h 1812"/>
              <a:gd name="T120" fmla="*/ 2147483647 w 4798"/>
              <a:gd name="T121" fmla="*/ 2147483647 h 1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98"/>
              <a:gd name="T184" fmla="*/ 0 h 1812"/>
              <a:gd name="T185" fmla="*/ 4798 w 4798"/>
              <a:gd name="T186" fmla="*/ 1812 h 1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98" h="1812">
                <a:moveTo>
                  <a:pt x="574" y="235"/>
                </a:moveTo>
                <a:cubicBezTo>
                  <a:pt x="548" y="218"/>
                  <a:pt x="532" y="197"/>
                  <a:pt x="502" y="187"/>
                </a:cubicBezTo>
                <a:cubicBezTo>
                  <a:pt x="488" y="146"/>
                  <a:pt x="467" y="136"/>
                  <a:pt x="438" y="107"/>
                </a:cubicBezTo>
                <a:cubicBezTo>
                  <a:pt x="345" y="14"/>
                  <a:pt x="344" y="35"/>
                  <a:pt x="182" y="27"/>
                </a:cubicBezTo>
                <a:cubicBezTo>
                  <a:pt x="93" y="5"/>
                  <a:pt x="164" y="0"/>
                  <a:pt x="30" y="11"/>
                </a:cubicBezTo>
                <a:cubicBezTo>
                  <a:pt x="0" y="56"/>
                  <a:pt x="15" y="102"/>
                  <a:pt x="38" y="147"/>
                </a:cubicBezTo>
                <a:cubicBezTo>
                  <a:pt x="49" y="201"/>
                  <a:pt x="71" y="212"/>
                  <a:pt x="102" y="259"/>
                </a:cubicBezTo>
                <a:cubicBezTo>
                  <a:pt x="113" y="275"/>
                  <a:pt x="134" y="307"/>
                  <a:pt x="134" y="307"/>
                </a:cubicBezTo>
                <a:cubicBezTo>
                  <a:pt x="137" y="355"/>
                  <a:pt x="137" y="403"/>
                  <a:pt x="142" y="451"/>
                </a:cubicBezTo>
                <a:cubicBezTo>
                  <a:pt x="145" y="483"/>
                  <a:pt x="176" y="496"/>
                  <a:pt x="190" y="523"/>
                </a:cubicBezTo>
                <a:cubicBezTo>
                  <a:pt x="214" y="571"/>
                  <a:pt x="240" y="641"/>
                  <a:pt x="294" y="659"/>
                </a:cubicBezTo>
                <a:cubicBezTo>
                  <a:pt x="313" y="687"/>
                  <a:pt x="326" y="696"/>
                  <a:pt x="358" y="707"/>
                </a:cubicBezTo>
                <a:cubicBezTo>
                  <a:pt x="368" y="736"/>
                  <a:pt x="414" y="779"/>
                  <a:pt x="414" y="779"/>
                </a:cubicBezTo>
                <a:cubicBezTo>
                  <a:pt x="426" y="815"/>
                  <a:pt x="454" y="870"/>
                  <a:pt x="486" y="891"/>
                </a:cubicBezTo>
                <a:cubicBezTo>
                  <a:pt x="498" y="937"/>
                  <a:pt x="529" y="976"/>
                  <a:pt x="550" y="1019"/>
                </a:cubicBezTo>
                <a:cubicBezTo>
                  <a:pt x="554" y="1027"/>
                  <a:pt x="552" y="1037"/>
                  <a:pt x="558" y="1043"/>
                </a:cubicBezTo>
                <a:cubicBezTo>
                  <a:pt x="572" y="1057"/>
                  <a:pt x="606" y="1075"/>
                  <a:pt x="606" y="1075"/>
                </a:cubicBezTo>
                <a:cubicBezTo>
                  <a:pt x="654" y="1067"/>
                  <a:pt x="672" y="1058"/>
                  <a:pt x="718" y="1067"/>
                </a:cubicBezTo>
                <a:cubicBezTo>
                  <a:pt x="742" y="1083"/>
                  <a:pt x="752" y="1076"/>
                  <a:pt x="774" y="1091"/>
                </a:cubicBezTo>
                <a:cubicBezTo>
                  <a:pt x="846" y="1139"/>
                  <a:pt x="736" y="1097"/>
                  <a:pt x="814" y="1123"/>
                </a:cubicBezTo>
                <a:cubicBezTo>
                  <a:pt x="829" y="1138"/>
                  <a:pt x="849" y="1147"/>
                  <a:pt x="862" y="1163"/>
                </a:cubicBezTo>
                <a:cubicBezTo>
                  <a:pt x="879" y="1184"/>
                  <a:pt x="859" y="1194"/>
                  <a:pt x="886" y="1211"/>
                </a:cubicBezTo>
                <a:cubicBezTo>
                  <a:pt x="900" y="1220"/>
                  <a:pt x="934" y="1227"/>
                  <a:pt x="934" y="1227"/>
                </a:cubicBezTo>
                <a:cubicBezTo>
                  <a:pt x="951" y="1279"/>
                  <a:pt x="927" y="1228"/>
                  <a:pt x="966" y="1259"/>
                </a:cubicBezTo>
                <a:cubicBezTo>
                  <a:pt x="974" y="1265"/>
                  <a:pt x="975" y="1277"/>
                  <a:pt x="982" y="1283"/>
                </a:cubicBezTo>
                <a:cubicBezTo>
                  <a:pt x="1030" y="1325"/>
                  <a:pt x="1031" y="1315"/>
                  <a:pt x="1094" y="1323"/>
                </a:cubicBezTo>
                <a:cubicBezTo>
                  <a:pt x="1128" y="1374"/>
                  <a:pt x="1166" y="1415"/>
                  <a:pt x="1222" y="1443"/>
                </a:cubicBezTo>
                <a:cubicBezTo>
                  <a:pt x="1264" y="1506"/>
                  <a:pt x="1337" y="1479"/>
                  <a:pt x="1414" y="1483"/>
                </a:cubicBezTo>
                <a:cubicBezTo>
                  <a:pt x="1473" y="1523"/>
                  <a:pt x="1578" y="1524"/>
                  <a:pt x="1646" y="1531"/>
                </a:cubicBezTo>
                <a:cubicBezTo>
                  <a:pt x="1740" y="1541"/>
                  <a:pt x="1834" y="1561"/>
                  <a:pt x="1926" y="1579"/>
                </a:cubicBezTo>
                <a:cubicBezTo>
                  <a:pt x="1986" y="1619"/>
                  <a:pt x="2071" y="1625"/>
                  <a:pt x="2142" y="1635"/>
                </a:cubicBezTo>
                <a:cubicBezTo>
                  <a:pt x="2263" y="1626"/>
                  <a:pt x="2382" y="1626"/>
                  <a:pt x="2502" y="1643"/>
                </a:cubicBezTo>
                <a:cubicBezTo>
                  <a:pt x="2520" y="1652"/>
                  <a:pt x="2542" y="1654"/>
                  <a:pt x="2558" y="1667"/>
                </a:cubicBezTo>
                <a:cubicBezTo>
                  <a:pt x="2566" y="1673"/>
                  <a:pt x="2566" y="1686"/>
                  <a:pt x="2574" y="1691"/>
                </a:cubicBezTo>
                <a:cubicBezTo>
                  <a:pt x="2588" y="1700"/>
                  <a:pt x="2622" y="1707"/>
                  <a:pt x="2622" y="1707"/>
                </a:cubicBezTo>
                <a:cubicBezTo>
                  <a:pt x="2654" y="1739"/>
                  <a:pt x="2679" y="1780"/>
                  <a:pt x="2718" y="1803"/>
                </a:cubicBezTo>
                <a:cubicBezTo>
                  <a:pt x="2734" y="1812"/>
                  <a:pt x="2756" y="1799"/>
                  <a:pt x="2774" y="1795"/>
                </a:cubicBezTo>
                <a:cubicBezTo>
                  <a:pt x="2815" y="1787"/>
                  <a:pt x="2853" y="1754"/>
                  <a:pt x="2894" y="1747"/>
                </a:cubicBezTo>
                <a:cubicBezTo>
                  <a:pt x="2928" y="1741"/>
                  <a:pt x="2963" y="1742"/>
                  <a:pt x="2998" y="1739"/>
                </a:cubicBezTo>
                <a:cubicBezTo>
                  <a:pt x="3075" y="1731"/>
                  <a:pt x="3150" y="1702"/>
                  <a:pt x="3214" y="1659"/>
                </a:cubicBezTo>
                <a:cubicBezTo>
                  <a:pt x="3240" y="1621"/>
                  <a:pt x="3267" y="1614"/>
                  <a:pt x="3310" y="1603"/>
                </a:cubicBezTo>
                <a:cubicBezTo>
                  <a:pt x="3358" y="1567"/>
                  <a:pt x="3412" y="1546"/>
                  <a:pt x="3470" y="1531"/>
                </a:cubicBezTo>
                <a:cubicBezTo>
                  <a:pt x="3555" y="1474"/>
                  <a:pt x="3643" y="1526"/>
                  <a:pt x="3726" y="1547"/>
                </a:cubicBezTo>
                <a:cubicBezTo>
                  <a:pt x="3747" y="1544"/>
                  <a:pt x="3770" y="1546"/>
                  <a:pt x="3790" y="1539"/>
                </a:cubicBezTo>
                <a:cubicBezTo>
                  <a:pt x="3808" y="1533"/>
                  <a:pt x="3838" y="1507"/>
                  <a:pt x="3838" y="1507"/>
                </a:cubicBezTo>
                <a:cubicBezTo>
                  <a:pt x="3856" y="1479"/>
                  <a:pt x="3874" y="1461"/>
                  <a:pt x="3902" y="1443"/>
                </a:cubicBezTo>
                <a:cubicBezTo>
                  <a:pt x="3939" y="1388"/>
                  <a:pt x="3916" y="1401"/>
                  <a:pt x="3958" y="1387"/>
                </a:cubicBezTo>
                <a:cubicBezTo>
                  <a:pt x="3985" y="1390"/>
                  <a:pt x="4012" y="1387"/>
                  <a:pt x="4038" y="1395"/>
                </a:cubicBezTo>
                <a:cubicBezTo>
                  <a:pt x="4049" y="1398"/>
                  <a:pt x="4051" y="1418"/>
                  <a:pt x="4062" y="1419"/>
                </a:cubicBezTo>
                <a:cubicBezTo>
                  <a:pt x="4102" y="1423"/>
                  <a:pt x="4142" y="1414"/>
                  <a:pt x="4182" y="1411"/>
                </a:cubicBezTo>
                <a:cubicBezTo>
                  <a:pt x="4193" y="1378"/>
                  <a:pt x="4217" y="1359"/>
                  <a:pt x="4238" y="1331"/>
                </a:cubicBezTo>
                <a:cubicBezTo>
                  <a:pt x="4249" y="1297"/>
                  <a:pt x="4254" y="1234"/>
                  <a:pt x="4294" y="1219"/>
                </a:cubicBezTo>
                <a:cubicBezTo>
                  <a:pt x="4307" y="1214"/>
                  <a:pt x="4321" y="1214"/>
                  <a:pt x="4334" y="1211"/>
                </a:cubicBezTo>
                <a:cubicBezTo>
                  <a:pt x="4355" y="1216"/>
                  <a:pt x="4377" y="1222"/>
                  <a:pt x="4398" y="1227"/>
                </a:cubicBezTo>
                <a:cubicBezTo>
                  <a:pt x="4417" y="1232"/>
                  <a:pt x="4446" y="1259"/>
                  <a:pt x="4446" y="1259"/>
                </a:cubicBezTo>
                <a:cubicBezTo>
                  <a:pt x="4476" y="1304"/>
                  <a:pt x="4478" y="1355"/>
                  <a:pt x="4430" y="1387"/>
                </a:cubicBezTo>
                <a:cubicBezTo>
                  <a:pt x="4408" y="1420"/>
                  <a:pt x="4386" y="1446"/>
                  <a:pt x="4374" y="1483"/>
                </a:cubicBezTo>
                <a:cubicBezTo>
                  <a:pt x="4381" y="1531"/>
                  <a:pt x="4376" y="1556"/>
                  <a:pt x="4422" y="1571"/>
                </a:cubicBezTo>
                <a:cubicBezTo>
                  <a:pt x="4516" y="1564"/>
                  <a:pt x="4588" y="1549"/>
                  <a:pt x="4678" y="1579"/>
                </a:cubicBezTo>
                <a:cubicBezTo>
                  <a:pt x="4704" y="1618"/>
                  <a:pt x="4732" y="1613"/>
                  <a:pt x="4774" y="1627"/>
                </a:cubicBezTo>
                <a:cubicBezTo>
                  <a:pt x="4786" y="1609"/>
                  <a:pt x="4798" y="1594"/>
                  <a:pt x="4798" y="1571"/>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d-ID"/>
          </a:p>
        </p:txBody>
      </p:sp>
      <p:sp>
        <p:nvSpPr>
          <p:cNvPr id="33807" name="Freeform 15"/>
          <p:cNvSpPr>
            <a:spLocks/>
          </p:cNvSpPr>
          <p:nvPr/>
        </p:nvSpPr>
        <p:spPr bwMode="auto">
          <a:xfrm>
            <a:off x="1905000" y="2895600"/>
            <a:ext cx="1473200" cy="681038"/>
          </a:xfrm>
          <a:custGeom>
            <a:avLst/>
            <a:gdLst>
              <a:gd name="T0" fmla="*/ 0 w 928"/>
              <a:gd name="T1" fmla="*/ 2147483647 h 429"/>
              <a:gd name="T2" fmla="*/ 2147483647 w 928"/>
              <a:gd name="T3" fmla="*/ 2147483647 h 429"/>
              <a:gd name="T4" fmla="*/ 2147483647 w 928"/>
              <a:gd name="T5" fmla="*/ 2147483647 h 429"/>
              <a:gd name="T6" fmla="*/ 2147483647 w 928"/>
              <a:gd name="T7" fmla="*/ 2147483647 h 429"/>
              <a:gd name="T8" fmla="*/ 2147483647 w 928"/>
              <a:gd name="T9" fmla="*/ 2147483647 h 429"/>
              <a:gd name="T10" fmla="*/ 2147483647 w 928"/>
              <a:gd name="T11" fmla="*/ 2147483647 h 429"/>
              <a:gd name="T12" fmla="*/ 2147483647 w 928"/>
              <a:gd name="T13" fmla="*/ 2147483647 h 429"/>
              <a:gd name="T14" fmla="*/ 2147483647 w 928"/>
              <a:gd name="T15" fmla="*/ 2147483647 h 429"/>
              <a:gd name="T16" fmla="*/ 2147483647 w 928"/>
              <a:gd name="T17" fmla="*/ 2147483647 h 429"/>
              <a:gd name="T18" fmla="*/ 2147483647 w 928"/>
              <a:gd name="T19" fmla="*/ 2147483647 h 429"/>
              <a:gd name="T20" fmla="*/ 2147483647 w 928"/>
              <a:gd name="T21" fmla="*/ 2147483647 h 429"/>
              <a:gd name="T22" fmla="*/ 2147483647 w 928"/>
              <a:gd name="T23" fmla="*/ 2147483647 h 429"/>
              <a:gd name="T24" fmla="*/ 2147483647 w 928"/>
              <a:gd name="T25" fmla="*/ 2147483647 h 429"/>
              <a:gd name="T26" fmla="*/ 2147483647 w 928"/>
              <a:gd name="T27" fmla="*/ 2147483647 h 429"/>
              <a:gd name="T28" fmla="*/ 2147483647 w 928"/>
              <a:gd name="T29" fmla="*/ 2147483647 h 429"/>
              <a:gd name="T30" fmla="*/ 2147483647 w 928"/>
              <a:gd name="T31" fmla="*/ 2147483647 h 429"/>
              <a:gd name="T32" fmla="*/ 2147483647 w 928"/>
              <a:gd name="T33" fmla="*/ 2147483647 h 429"/>
              <a:gd name="T34" fmla="*/ 2147483647 w 928"/>
              <a:gd name="T35" fmla="*/ 2147483647 h 429"/>
              <a:gd name="T36" fmla="*/ 2147483647 w 928"/>
              <a:gd name="T37" fmla="*/ 0 h 429"/>
              <a:gd name="T38" fmla="*/ 2147483647 w 928"/>
              <a:gd name="T39" fmla="*/ 2147483647 h 429"/>
              <a:gd name="T40" fmla="*/ 2147483647 w 928"/>
              <a:gd name="T41" fmla="*/ 2147483647 h 429"/>
              <a:gd name="T42" fmla="*/ 2147483647 w 928"/>
              <a:gd name="T43" fmla="*/ 2147483647 h 4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8"/>
              <a:gd name="T67" fmla="*/ 0 h 429"/>
              <a:gd name="T68" fmla="*/ 928 w 928"/>
              <a:gd name="T69" fmla="*/ 429 h 4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8" h="429">
                <a:moveTo>
                  <a:pt x="0" y="104"/>
                </a:moveTo>
                <a:cubicBezTo>
                  <a:pt x="70" y="127"/>
                  <a:pt x="104" y="216"/>
                  <a:pt x="176" y="240"/>
                </a:cubicBezTo>
                <a:cubicBezTo>
                  <a:pt x="181" y="248"/>
                  <a:pt x="184" y="258"/>
                  <a:pt x="192" y="264"/>
                </a:cubicBezTo>
                <a:cubicBezTo>
                  <a:pt x="199" y="269"/>
                  <a:pt x="210" y="266"/>
                  <a:pt x="216" y="272"/>
                </a:cubicBezTo>
                <a:cubicBezTo>
                  <a:pt x="259" y="315"/>
                  <a:pt x="184" y="283"/>
                  <a:pt x="248" y="304"/>
                </a:cubicBezTo>
                <a:cubicBezTo>
                  <a:pt x="253" y="312"/>
                  <a:pt x="256" y="322"/>
                  <a:pt x="264" y="328"/>
                </a:cubicBezTo>
                <a:cubicBezTo>
                  <a:pt x="271" y="333"/>
                  <a:pt x="282" y="330"/>
                  <a:pt x="288" y="336"/>
                </a:cubicBezTo>
                <a:cubicBezTo>
                  <a:pt x="381" y="429"/>
                  <a:pt x="276" y="355"/>
                  <a:pt x="344" y="400"/>
                </a:cubicBezTo>
                <a:cubicBezTo>
                  <a:pt x="352" y="397"/>
                  <a:pt x="360" y="391"/>
                  <a:pt x="368" y="392"/>
                </a:cubicBezTo>
                <a:cubicBezTo>
                  <a:pt x="385" y="394"/>
                  <a:pt x="416" y="408"/>
                  <a:pt x="416" y="408"/>
                </a:cubicBezTo>
                <a:cubicBezTo>
                  <a:pt x="443" y="404"/>
                  <a:pt x="476" y="410"/>
                  <a:pt x="496" y="392"/>
                </a:cubicBezTo>
                <a:cubicBezTo>
                  <a:pt x="548" y="347"/>
                  <a:pt x="534" y="282"/>
                  <a:pt x="608" y="264"/>
                </a:cubicBezTo>
                <a:cubicBezTo>
                  <a:pt x="603" y="248"/>
                  <a:pt x="604" y="228"/>
                  <a:pt x="592" y="216"/>
                </a:cubicBezTo>
                <a:cubicBezTo>
                  <a:pt x="580" y="204"/>
                  <a:pt x="560" y="205"/>
                  <a:pt x="544" y="200"/>
                </a:cubicBezTo>
                <a:cubicBezTo>
                  <a:pt x="536" y="197"/>
                  <a:pt x="520" y="192"/>
                  <a:pt x="520" y="192"/>
                </a:cubicBezTo>
                <a:cubicBezTo>
                  <a:pt x="485" y="88"/>
                  <a:pt x="584" y="103"/>
                  <a:pt x="656" y="96"/>
                </a:cubicBezTo>
                <a:cubicBezTo>
                  <a:pt x="687" y="80"/>
                  <a:pt x="707" y="59"/>
                  <a:pt x="736" y="40"/>
                </a:cubicBezTo>
                <a:cubicBezTo>
                  <a:pt x="741" y="32"/>
                  <a:pt x="744" y="21"/>
                  <a:pt x="752" y="16"/>
                </a:cubicBezTo>
                <a:cubicBezTo>
                  <a:pt x="766" y="7"/>
                  <a:pt x="800" y="0"/>
                  <a:pt x="800" y="0"/>
                </a:cubicBezTo>
                <a:cubicBezTo>
                  <a:pt x="827" y="18"/>
                  <a:pt x="834" y="38"/>
                  <a:pt x="864" y="48"/>
                </a:cubicBezTo>
                <a:cubicBezTo>
                  <a:pt x="872" y="72"/>
                  <a:pt x="884" y="98"/>
                  <a:pt x="896" y="120"/>
                </a:cubicBezTo>
                <a:cubicBezTo>
                  <a:pt x="905" y="137"/>
                  <a:pt x="928" y="168"/>
                  <a:pt x="928" y="1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808" name="Freeform 16"/>
          <p:cNvSpPr>
            <a:spLocks/>
          </p:cNvSpPr>
          <p:nvPr/>
        </p:nvSpPr>
        <p:spPr bwMode="auto">
          <a:xfrm>
            <a:off x="4800600" y="2667000"/>
            <a:ext cx="3733800" cy="1295400"/>
          </a:xfrm>
          <a:custGeom>
            <a:avLst/>
            <a:gdLst>
              <a:gd name="T0" fmla="*/ 0 w 2392"/>
              <a:gd name="T1" fmla="*/ 2147483647 h 760"/>
              <a:gd name="T2" fmla="*/ 2147483647 w 2392"/>
              <a:gd name="T3" fmla="*/ 2147483647 h 760"/>
              <a:gd name="T4" fmla="*/ 2147483647 w 2392"/>
              <a:gd name="T5" fmla="*/ 2147483647 h 760"/>
              <a:gd name="T6" fmla="*/ 2147483647 w 2392"/>
              <a:gd name="T7" fmla="*/ 2147483647 h 760"/>
              <a:gd name="T8" fmla="*/ 2147483647 w 2392"/>
              <a:gd name="T9" fmla="*/ 2147483647 h 760"/>
              <a:gd name="T10" fmla="*/ 2147483647 w 2392"/>
              <a:gd name="T11" fmla="*/ 2147483647 h 760"/>
              <a:gd name="T12" fmla="*/ 2147483647 w 2392"/>
              <a:gd name="T13" fmla="*/ 2147483647 h 760"/>
              <a:gd name="T14" fmla="*/ 2147483647 w 2392"/>
              <a:gd name="T15" fmla="*/ 2147483647 h 760"/>
              <a:gd name="T16" fmla="*/ 2147483647 w 2392"/>
              <a:gd name="T17" fmla="*/ 2147483647 h 760"/>
              <a:gd name="T18" fmla="*/ 2147483647 w 2392"/>
              <a:gd name="T19" fmla="*/ 2147483647 h 760"/>
              <a:gd name="T20" fmla="*/ 2147483647 w 2392"/>
              <a:gd name="T21" fmla="*/ 2147483647 h 760"/>
              <a:gd name="T22" fmla="*/ 2147483647 w 2392"/>
              <a:gd name="T23" fmla="*/ 2147483647 h 760"/>
              <a:gd name="T24" fmla="*/ 2147483647 w 2392"/>
              <a:gd name="T25" fmla="*/ 2147483647 h 760"/>
              <a:gd name="T26" fmla="*/ 2147483647 w 2392"/>
              <a:gd name="T27" fmla="*/ 2147483647 h 760"/>
              <a:gd name="T28" fmla="*/ 2147483647 w 2392"/>
              <a:gd name="T29" fmla="*/ 2147483647 h 760"/>
              <a:gd name="T30" fmla="*/ 2147483647 w 2392"/>
              <a:gd name="T31" fmla="*/ 2147483647 h 760"/>
              <a:gd name="T32" fmla="*/ 2147483647 w 2392"/>
              <a:gd name="T33" fmla="*/ 2147483647 h 760"/>
              <a:gd name="T34" fmla="*/ 2147483647 w 2392"/>
              <a:gd name="T35" fmla="*/ 2147483647 h 760"/>
              <a:gd name="T36" fmla="*/ 2147483647 w 2392"/>
              <a:gd name="T37" fmla="*/ 2147483647 h 760"/>
              <a:gd name="T38" fmla="*/ 2147483647 w 2392"/>
              <a:gd name="T39" fmla="*/ 2147483647 h 760"/>
              <a:gd name="T40" fmla="*/ 2147483647 w 2392"/>
              <a:gd name="T41" fmla="*/ 2147483647 h 760"/>
              <a:gd name="T42" fmla="*/ 2147483647 w 2392"/>
              <a:gd name="T43" fmla="*/ 2147483647 h 760"/>
              <a:gd name="T44" fmla="*/ 2147483647 w 2392"/>
              <a:gd name="T45" fmla="*/ 2147483647 h 760"/>
              <a:gd name="T46" fmla="*/ 2147483647 w 2392"/>
              <a:gd name="T47" fmla="*/ 0 h 760"/>
              <a:gd name="T48" fmla="*/ 2147483647 w 2392"/>
              <a:gd name="T49" fmla="*/ 2147483647 h 760"/>
              <a:gd name="T50" fmla="*/ 2147483647 w 2392"/>
              <a:gd name="T51" fmla="*/ 2147483647 h 760"/>
              <a:gd name="T52" fmla="*/ 2147483647 w 2392"/>
              <a:gd name="T53" fmla="*/ 2147483647 h 760"/>
              <a:gd name="T54" fmla="*/ 2147483647 w 2392"/>
              <a:gd name="T55" fmla="*/ 2147483647 h 760"/>
              <a:gd name="T56" fmla="*/ 2147483647 w 2392"/>
              <a:gd name="T57" fmla="*/ 2147483647 h 760"/>
              <a:gd name="T58" fmla="*/ 2147483647 w 2392"/>
              <a:gd name="T59" fmla="*/ 2147483647 h 760"/>
              <a:gd name="T60" fmla="*/ 2147483647 w 2392"/>
              <a:gd name="T61" fmla="*/ 2147483647 h 760"/>
              <a:gd name="T62" fmla="*/ 2147483647 w 2392"/>
              <a:gd name="T63" fmla="*/ 2147483647 h 760"/>
              <a:gd name="T64" fmla="*/ 2147483647 w 2392"/>
              <a:gd name="T65" fmla="*/ 2147483647 h 760"/>
              <a:gd name="T66" fmla="*/ 2147483647 w 2392"/>
              <a:gd name="T67" fmla="*/ 2147483647 h 760"/>
              <a:gd name="T68" fmla="*/ 2147483647 w 2392"/>
              <a:gd name="T69" fmla="*/ 2147483647 h 760"/>
              <a:gd name="T70" fmla="*/ 2147483647 w 2392"/>
              <a:gd name="T71" fmla="*/ 2147483647 h 760"/>
              <a:gd name="T72" fmla="*/ 2147483647 w 2392"/>
              <a:gd name="T73" fmla="*/ 2147483647 h 760"/>
              <a:gd name="T74" fmla="*/ 2147483647 w 2392"/>
              <a:gd name="T75" fmla="*/ 2147483647 h 760"/>
              <a:gd name="T76" fmla="*/ 2147483647 w 2392"/>
              <a:gd name="T77" fmla="*/ 2147483647 h 760"/>
              <a:gd name="T78" fmla="*/ 2147483647 w 2392"/>
              <a:gd name="T79" fmla="*/ 2147483647 h 760"/>
              <a:gd name="T80" fmla="*/ 2147483647 w 2392"/>
              <a:gd name="T81" fmla="*/ 2147483647 h 760"/>
              <a:gd name="T82" fmla="*/ 2147483647 w 2392"/>
              <a:gd name="T83" fmla="*/ 2147483647 h 7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2"/>
              <a:gd name="T127" fmla="*/ 0 h 760"/>
              <a:gd name="T128" fmla="*/ 2392 w 2392"/>
              <a:gd name="T129" fmla="*/ 760 h 7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2" h="760">
                <a:moveTo>
                  <a:pt x="0" y="112"/>
                </a:moveTo>
                <a:cubicBezTo>
                  <a:pt x="25" y="146"/>
                  <a:pt x="45" y="179"/>
                  <a:pt x="64" y="216"/>
                </a:cubicBezTo>
                <a:cubicBezTo>
                  <a:pt x="73" y="233"/>
                  <a:pt x="70" y="255"/>
                  <a:pt x="80" y="272"/>
                </a:cubicBezTo>
                <a:cubicBezTo>
                  <a:pt x="96" y="300"/>
                  <a:pt x="147" y="334"/>
                  <a:pt x="176" y="344"/>
                </a:cubicBezTo>
                <a:cubicBezTo>
                  <a:pt x="208" y="341"/>
                  <a:pt x="241" y="342"/>
                  <a:pt x="272" y="336"/>
                </a:cubicBezTo>
                <a:cubicBezTo>
                  <a:pt x="281" y="334"/>
                  <a:pt x="287" y="323"/>
                  <a:pt x="296" y="320"/>
                </a:cubicBezTo>
                <a:cubicBezTo>
                  <a:pt x="309" y="315"/>
                  <a:pt x="323" y="315"/>
                  <a:pt x="336" y="312"/>
                </a:cubicBezTo>
                <a:cubicBezTo>
                  <a:pt x="342" y="313"/>
                  <a:pt x="404" y="322"/>
                  <a:pt x="416" y="328"/>
                </a:cubicBezTo>
                <a:cubicBezTo>
                  <a:pt x="428" y="334"/>
                  <a:pt x="436" y="347"/>
                  <a:pt x="448" y="352"/>
                </a:cubicBezTo>
                <a:cubicBezTo>
                  <a:pt x="466" y="359"/>
                  <a:pt x="527" y="371"/>
                  <a:pt x="552" y="376"/>
                </a:cubicBezTo>
                <a:cubicBezTo>
                  <a:pt x="594" y="369"/>
                  <a:pt x="616" y="354"/>
                  <a:pt x="656" y="344"/>
                </a:cubicBezTo>
                <a:cubicBezTo>
                  <a:pt x="664" y="336"/>
                  <a:pt x="671" y="326"/>
                  <a:pt x="680" y="320"/>
                </a:cubicBezTo>
                <a:cubicBezTo>
                  <a:pt x="687" y="315"/>
                  <a:pt x="698" y="318"/>
                  <a:pt x="704" y="312"/>
                </a:cubicBezTo>
                <a:cubicBezTo>
                  <a:pt x="710" y="306"/>
                  <a:pt x="704" y="292"/>
                  <a:pt x="712" y="288"/>
                </a:cubicBezTo>
                <a:cubicBezTo>
                  <a:pt x="729" y="280"/>
                  <a:pt x="749" y="283"/>
                  <a:pt x="768" y="280"/>
                </a:cubicBezTo>
                <a:cubicBezTo>
                  <a:pt x="789" y="283"/>
                  <a:pt x="813" y="298"/>
                  <a:pt x="832" y="288"/>
                </a:cubicBezTo>
                <a:cubicBezTo>
                  <a:pt x="843" y="283"/>
                  <a:pt x="824" y="264"/>
                  <a:pt x="816" y="256"/>
                </a:cubicBezTo>
                <a:cubicBezTo>
                  <a:pt x="810" y="250"/>
                  <a:pt x="800" y="252"/>
                  <a:pt x="792" y="248"/>
                </a:cubicBezTo>
                <a:cubicBezTo>
                  <a:pt x="770" y="237"/>
                  <a:pt x="762" y="226"/>
                  <a:pt x="744" y="208"/>
                </a:cubicBezTo>
                <a:cubicBezTo>
                  <a:pt x="733" y="174"/>
                  <a:pt x="726" y="165"/>
                  <a:pt x="744" y="120"/>
                </a:cubicBezTo>
                <a:cubicBezTo>
                  <a:pt x="748" y="111"/>
                  <a:pt x="759" y="108"/>
                  <a:pt x="768" y="104"/>
                </a:cubicBezTo>
                <a:cubicBezTo>
                  <a:pt x="809" y="86"/>
                  <a:pt x="853" y="67"/>
                  <a:pt x="896" y="56"/>
                </a:cubicBezTo>
                <a:cubicBezTo>
                  <a:pt x="899" y="48"/>
                  <a:pt x="898" y="38"/>
                  <a:pt x="904" y="32"/>
                </a:cubicBezTo>
                <a:cubicBezTo>
                  <a:pt x="911" y="25"/>
                  <a:pt x="978" y="7"/>
                  <a:pt x="992" y="0"/>
                </a:cubicBezTo>
                <a:cubicBezTo>
                  <a:pt x="997" y="16"/>
                  <a:pt x="1003" y="32"/>
                  <a:pt x="1008" y="48"/>
                </a:cubicBezTo>
                <a:cubicBezTo>
                  <a:pt x="1011" y="56"/>
                  <a:pt x="1016" y="72"/>
                  <a:pt x="1016" y="72"/>
                </a:cubicBezTo>
                <a:cubicBezTo>
                  <a:pt x="1031" y="178"/>
                  <a:pt x="1031" y="182"/>
                  <a:pt x="1136" y="200"/>
                </a:cubicBezTo>
                <a:cubicBezTo>
                  <a:pt x="1167" y="246"/>
                  <a:pt x="1167" y="300"/>
                  <a:pt x="1184" y="352"/>
                </a:cubicBezTo>
                <a:cubicBezTo>
                  <a:pt x="1197" y="390"/>
                  <a:pt x="1303" y="397"/>
                  <a:pt x="1336" y="408"/>
                </a:cubicBezTo>
                <a:cubicBezTo>
                  <a:pt x="1352" y="432"/>
                  <a:pt x="1368" y="456"/>
                  <a:pt x="1384" y="480"/>
                </a:cubicBezTo>
                <a:cubicBezTo>
                  <a:pt x="1389" y="487"/>
                  <a:pt x="1400" y="485"/>
                  <a:pt x="1408" y="488"/>
                </a:cubicBezTo>
                <a:cubicBezTo>
                  <a:pt x="1469" y="514"/>
                  <a:pt x="1534" y="512"/>
                  <a:pt x="1600" y="520"/>
                </a:cubicBezTo>
                <a:cubicBezTo>
                  <a:pt x="1667" y="570"/>
                  <a:pt x="1747" y="541"/>
                  <a:pt x="1824" y="528"/>
                </a:cubicBezTo>
                <a:cubicBezTo>
                  <a:pt x="1859" y="531"/>
                  <a:pt x="1903" y="519"/>
                  <a:pt x="1928" y="544"/>
                </a:cubicBezTo>
                <a:cubicBezTo>
                  <a:pt x="1934" y="550"/>
                  <a:pt x="1929" y="563"/>
                  <a:pt x="1936" y="568"/>
                </a:cubicBezTo>
                <a:cubicBezTo>
                  <a:pt x="1973" y="594"/>
                  <a:pt x="2086" y="609"/>
                  <a:pt x="2128" y="616"/>
                </a:cubicBezTo>
                <a:cubicBezTo>
                  <a:pt x="2160" y="637"/>
                  <a:pt x="2202" y="647"/>
                  <a:pt x="2240" y="656"/>
                </a:cubicBezTo>
                <a:cubicBezTo>
                  <a:pt x="2251" y="659"/>
                  <a:pt x="2261" y="661"/>
                  <a:pt x="2272" y="664"/>
                </a:cubicBezTo>
                <a:cubicBezTo>
                  <a:pt x="2288" y="669"/>
                  <a:pt x="2320" y="680"/>
                  <a:pt x="2320" y="680"/>
                </a:cubicBezTo>
                <a:cubicBezTo>
                  <a:pt x="2325" y="688"/>
                  <a:pt x="2327" y="700"/>
                  <a:pt x="2336" y="704"/>
                </a:cubicBezTo>
                <a:cubicBezTo>
                  <a:pt x="2351" y="711"/>
                  <a:pt x="2376" y="698"/>
                  <a:pt x="2384" y="712"/>
                </a:cubicBezTo>
                <a:cubicBezTo>
                  <a:pt x="2392" y="727"/>
                  <a:pt x="2368" y="760"/>
                  <a:pt x="2368" y="76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809" name="Freeform 17"/>
          <p:cNvSpPr>
            <a:spLocks/>
          </p:cNvSpPr>
          <p:nvPr/>
        </p:nvSpPr>
        <p:spPr bwMode="auto">
          <a:xfrm>
            <a:off x="762000" y="2514600"/>
            <a:ext cx="2667000" cy="939800"/>
          </a:xfrm>
          <a:custGeom>
            <a:avLst/>
            <a:gdLst>
              <a:gd name="T0" fmla="*/ 0 w 1680"/>
              <a:gd name="T1" fmla="*/ 2147483647 h 592"/>
              <a:gd name="T2" fmla="*/ 2147483647 w 1680"/>
              <a:gd name="T3" fmla="*/ 0 h 592"/>
              <a:gd name="T4" fmla="*/ 2147483647 w 1680"/>
              <a:gd name="T5" fmla="*/ 2147483647 h 592"/>
              <a:gd name="T6" fmla="*/ 2147483647 w 1680"/>
              <a:gd name="T7" fmla="*/ 2147483647 h 592"/>
              <a:gd name="T8" fmla="*/ 2147483647 w 1680"/>
              <a:gd name="T9" fmla="*/ 2147483647 h 592"/>
              <a:gd name="T10" fmla="*/ 2147483647 w 1680"/>
              <a:gd name="T11" fmla="*/ 2147483647 h 592"/>
              <a:gd name="T12" fmla="*/ 2147483647 w 1680"/>
              <a:gd name="T13" fmla="*/ 2147483647 h 592"/>
              <a:gd name="T14" fmla="*/ 2147483647 w 1680"/>
              <a:gd name="T15" fmla="*/ 2147483647 h 592"/>
              <a:gd name="T16" fmla="*/ 2147483647 w 1680"/>
              <a:gd name="T17" fmla="*/ 2147483647 h 592"/>
              <a:gd name="T18" fmla="*/ 2147483647 w 1680"/>
              <a:gd name="T19" fmla="*/ 2147483647 h 592"/>
              <a:gd name="T20" fmla="*/ 2147483647 w 1680"/>
              <a:gd name="T21" fmla="*/ 2147483647 h 592"/>
              <a:gd name="T22" fmla="*/ 2147483647 w 1680"/>
              <a:gd name="T23" fmla="*/ 2147483647 h 592"/>
              <a:gd name="T24" fmla="*/ 2147483647 w 1680"/>
              <a:gd name="T25" fmla="*/ 2147483647 h 592"/>
              <a:gd name="T26" fmla="*/ 2147483647 w 1680"/>
              <a:gd name="T27" fmla="*/ 2147483647 h 592"/>
              <a:gd name="T28" fmla="*/ 2147483647 w 1680"/>
              <a:gd name="T29" fmla="*/ 2147483647 h 592"/>
              <a:gd name="T30" fmla="*/ 2147483647 w 1680"/>
              <a:gd name="T31" fmla="*/ 2147483647 h 592"/>
              <a:gd name="T32" fmla="*/ 2147483647 w 1680"/>
              <a:gd name="T33" fmla="*/ 2147483647 h 592"/>
              <a:gd name="T34" fmla="*/ 2147483647 w 1680"/>
              <a:gd name="T35" fmla="*/ 2147483647 h 592"/>
              <a:gd name="T36" fmla="*/ 2147483647 w 1680"/>
              <a:gd name="T37" fmla="*/ 2147483647 h 592"/>
              <a:gd name="T38" fmla="*/ 2147483647 w 1680"/>
              <a:gd name="T39" fmla="*/ 2147483647 h 592"/>
              <a:gd name="T40" fmla="*/ 2147483647 w 1680"/>
              <a:gd name="T41" fmla="*/ 2147483647 h 592"/>
              <a:gd name="T42" fmla="*/ 2147483647 w 1680"/>
              <a:gd name="T43" fmla="*/ 2147483647 h 592"/>
              <a:gd name="T44" fmla="*/ 2147483647 w 1680"/>
              <a:gd name="T45" fmla="*/ 2147483647 h 592"/>
              <a:gd name="T46" fmla="*/ 2147483647 w 1680"/>
              <a:gd name="T47" fmla="*/ 2147483647 h 592"/>
              <a:gd name="T48" fmla="*/ 2147483647 w 1680"/>
              <a:gd name="T49" fmla="*/ 2147483647 h 592"/>
              <a:gd name="T50" fmla="*/ 2147483647 w 1680"/>
              <a:gd name="T51" fmla="*/ 2147483647 h 592"/>
              <a:gd name="T52" fmla="*/ 2147483647 w 1680"/>
              <a:gd name="T53" fmla="*/ 2147483647 h 592"/>
              <a:gd name="T54" fmla="*/ 2147483647 w 1680"/>
              <a:gd name="T55" fmla="*/ 2147483647 h 592"/>
              <a:gd name="T56" fmla="*/ 2147483647 w 1680"/>
              <a:gd name="T57" fmla="*/ 2147483647 h 592"/>
              <a:gd name="T58" fmla="*/ 2147483647 w 1680"/>
              <a:gd name="T59" fmla="*/ 2147483647 h 592"/>
              <a:gd name="T60" fmla="*/ 2147483647 w 1680"/>
              <a:gd name="T61" fmla="*/ 2147483647 h 592"/>
              <a:gd name="T62" fmla="*/ 2147483647 w 1680"/>
              <a:gd name="T63" fmla="*/ 2147483647 h 5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0"/>
              <a:gd name="T97" fmla="*/ 0 h 592"/>
              <a:gd name="T98" fmla="*/ 1680 w 1680"/>
              <a:gd name="T99" fmla="*/ 592 h 5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0" h="592">
                <a:moveTo>
                  <a:pt x="0" y="40"/>
                </a:moveTo>
                <a:cubicBezTo>
                  <a:pt x="26" y="31"/>
                  <a:pt x="72" y="0"/>
                  <a:pt x="72" y="0"/>
                </a:cubicBezTo>
                <a:cubicBezTo>
                  <a:pt x="141" y="6"/>
                  <a:pt x="211" y="8"/>
                  <a:pt x="280" y="16"/>
                </a:cubicBezTo>
                <a:cubicBezTo>
                  <a:pt x="322" y="21"/>
                  <a:pt x="366" y="40"/>
                  <a:pt x="408" y="48"/>
                </a:cubicBezTo>
                <a:cubicBezTo>
                  <a:pt x="439" y="79"/>
                  <a:pt x="485" y="93"/>
                  <a:pt x="528" y="104"/>
                </a:cubicBezTo>
                <a:cubicBezTo>
                  <a:pt x="531" y="112"/>
                  <a:pt x="529" y="123"/>
                  <a:pt x="536" y="128"/>
                </a:cubicBezTo>
                <a:cubicBezTo>
                  <a:pt x="550" y="138"/>
                  <a:pt x="584" y="144"/>
                  <a:pt x="584" y="144"/>
                </a:cubicBezTo>
                <a:cubicBezTo>
                  <a:pt x="629" y="212"/>
                  <a:pt x="663" y="287"/>
                  <a:pt x="712" y="352"/>
                </a:cubicBezTo>
                <a:cubicBezTo>
                  <a:pt x="731" y="409"/>
                  <a:pt x="704" y="340"/>
                  <a:pt x="744" y="400"/>
                </a:cubicBezTo>
                <a:cubicBezTo>
                  <a:pt x="761" y="425"/>
                  <a:pt x="741" y="426"/>
                  <a:pt x="768" y="448"/>
                </a:cubicBezTo>
                <a:cubicBezTo>
                  <a:pt x="773" y="452"/>
                  <a:pt x="822" y="463"/>
                  <a:pt x="824" y="464"/>
                </a:cubicBezTo>
                <a:cubicBezTo>
                  <a:pt x="832" y="469"/>
                  <a:pt x="839" y="477"/>
                  <a:pt x="848" y="480"/>
                </a:cubicBezTo>
                <a:cubicBezTo>
                  <a:pt x="869" y="488"/>
                  <a:pt x="912" y="496"/>
                  <a:pt x="912" y="496"/>
                </a:cubicBezTo>
                <a:cubicBezTo>
                  <a:pt x="937" y="533"/>
                  <a:pt x="1020" y="577"/>
                  <a:pt x="1064" y="592"/>
                </a:cubicBezTo>
                <a:cubicBezTo>
                  <a:pt x="1072" y="587"/>
                  <a:pt x="1081" y="583"/>
                  <a:pt x="1088" y="576"/>
                </a:cubicBezTo>
                <a:cubicBezTo>
                  <a:pt x="1095" y="569"/>
                  <a:pt x="1097" y="558"/>
                  <a:pt x="1104" y="552"/>
                </a:cubicBezTo>
                <a:cubicBezTo>
                  <a:pt x="1121" y="538"/>
                  <a:pt x="1142" y="532"/>
                  <a:pt x="1160" y="520"/>
                </a:cubicBezTo>
                <a:cubicBezTo>
                  <a:pt x="1163" y="512"/>
                  <a:pt x="1169" y="504"/>
                  <a:pt x="1168" y="496"/>
                </a:cubicBezTo>
                <a:cubicBezTo>
                  <a:pt x="1162" y="430"/>
                  <a:pt x="1136" y="362"/>
                  <a:pt x="1128" y="296"/>
                </a:cubicBezTo>
                <a:cubicBezTo>
                  <a:pt x="1130" y="279"/>
                  <a:pt x="1133" y="195"/>
                  <a:pt x="1152" y="176"/>
                </a:cubicBezTo>
                <a:cubicBezTo>
                  <a:pt x="1160" y="168"/>
                  <a:pt x="1173" y="165"/>
                  <a:pt x="1184" y="160"/>
                </a:cubicBezTo>
                <a:cubicBezTo>
                  <a:pt x="1220" y="106"/>
                  <a:pt x="1178" y="159"/>
                  <a:pt x="1224" y="128"/>
                </a:cubicBezTo>
                <a:cubicBezTo>
                  <a:pt x="1296" y="80"/>
                  <a:pt x="1184" y="125"/>
                  <a:pt x="1296" y="88"/>
                </a:cubicBezTo>
                <a:cubicBezTo>
                  <a:pt x="1312" y="83"/>
                  <a:pt x="1344" y="72"/>
                  <a:pt x="1344" y="72"/>
                </a:cubicBezTo>
                <a:cubicBezTo>
                  <a:pt x="1390" y="80"/>
                  <a:pt x="1435" y="89"/>
                  <a:pt x="1480" y="104"/>
                </a:cubicBezTo>
                <a:cubicBezTo>
                  <a:pt x="1511" y="135"/>
                  <a:pt x="1558" y="162"/>
                  <a:pt x="1600" y="176"/>
                </a:cubicBezTo>
                <a:cubicBezTo>
                  <a:pt x="1605" y="184"/>
                  <a:pt x="1608" y="194"/>
                  <a:pt x="1616" y="200"/>
                </a:cubicBezTo>
                <a:cubicBezTo>
                  <a:pt x="1623" y="205"/>
                  <a:pt x="1634" y="202"/>
                  <a:pt x="1640" y="208"/>
                </a:cubicBezTo>
                <a:cubicBezTo>
                  <a:pt x="1646" y="214"/>
                  <a:pt x="1644" y="224"/>
                  <a:pt x="1648" y="232"/>
                </a:cubicBezTo>
                <a:cubicBezTo>
                  <a:pt x="1658" y="251"/>
                  <a:pt x="1670" y="269"/>
                  <a:pt x="1680" y="288"/>
                </a:cubicBezTo>
                <a:cubicBezTo>
                  <a:pt x="1675" y="328"/>
                  <a:pt x="1672" y="368"/>
                  <a:pt x="1664" y="408"/>
                </a:cubicBezTo>
                <a:cubicBezTo>
                  <a:pt x="1654" y="459"/>
                  <a:pt x="1630" y="456"/>
                  <a:pt x="1656" y="456"/>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810" name="Freeform 18"/>
          <p:cNvSpPr>
            <a:spLocks/>
          </p:cNvSpPr>
          <p:nvPr/>
        </p:nvSpPr>
        <p:spPr bwMode="auto">
          <a:xfrm>
            <a:off x="4648200" y="2514600"/>
            <a:ext cx="3810000" cy="1295400"/>
          </a:xfrm>
          <a:custGeom>
            <a:avLst/>
            <a:gdLst>
              <a:gd name="T0" fmla="*/ 0 w 2387"/>
              <a:gd name="T1" fmla="*/ 2147483647 h 816"/>
              <a:gd name="T2" fmla="*/ 2147483647 w 2387"/>
              <a:gd name="T3" fmla="*/ 2147483647 h 816"/>
              <a:gd name="T4" fmla="*/ 2147483647 w 2387"/>
              <a:gd name="T5" fmla="*/ 2147483647 h 816"/>
              <a:gd name="T6" fmla="*/ 2147483647 w 2387"/>
              <a:gd name="T7" fmla="*/ 2147483647 h 816"/>
              <a:gd name="T8" fmla="*/ 2147483647 w 2387"/>
              <a:gd name="T9" fmla="*/ 2147483647 h 816"/>
              <a:gd name="T10" fmla="*/ 2147483647 w 2387"/>
              <a:gd name="T11" fmla="*/ 2147483647 h 816"/>
              <a:gd name="T12" fmla="*/ 2147483647 w 2387"/>
              <a:gd name="T13" fmla="*/ 2147483647 h 816"/>
              <a:gd name="T14" fmla="*/ 2147483647 w 2387"/>
              <a:gd name="T15" fmla="*/ 2147483647 h 816"/>
              <a:gd name="T16" fmla="*/ 2147483647 w 2387"/>
              <a:gd name="T17" fmla="*/ 2147483647 h 816"/>
              <a:gd name="T18" fmla="*/ 2147483647 w 2387"/>
              <a:gd name="T19" fmla="*/ 2147483647 h 816"/>
              <a:gd name="T20" fmla="*/ 2147483647 w 2387"/>
              <a:gd name="T21" fmla="*/ 2147483647 h 816"/>
              <a:gd name="T22" fmla="*/ 2147483647 w 2387"/>
              <a:gd name="T23" fmla="*/ 2147483647 h 816"/>
              <a:gd name="T24" fmla="*/ 2147483647 w 2387"/>
              <a:gd name="T25" fmla="*/ 0 h 816"/>
              <a:gd name="T26" fmla="*/ 2147483647 w 2387"/>
              <a:gd name="T27" fmla="*/ 2147483647 h 816"/>
              <a:gd name="T28" fmla="*/ 2147483647 w 2387"/>
              <a:gd name="T29" fmla="*/ 2147483647 h 816"/>
              <a:gd name="T30" fmla="*/ 2147483647 w 2387"/>
              <a:gd name="T31" fmla="*/ 2147483647 h 816"/>
              <a:gd name="T32" fmla="*/ 2147483647 w 2387"/>
              <a:gd name="T33" fmla="*/ 2147483647 h 816"/>
              <a:gd name="T34" fmla="*/ 2147483647 w 2387"/>
              <a:gd name="T35" fmla="*/ 2147483647 h 816"/>
              <a:gd name="T36" fmla="*/ 2147483647 w 2387"/>
              <a:gd name="T37" fmla="*/ 2147483647 h 816"/>
              <a:gd name="T38" fmla="*/ 2147483647 w 2387"/>
              <a:gd name="T39" fmla="*/ 2147483647 h 816"/>
              <a:gd name="T40" fmla="*/ 2147483647 w 2387"/>
              <a:gd name="T41" fmla="*/ 2147483647 h 816"/>
              <a:gd name="T42" fmla="*/ 2147483647 w 2387"/>
              <a:gd name="T43" fmla="*/ 2147483647 h 816"/>
              <a:gd name="T44" fmla="*/ 2147483647 w 2387"/>
              <a:gd name="T45" fmla="*/ 2147483647 h 816"/>
              <a:gd name="T46" fmla="*/ 2147483647 w 2387"/>
              <a:gd name="T47" fmla="*/ 2147483647 h 816"/>
              <a:gd name="T48" fmla="*/ 2147483647 w 2387"/>
              <a:gd name="T49" fmla="*/ 2147483647 h 816"/>
              <a:gd name="T50" fmla="*/ 2147483647 w 2387"/>
              <a:gd name="T51" fmla="*/ 2147483647 h 816"/>
              <a:gd name="T52" fmla="*/ 2147483647 w 2387"/>
              <a:gd name="T53" fmla="*/ 2147483647 h 816"/>
              <a:gd name="T54" fmla="*/ 2147483647 w 2387"/>
              <a:gd name="T55" fmla="*/ 2147483647 h 816"/>
              <a:gd name="T56" fmla="*/ 2147483647 w 2387"/>
              <a:gd name="T57" fmla="*/ 2147483647 h 816"/>
              <a:gd name="T58" fmla="*/ 2147483647 w 2387"/>
              <a:gd name="T59" fmla="*/ 2147483647 h 816"/>
              <a:gd name="T60" fmla="*/ 2147483647 w 2387"/>
              <a:gd name="T61" fmla="*/ 2147483647 h 816"/>
              <a:gd name="T62" fmla="*/ 2147483647 w 2387"/>
              <a:gd name="T63" fmla="*/ 2147483647 h 816"/>
              <a:gd name="T64" fmla="*/ 2147483647 w 2387"/>
              <a:gd name="T65" fmla="*/ 2147483647 h 8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87"/>
              <a:gd name="T100" fmla="*/ 0 h 816"/>
              <a:gd name="T101" fmla="*/ 2387 w 2387"/>
              <a:gd name="T102" fmla="*/ 816 h 8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87" h="816">
                <a:moveTo>
                  <a:pt x="0" y="224"/>
                </a:moveTo>
                <a:cubicBezTo>
                  <a:pt x="36" y="248"/>
                  <a:pt x="72" y="244"/>
                  <a:pt x="112" y="256"/>
                </a:cubicBezTo>
                <a:cubicBezTo>
                  <a:pt x="134" y="263"/>
                  <a:pt x="154" y="273"/>
                  <a:pt x="176" y="280"/>
                </a:cubicBezTo>
                <a:cubicBezTo>
                  <a:pt x="235" y="273"/>
                  <a:pt x="293" y="264"/>
                  <a:pt x="352" y="256"/>
                </a:cubicBezTo>
                <a:cubicBezTo>
                  <a:pt x="413" y="236"/>
                  <a:pt x="350" y="254"/>
                  <a:pt x="480" y="240"/>
                </a:cubicBezTo>
                <a:cubicBezTo>
                  <a:pt x="524" y="235"/>
                  <a:pt x="564" y="211"/>
                  <a:pt x="608" y="208"/>
                </a:cubicBezTo>
                <a:cubicBezTo>
                  <a:pt x="643" y="205"/>
                  <a:pt x="677" y="203"/>
                  <a:pt x="712" y="200"/>
                </a:cubicBezTo>
                <a:cubicBezTo>
                  <a:pt x="720" y="195"/>
                  <a:pt x="727" y="187"/>
                  <a:pt x="736" y="184"/>
                </a:cubicBezTo>
                <a:cubicBezTo>
                  <a:pt x="757" y="176"/>
                  <a:pt x="800" y="168"/>
                  <a:pt x="800" y="168"/>
                </a:cubicBezTo>
                <a:cubicBezTo>
                  <a:pt x="847" y="137"/>
                  <a:pt x="808" y="158"/>
                  <a:pt x="896" y="144"/>
                </a:cubicBezTo>
                <a:cubicBezTo>
                  <a:pt x="940" y="137"/>
                  <a:pt x="979" y="113"/>
                  <a:pt x="1024" y="104"/>
                </a:cubicBezTo>
                <a:cubicBezTo>
                  <a:pt x="1074" y="79"/>
                  <a:pt x="1114" y="53"/>
                  <a:pt x="1168" y="40"/>
                </a:cubicBezTo>
                <a:cubicBezTo>
                  <a:pt x="1211" y="12"/>
                  <a:pt x="1263" y="12"/>
                  <a:pt x="1312" y="0"/>
                </a:cubicBezTo>
                <a:cubicBezTo>
                  <a:pt x="1333" y="3"/>
                  <a:pt x="1356" y="0"/>
                  <a:pt x="1376" y="8"/>
                </a:cubicBezTo>
                <a:cubicBezTo>
                  <a:pt x="1405" y="20"/>
                  <a:pt x="1387" y="66"/>
                  <a:pt x="1384" y="80"/>
                </a:cubicBezTo>
                <a:cubicBezTo>
                  <a:pt x="1376" y="120"/>
                  <a:pt x="1363" y="140"/>
                  <a:pt x="1344" y="176"/>
                </a:cubicBezTo>
                <a:cubicBezTo>
                  <a:pt x="1327" y="208"/>
                  <a:pt x="1312" y="240"/>
                  <a:pt x="1296" y="272"/>
                </a:cubicBezTo>
                <a:cubicBezTo>
                  <a:pt x="1291" y="283"/>
                  <a:pt x="1280" y="304"/>
                  <a:pt x="1280" y="304"/>
                </a:cubicBezTo>
                <a:cubicBezTo>
                  <a:pt x="1297" y="338"/>
                  <a:pt x="1312" y="355"/>
                  <a:pt x="1344" y="376"/>
                </a:cubicBezTo>
                <a:cubicBezTo>
                  <a:pt x="1378" y="427"/>
                  <a:pt x="1406" y="406"/>
                  <a:pt x="1472" y="400"/>
                </a:cubicBezTo>
                <a:cubicBezTo>
                  <a:pt x="1500" y="379"/>
                  <a:pt x="1523" y="355"/>
                  <a:pt x="1552" y="336"/>
                </a:cubicBezTo>
                <a:cubicBezTo>
                  <a:pt x="1602" y="261"/>
                  <a:pt x="1567" y="299"/>
                  <a:pt x="1760" y="320"/>
                </a:cubicBezTo>
                <a:cubicBezTo>
                  <a:pt x="1772" y="321"/>
                  <a:pt x="1781" y="332"/>
                  <a:pt x="1792" y="336"/>
                </a:cubicBezTo>
                <a:cubicBezTo>
                  <a:pt x="1808" y="342"/>
                  <a:pt x="1840" y="352"/>
                  <a:pt x="1840" y="352"/>
                </a:cubicBezTo>
                <a:cubicBezTo>
                  <a:pt x="1905" y="401"/>
                  <a:pt x="1834" y="355"/>
                  <a:pt x="1920" y="384"/>
                </a:cubicBezTo>
                <a:cubicBezTo>
                  <a:pt x="1923" y="385"/>
                  <a:pt x="1963" y="406"/>
                  <a:pt x="1968" y="408"/>
                </a:cubicBezTo>
                <a:cubicBezTo>
                  <a:pt x="1993" y="446"/>
                  <a:pt x="1980" y="489"/>
                  <a:pt x="2000" y="528"/>
                </a:cubicBezTo>
                <a:cubicBezTo>
                  <a:pt x="2028" y="584"/>
                  <a:pt x="2058" y="613"/>
                  <a:pt x="2112" y="640"/>
                </a:cubicBezTo>
                <a:cubicBezTo>
                  <a:pt x="2141" y="683"/>
                  <a:pt x="2156" y="715"/>
                  <a:pt x="2208" y="728"/>
                </a:cubicBezTo>
                <a:cubicBezTo>
                  <a:pt x="2264" y="725"/>
                  <a:pt x="2321" y="712"/>
                  <a:pt x="2376" y="720"/>
                </a:cubicBezTo>
                <a:cubicBezTo>
                  <a:pt x="2387" y="722"/>
                  <a:pt x="2370" y="741"/>
                  <a:pt x="2368" y="752"/>
                </a:cubicBezTo>
                <a:cubicBezTo>
                  <a:pt x="2365" y="768"/>
                  <a:pt x="2367" y="785"/>
                  <a:pt x="2360" y="800"/>
                </a:cubicBezTo>
                <a:cubicBezTo>
                  <a:pt x="2356" y="809"/>
                  <a:pt x="2336" y="816"/>
                  <a:pt x="2336" y="816"/>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811" name="Line 19"/>
          <p:cNvSpPr>
            <a:spLocks noChangeShapeType="1"/>
          </p:cNvSpPr>
          <p:nvPr/>
        </p:nvSpPr>
        <p:spPr bwMode="auto">
          <a:xfrm flipV="1">
            <a:off x="5181600" y="4114800"/>
            <a:ext cx="762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2" name="Freeform 20"/>
          <p:cNvSpPr>
            <a:spLocks/>
          </p:cNvSpPr>
          <p:nvPr/>
        </p:nvSpPr>
        <p:spPr bwMode="auto">
          <a:xfrm>
            <a:off x="685800" y="2438400"/>
            <a:ext cx="7756525" cy="3098800"/>
          </a:xfrm>
          <a:custGeom>
            <a:avLst/>
            <a:gdLst>
              <a:gd name="T0" fmla="*/ 2147483647 w 4886"/>
              <a:gd name="T1" fmla="*/ 0 h 1952"/>
              <a:gd name="T2" fmla="*/ 2147483647 w 4886"/>
              <a:gd name="T3" fmla="*/ 2147483647 h 1952"/>
              <a:gd name="T4" fmla="*/ 2147483647 w 4886"/>
              <a:gd name="T5" fmla="*/ 2147483647 h 1952"/>
              <a:gd name="T6" fmla="*/ 2147483647 w 4886"/>
              <a:gd name="T7" fmla="*/ 2147483647 h 1952"/>
              <a:gd name="T8" fmla="*/ 2147483647 w 4886"/>
              <a:gd name="T9" fmla="*/ 2147483647 h 1952"/>
              <a:gd name="T10" fmla="*/ 2147483647 w 4886"/>
              <a:gd name="T11" fmla="*/ 2147483647 h 1952"/>
              <a:gd name="T12" fmla="*/ 2147483647 w 4886"/>
              <a:gd name="T13" fmla="*/ 2147483647 h 1952"/>
              <a:gd name="T14" fmla="*/ 2147483647 w 4886"/>
              <a:gd name="T15" fmla="*/ 2147483647 h 1952"/>
              <a:gd name="T16" fmla="*/ 2147483647 w 4886"/>
              <a:gd name="T17" fmla="*/ 2147483647 h 1952"/>
              <a:gd name="T18" fmla="*/ 2147483647 w 4886"/>
              <a:gd name="T19" fmla="*/ 2147483647 h 1952"/>
              <a:gd name="T20" fmla="*/ 2147483647 w 4886"/>
              <a:gd name="T21" fmla="*/ 2147483647 h 1952"/>
              <a:gd name="T22" fmla="*/ 2147483647 w 4886"/>
              <a:gd name="T23" fmla="*/ 2147483647 h 1952"/>
              <a:gd name="T24" fmla="*/ 2147483647 w 4886"/>
              <a:gd name="T25" fmla="*/ 2147483647 h 1952"/>
              <a:gd name="T26" fmla="*/ 2147483647 w 4886"/>
              <a:gd name="T27" fmla="*/ 2147483647 h 1952"/>
              <a:gd name="T28" fmla="*/ 2147483647 w 4886"/>
              <a:gd name="T29" fmla="*/ 2147483647 h 1952"/>
              <a:gd name="T30" fmla="*/ 2147483647 w 4886"/>
              <a:gd name="T31" fmla="*/ 2147483647 h 1952"/>
              <a:gd name="T32" fmla="*/ 2147483647 w 4886"/>
              <a:gd name="T33" fmla="*/ 2147483647 h 1952"/>
              <a:gd name="T34" fmla="*/ 2147483647 w 4886"/>
              <a:gd name="T35" fmla="*/ 2147483647 h 1952"/>
              <a:gd name="T36" fmla="*/ 2147483647 w 4886"/>
              <a:gd name="T37" fmla="*/ 2147483647 h 1952"/>
              <a:gd name="T38" fmla="*/ 2147483647 w 4886"/>
              <a:gd name="T39" fmla="*/ 2147483647 h 1952"/>
              <a:gd name="T40" fmla="*/ 2147483647 w 4886"/>
              <a:gd name="T41" fmla="*/ 2147483647 h 1952"/>
              <a:gd name="T42" fmla="*/ 2147483647 w 4886"/>
              <a:gd name="T43" fmla="*/ 2147483647 h 1952"/>
              <a:gd name="T44" fmla="*/ 2147483647 w 4886"/>
              <a:gd name="T45" fmla="*/ 2147483647 h 1952"/>
              <a:gd name="T46" fmla="*/ 2147483647 w 4886"/>
              <a:gd name="T47" fmla="*/ 2147483647 h 1952"/>
              <a:gd name="T48" fmla="*/ 2147483647 w 4886"/>
              <a:gd name="T49" fmla="*/ 2147483647 h 1952"/>
              <a:gd name="T50" fmla="*/ 2147483647 w 4886"/>
              <a:gd name="T51" fmla="*/ 2147483647 h 1952"/>
              <a:gd name="T52" fmla="*/ 2147483647 w 4886"/>
              <a:gd name="T53" fmla="*/ 2147483647 h 1952"/>
              <a:gd name="T54" fmla="*/ 2147483647 w 4886"/>
              <a:gd name="T55" fmla="*/ 2147483647 h 1952"/>
              <a:gd name="T56" fmla="*/ 2147483647 w 4886"/>
              <a:gd name="T57" fmla="*/ 2147483647 h 1952"/>
              <a:gd name="T58" fmla="*/ 2147483647 w 4886"/>
              <a:gd name="T59" fmla="*/ 2147483647 h 1952"/>
              <a:gd name="T60" fmla="*/ 2147483647 w 4886"/>
              <a:gd name="T61" fmla="*/ 2147483647 h 1952"/>
              <a:gd name="T62" fmla="*/ 2147483647 w 4886"/>
              <a:gd name="T63" fmla="*/ 2147483647 h 1952"/>
              <a:gd name="T64" fmla="*/ 2147483647 w 4886"/>
              <a:gd name="T65" fmla="*/ 2147483647 h 1952"/>
              <a:gd name="T66" fmla="*/ 2147483647 w 4886"/>
              <a:gd name="T67" fmla="*/ 2147483647 h 1952"/>
              <a:gd name="T68" fmla="*/ 2147483647 w 4886"/>
              <a:gd name="T69" fmla="*/ 2147483647 h 1952"/>
              <a:gd name="T70" fmla="*/ 2147483647 w 4886"/>
              <a:gd name="T71" fmla="*/ 2147483647 h 1952"/>
              <a:gd name="T72" fmla="*/ 2147483647 w 4886"/>
              <a:gd name="T73" fmla="*/ 2147483647 h 1952"/>
              <a:gd name="T74" fmla="*/ 2147483647 w 4886"/>
              <a:gd name="T75" fmla="*/ 2147483647 h 1952"/>
              <a:gd name="T76" fmla="*/ 2147483647 w 4886"/>
              <a:gd name="T77" fmla="*/ 2147483647 h 1952"/>
              <a:gd name="T78" fmla="*/ 2147483647 w 4886"/>
              <a:gd name="T79" fmla="*/ 2147483647 h 1952"/>
              <a:gd name="T80" fmla="*/ 2147483647 w 4886"/>
              <a:gd name="T81" fmla="*/ 2147483647 h 1952"/>
              <a:gd name="T82" fmla="*/ 2147483647 w 4886"/>
              <a:gd name="T83" fmla="*/ 2147483647 h 1952"/>
              <a:gd name="T84" fmla="*/ 2147483647 w 4886"/>
              <a:gd name="T85" fmla="*/ 2147483647 h 1952"/>
              <a:gd name="T86" fmla="*/ 2147483647 w 4886"/>
              <a:gd name="T87" fmla="*/ 2147483647 h 1952"/>
              <a:gd name="T88" fmla="*/ 2147483647 w 4886"/>
              <a:gd name="T89" fmla="*/ 2147483647 h 1952"/>
              <a:gd name="T90" fmla="*/ 2147483647 w 4886"/>
              <a:gd name="T91" fmla="*/ 2147483647 h 1952"/>
              <a:gd name="T92" fmla="*/ 2147483647 w 4886"/>
              <a:gd name="T93" fmla="*/ 2147483647 h 1952"/>
              <a:gd name="T94" fmla="*/ 2147483647 w 4886"/>
              <a:gd name="T95" fmla="*/ 2147483647 h 1952"/>
              <a:gd name="T96" fmla="*/ 2147483647 w 4886"/>
              <a:gd name="T97" fmla="*/ 2147483647 h 1952"/>
              <a:gd name="T98" fmla="*/ 2147483647 w 4886"/>
              <a:gd name="T99" fmla="*/ 2147483647 h 1952"/>
              <a:gd name="T100" fmla="*/ 2147483647 w 4886"/>
              <a:gd name="T101" fmla="*/ 2147483647 h 1952"/>
              <a:gd name="T102" fmla="*/ 2147483647 w 4886"/>
              <a:gd name="T103" fmla="*/ 2147483647 h 1952"/>
              <a:gd name="T104" fmla="*/ 2147483647 w 4886"/>
              <a:gd name="T105" fmla="*/ 2147483647 h 1952"/>
              <a:gd name="T106" fmla="*/ 2147483647 w 4886"/>
              <a:gd name="T107" fmla="*/ 2147483647 h 1952"/>
              <a:gd name="T108" fmla="*/ 2147483647 w 4886"/>
              <a:gd name="T109" fmla="*/ 2147483647 h 1952"/>
              <a:gd name="T110" fmla="*/ 2147483647 w 4886"/>
              <a:gd name="T111" fmla="*/ 2147483647 h 19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86"/>
              <a:gd name="T169" fmla="*/ 0 h 1952"/>
              <a:gd name="T170" fmla="*/ 4886 w 4886"/>
              <a:gd name="T171" fmla="*/ 1952 h 19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86" h="1952">
                <a:moveTo>
                  <a:pt x="62" y="0"/>
                </a:moveTo>
                <a:cubicBezTo>
                  <a:pt x="50" y="36"/>
                  <a:pt x="45" y="57"/>
                  <a:pt x="22" y="88"/>
                </a:cubicBezTo>
                <a:cubicBezTo>
                  <a:pt x="12" y="148"/>
                  <a:pt x="3" y="158"/>
                  <a:pt x="22" y="216"/>
                </a:cubicBezTo>
                <a:cubicBezTo>
                  <a:pt x="18" y="283"/>
                  <a:pt x="0" y="371"/>
                  <a:pt x="14" y="440"/>
                </a:cubicBezTo>
                <a:cubicBezTo>
                  <a:pt x="19" y="467"/>
                  <a:pt x="54" y="512"/>
                  <a:pt x="54" y="512"/>
                </a:cubicBezTo>
                <a:cubicBezTo>
                  <a:pt x="52" y="567"/>
                  <a:pt x="9" y="749"/>
                  <a:pt x="86" y="800"/>
                </a:cubicBezTo>
                <a:cubicBezTo>
                  <a:pt x="105" y="829"/>
                  <a:pt x="116" y="853"/>
                  <a:pt x="150" y="864"/>
                </a:cubicBezTo>
                <a:cubicBezTo>
                  <a:pt x="177" y="904"/>
                  <a:pt x="229" y="933"/>
                  <a:pt x="270" y="960"/>
                </a:cubicBezTo>
                <a:cubicBezTo>
                  <a:pt x="284" y="1001"/>
                  <a:pt x="298" y="1032"/>
                  <a:pt x="334" y="1056"/>
                </a:cubicBezTo>
                <a:cubicBezTo>
                  <a:pt x="349" y="1100"/>
                  <a:pt x="374" y="1136"/>
                  <a:pt x="406" y="1168"/>
                </a:cubicBezTo>
                <a:cubicBezTo>
                  <a:pt x="426" y="1227"/>
                  <a:pt x="449" y="1276"/>
                  <a:pt x="502" y="1312"/>
                </a:cubicBezTo>
                <a:cubicBezTo>
                  <a:pt x="528" y="1351"/>
                  <a:pt x="549" y="1345"/>
                  <a:pt x="598" y="1352"/>
                </a:cubicBezTo>
                <a:cubicBezTo>
                  <a:pt x="627" y="1396"/>
                  <a:pt x="628" y="1423"/>
                  <a:pt x="678" y="1448"/>
                </a:cubicBezTo>
                <a:cubicBezTo>
                  <a:pt x="695" y="1474"/>
                  <a:pt x="704" y="1506"/>
                  <a:pt x="726" y="1528"/>
                </a:cubicBezTo>
                <a:cubicBezTo>
                  <a:pt x="773" y="1575"/>
                  <a:pt x="822" y="1570"/>
                  <a:pt x="886" y="1576"/>
                </a:cubicBezTo>
                <a:cubicBezTo>
                  <a:pt x="920" y="1593"/>
                  <a:pt x="944" y="1615"/>
                  <a:pt x="982" y="1624"/>
                </a:cubicBezTo>
                <a:cubicBezTo>
                  <a:pt x="1000" y="1715"/>
                  <a:pt x="1043" y="1786"/>
                  <a:pt x="1134" y="1816"/>
                </a:cubicBezTo>
                <a:cubicBezTo>
                  <a:pt x="1179" y="1813"/>
                  <a:pt x="1225" y="1814"/>
                  <a:pt x="1270" y="1808"/>
                </a:cubicBezTo>
                <a:cubicBezTo>
                  <a:pt x="1287" y="1806"/>
                  <a:pt x="1318" y="1792"/>
                  <a:pt x="1318" y="1792"/>
                </a:cubicBezTo>
                <a:cubicBezTo>
                  <a:pt x="1366" y="1804"/>
                  <a:pt x="1400" y="1848"/>
                  <a:pt x="1430" y="1856"/>
                </a:cubicBezTo>
                <a:cubicBezTo>
                  <a:pt x="1461" y="1864"/>
                  <a:pt x="1494" y="1861"/>
                  <a:pt x="1526" y="1864"/>
                </a:cubicBezTo>
                <a:cubicBezTo>
                  <a:pt x="1585" y="1904"/>
                  <a:pt x="1655" y="1913"/>
                  <a:pt x="1718" y="1944"/>
                </a:cubicBezTo>
                <a:cubicBezTo>
                  <a:pt x="1814" y="1941"/>
                  <a:pt x="1910" y="1943"/>
                  <a:pt x="2006" y="1936"/>
                </a:cubicBezTo>
                <a:cubicBezTo>
                  <a:pt x="2057" y="1933"/>
                  <a:pt x="2107" y="1917"/>
                  <a:pt x="2158" y="1912"/>
                </a:cubicBezTo>
                <a:cubicBezTo>
                  <a:pt x="2211" y="1920"/>
                  <a:pt x="2249" y="1941"/>
                  <a:pt x="2302" y="1952"/>
                </a:cubicBezTo>
                <a:cubicBezTo>
                  <a:pt x="2347" y="1949"/>
                  <a:pt x="2393" y="1950"/>
                  <a:pt x="2438" y="1944"/>
                </a:cubicBezTo>
                <a:cubicBezTo>
                  <a:pt x="2450" y="1942"/>
                  <a:pt x="2459" y="1932"/>
                  <a:pt x="2470" y="1928"/>
                </a:cubicBezTo>
                <a:cubicBezTo>
                  <a:pt x="2486" y="1922"/>
                  <a:pt x="2518" y="1912"/>
                  <a:pt x="2518" y="1912"/>
                </a:cubicBezTo>
                <a:cubicBezTo>
                  <a:pt x="2627" y="1948"/>
                  <a:pt x="2873" y="1915"/>
                  <a:pt x="2958" y="1912"/>
                </a:cubicBezTo>
                <a:cubicBezTo>
                  <a:pt x="2996" y="1893"/>
                  <a:pt x="3035" y="1887"/>
                  <a:pt x="3070" y="1864"/>
                </a:cubicBezTo>
                <a:cubicBezTo>
                  <a:pt x="3157" y="1869"/>
                  <a:pt x="3212" y="1879"/>
                  <a:pt x="3294" y="1888"/>
                </a:cubicBezTo>
                <a:cubicBezTo>
                  <a:pt x="3313" y="1885"/>
                  <a:pt x="3331" y="1882"/>
                  <a:pt x="3350" y="1880"/>
                </a:cubicBezTo>
                <a:cubicBezTo>
                  <a:pt x="3395" y="1876"/>
                  <a:pt x="3441" y="1878"/>
                  <a:pt x="3486" y="1872"/>
                </a:cubicBezTo>
                <a:cubicBezTo>
                  <a:pt x="3531" y="1866"/>
                  <a:pt x="3572" y="1838"/>
                  <a:pt x="3614" y="1824"/>
                </a:cubicBezTo>
                <a:cubicBezTo>
                  <a:pt x="3622" y="1816"/>
                  <a:pt x="3629" y="1807"/>
                  <a:pt x="3638" y="1800"/>
                </a:cubicBezTo>
                <a:cubicBezTo>
                  <a:pt x="3648" y="1793"/>
                  <a:pt x="3661" y="1792"/>
                  <a:pt x="3670" y="1784"/>
                </a:cubicBezTo>
                <a:cubicBezTo>
                  <a:pt x="3677" y="1778"/>
                  <a:pt x="3678" y="1766"/>
                  <a:pt x="3686" y="1760"/>
                </a:cubicBezTo>
                <a:cubicBezTo>
                  <a:pt x="3701" y="1748"/>
                  <a:pt x="3748" y="1733"/>
                  <a:pt x="3766" y="1728"/>
                </a:cubicBezTo>
                <a:cubicBezTo>
                  <a:pt x="3792" y="1689"/>
                  <a:pt x="3770" y="1709"/>
                  <a:pt x="3830" y="1696"/>
                </a:cubicBezTo>
                <a:cubicBezTo>
                  <a:pt x="3852" y="1691"/>
                  <a:pt x="3894" y="1680"/>
                  <a:pt x="3894" y="1680"/>
                </a:cubicBezTo>
                <a:cubicBezTo>
                  <a:pt x="3932" y="1655"/>
                  <a:pt x="3978" y="1635"/>
                  <a:pt x="4022" y="1624"/>
                </a:cubicBezTo>
                <a:cubicBezTo>
                  <a:pt x="4054" y="1600"/>
                  <a:pt x="4064" y="1587"/>
                  <a:pt x="4102" y="1600"/>
                </a:cubicBezTo>
                <a:cubicBezTo>
                  <a:pt x="4180" y="1594"/>
                  <a:pt x="4216" y="1599"/>
                  <a:pt x="4278" y="1568"/>
                </a:cubicBezTo>
                <a:cubicBezTo>
                  <a:pt x="4294" y="1571"/>
                  <a:pt x="4311" y="1570"/>
                  <a:pt x="4326" y="1576"/>
                </a:cubicBezTo>
                <a:cubicBezTo>
                  <a:pt x="4362" y="1591"/>
                  <a:pt x="4362" y="1620"/>
                  <a:pt x="4398" y="1632"/>
                </a:cubicBezTo>
                <a:cubicBezTo>
                  <a:pt x="4415" y="1682"/>
                  <a:pt x="4456" y="1713"/>
                  <a:pt x="4502" y="1736"/>
                </a:cubicBezTo>
                <a:cubicBezTo>
                  <a:pt x="4513" y="1768"/>
                  <a:pt x="4526" y="1781"/>
                  <a:pt x="4558" y="1792"/>
                </a:cubicBezTo>
                <a:cubicBezTo>
                  <a:pt x="4579" y="1856"/>
                  <a:pt x="4547" y="1781"/>
                  <a:pt x="4590" y="1824"/>
                </a:cubicBezTo>
                <a:cubicBezTo>
                  <a:pt x="4596" y="1830"/>
                  <a:pt x="4592" y="1842"/>
                  <a:pt x="4598" y="1848"/>
                </a:cubicBezTo>
                <a:cubicBezTo>
                  <a:pt x="4614" y="1864"/>
                  <a:pt x="4656" y="1881"/>
                  <a:pt x="4678" y="1888"/>
                </a:cubicBezTo>
                <a:cubicBezTo>
                  <a:pt x="4699" y="1885"/>
                  <a:pt x="4722" y="1887"/>
                  <a:pt x="4742" y="1880"/>
                </a:cubicBezTo>
                <a:cubicBezTo>
                  <a:pt x="4753" y="1876"/>
                  <a:pt x="4757" y="1862"/>
                  <a:pt x="4766" y="1856"/>
                </a:cubicBezTo>
                <a:cubicBezTo>
                  <a:pt x="4773" y="1851"/>
                  <a:pt x="4782" y="1851"/>
                  <a:pt x="4790" y="1848"/>
                </a:cubicBezTo>
                <a:cubicBezTo>
                  <a:pt x="4796" y="1802"/>
                  <a:pt x="4786" y="1767"/>
                  <a:pt x="4830" y="1752"/>
                </a:cubicBezTo>
                <a:cubicBezTo>
                  <a:pt x="4856" y="1726"/>
                  <a:pt x="4874" y="1692"/>
                  <a:pt x="4886" y="1656"/>
                </a:cubicBezTo>
                <a:cubicBezTo>
                  <a:pt x="4859" y="1638"/>
                  <a:pt x="4869" y="1647"/>
                  <a:pt x="4854" y="1632"/>
                </a:cubicBezTo>
              </a:path>
            </a:pathLst>
          </a:custGeom>
          <a:noFill/>
          <a:ln w="190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813" name="Freeform 21"/>
          <p:cNvSpPr>
            <a:spLocks/>
          </p:cNvSpPr>
          <p:nvPr/>
        </p:nvSpPr>
        <p:spPr bwMode="auto">
          <a:xfrm>
            <a:off x="941388" y="2597150"/>
            <a:ext cx="7446962" cy="2833688"/>
          </a:xfrm>
          <a:custGeom>
            <a:avLst/>
            <a:gdLst>
              <a:gd name="T0" fmla="*/ 2147483647 w 4691"/>
              <a:gd name="T1" fmla="*/ 2147483647 h 1785"/>
              <a:gd name="T2" fmla="*/ 2147483647 w 4691"/>
              <a:gd name="T3" fmla="*/ 2147483647 h 1785"/>
              <a:gd name="T4" fmla="*/ 2147483647 w 4691"/>
              <a:gd name="T5" fmla="*/ 2147483647 h 1785"/>
              <a:gd name="T6" fmla="*/ 2147483647 w 4691"/>
              <a:gd name="T7" fmla="*/ 2147483647 h 1785"/>
              <a:gd name="T8" fmla="*/ 2147483647 w 4691"/>
              <a:gd name="T9" fmla="*/ 2147483647 h 1785"/>
              <a:gd name="T10" fmla="*/ 2147483647 w 4691"/>
              <a:gd name="T11" fmla="*/ 2147483647 h 1785"/>
              <a:gd name="T12" fmla="*/ 2147483647 w 4691"/>
              <a:gd name="T13" fmla="*/ 2147483647 h 1785"/>
              <a:gd name="T14" fmla="*/ 2147483647 w 4691"/>
              <a:gd name="T15" fmla="*/ 2147483647 h 1785"/>
              <a:gd name="T16" fmla="*/ 2147483647 w 4691"/>
              <a:gd name="T17" fmla="*/ 2147483647 h 1785"/>
              <a:gd name="T18" fmla="*/ 2147483647 w 4691"/>
              <a:gd name="T19" fmla="*/ 2147483647 h 1785"/>
              <a:gd name="T20" fmla="*/ 2147483647 w 4691"/>
              <a:gd name="T21" fmla="*/ 2147483647 h 1785"/>
              <a:gd name="T22" fmla="*/ 2147483647 w 4691"/>
              <a:gd name="T23" fmla="*/ 2147483647 h 1785"/>
              <a:gd name="T24" fmla="*/ 2147483647 w 4691"/>
              <a:gd name="T25" fmla="*/ 2147483647 h 1785"/>
              <a:gd name="T26" fmla="*/ 2147483647 w 4691"/>
              <a:gd name="T27" fmla="*/ 2147483647 h 1785"/>
              <a:gd name="T28" fmla="*/ 2147483647 w 4691"/>
              <a:gd name="T29" fmla="*/ 2147483647 h 1785"/>
              <a:gd name="T30" fmla="*/ 2147483647 w 4691"/>
              <a:gd name="T31" fmla="*/ 2147483647 h 1785"/>
              <a:gd name="T32" fmla="*/ 2147483647 w 4691"/>
              <a:gd name="T33" fmla="*/ 2147483647 h 1785"/>
              <a:gd name="T34" fmla="*/ 2147483647 w 4691"/>
              <a:gd name="T35" fmla="*/ 2147483647 h 1785"/>
              <a:gd name="T36" fmla="*/ 2147483647 w 4691"/>
              <a:gd name="T37" fmla="*/ 2147483647 h 1785"/>
              <a:gd name="T38" fmla="*/ 2147483647 w 4691"/>
              <a:gd name="T39" fmla="*/ 2147483647 h 1785"/>
              <a:gd name="T40" fmla="*/ 2147483647 w 4691"/>
              <a:gd name="T41" fmla="*/ 2147483647 h 1785"/>
              <a:gd name="T42" fmla="*/ 2147483647 w 4691"/>
              <a:gd name="T43" fmla="*/ 2147483647 h 1785"/>
              <a:gd name="T44" fmla="*/ 2147483647 w 4691"/>
              <a:gd name="T45" fmla="*/ 2147483647 h 1785"/>
              <a:gd name="T46" fmla="*/ 2147483647 w 4691"/>
              <a:gd name="T47" fmla="*/ 2147483647 h 1785"/>
              <a:gd name="T48" fmla="*/ 2147483647 w 4691"/>
              <a:gd name="T49" fmla="*/ 2147483647 h 1785"/>
              <a:gd name="T50" fmla="*/ 2147483647 w 4691"/>
              <a:gd name="T51" fmla="*/ 2147483647 h 1785"/>
              <a:gd name="T52" fmla="*/ 2147483647 w 4691"/>
              <a:gd name="T53" fmla="*/ 2147483647 h 1785"/>
              <a:gd name="T54" fmla="*/ 2147483647 w 4691"/>
              <a:gd name="T55" fmla="*/ 2147483647 h 1785"/>
              <a:gd name="T56" fmla="*/ 2147483647 w 4691"/>
              <a:gd name="T57" fmla="*/ 2147483647 h 1785"/>
              <a:gd name="T58" fmla="*/ 2147483647 w 4691"/>
              <a:gd name="T59" fmla="*/ 2147483647 h 1785"/>
              <a:gd name="T60" fmla="*/ 2147483647 w 4691"/>
              <a:gd name="T61" fmla="*/ 2147483647 h 1785"/>
              <a:gd name="T62" fmla="*/ 2147483647 w 4691"/>
              <a:gd name="T63" fmla="*/ 2147483647 h 1785"/>
              <a:gd name="T64" fmla="*/ 2147483647 w 4691"/>
              <a:gd name="T65" fmla="*/ 2147483647 h 1785"/>
              <a:gd name="T66" fmla="*/ 2147483647 w 4691"/>
              <a:gd name="T67" fmla="*/ 2147483647 h 1785"/>
              <a:gd name="T68" fmla="*/ 2147483647 w 4691"/>
              <a:gd name="T69" fmla="*/ 2147483647 h 1785"/>
              <a:gd name="T70" fmla="*/ 2147483647 w 4691"/>
              <a:gd name="T71" fmla="*/ 2147483647 h 1785"/>
              <a:gd name="T72" fmla="*/ 2147483647 w 4691"/>
              <a:gd name="T73" fmla="*/ 2147483647 h 1785"/>
              <a:gd name="T74" fmla="*/ 2147483647 w 4691"/>
              <a:gd name="T75" fmla="*/ 2147483647 h 1785"/>
              <a:gd name="T76" fmla="*/ 2147483647 w 4691"/>
              <a:gd name="T77" fmla="*/ 2147483647 h 1785"/>
              <a:gd name="T78" fmla="*/ 2147483647 w 4691"/>
              <a:gd name="T79" fmla="*/ 2147483647 h 1785"/>
              <a:gd name="T80" fmla="*/ 2147483647 w 4691"/>
              <a:gd name="T81" fmla="*/ 2147483647 h 1785"/>
              <a:gd name="T82" fmla="*/ 2147483647 w 4691"/>
              <a:gd name="T83" fmla="*/ 2147483647 h 1785"/>
              <a:gd name="T84" fmla="*/ 2147483647 w 4691"/>
              <a:gd name="T85" fmla="*/ 2147483647 h 1785"/>
              <a:gd name="T86" fmla="*/ 2147483647 w 4691"/>
              <a:gd name="T87" fmla="*/ 2147483647 h 1785"/>
              <a:gd name="T88" fmla="*/ 2147483647 w 4691"/>
              <a:gd name="T89" fmla="*/ 2147483647 h 1785"/>
              <a:gd name="T90" fmla="*/ 2147483647 w 4691"/>
              <a:gd name="T91" fmla="*/ 2147483647 h 1785"/>
              <a:gd name="T92" fmla="*/ 2147483647 w 4691"/>
              <a:gd name="T93" fmla="*/ 2147483647 h 1785"/>
              <a:gd name="T94" fmla="*/ 2147483647 w 4691"/>
              <a:gd name="T95" fmla="*/ 2147483647 h 1785"/>
              <a:gd name="T96" fmla="*/ 2147483647 w 4691"/>
              <a:gd name="T97" fmla="*/ 2147483647 h 1785"/>
              <a:gd name="T98" fmla="*/ 2147483647 w 4691"/>
              <a:gd name="T99" fmla="*/ 2147483647 h 1785"/>
              <a:gd name="T100" fmla="*/ 2147483647 w 4691"/>
              <a:gd name="T101" fmla="*/ 2147483647 h 1785"/>
              <a:gd name="T102" fmla="*/ 2147483647 w 4691"/>
              <a:gd name="T103" fmla="*/ 2147483647 h 1785"/>
              <a:gd name="T104" fmla="*/ 2147483647 w 4691"/>
              <a:gd name="T105" fmla="*/ 2147483647 h 1785"/>
              <a:gd name="T106" fmla="*/ 2147483647 w 4691"/>
              <a:gd name="T107" fmla="*/ 2147483647 h 1785"/>
              <a:gd name="T108" fmla="*/ 2147483647 w 4691"/>
              <a:gd name="T109" fmla="*/ 2147483647 h 1785"/>
              <a:gd name="T110" fmla="*/ 2147483647 w 4691"/>
              <a:gd name="T111" fmla="*/ 2147483647 h 17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1"/>
              <a:gd name="T169" fmla="*/ 0 h 1785"/>
              <a:gd name="T170" fmla="*/ 4691 w 4691"/>
              <a:gd name="T171" fmla="*/ 1785 h 17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1" h="1785">
                <a:moveTo>
                  <a:pt x="591" y="271"/>
                </a:moveTo>
                <a:cubicBezTo>
                  <a:pt x="554" y="259"/>
                  <a:pt x="538" y="253"/>
                  <a:pt x="509" y="225"/>
                </a:cubicBezTo>
                <a:cubicBezTo>
                  <a:pt x="500" y="198"/>
                  <a:pt x="488" y="170"/>
                  <a:pt x="464" y="152"/>
                </a:cubicBezTo>
                <a:cubicBezTo>
                  <a:pt x="446" y="139"/>
                  <a:pt x="409" y="116"/>
                  <a:pt x="409" y="116"/>
                </a:cubicBezTo>
                <a:cubicBezTo>
                  <a:pt x="350" y="28"/>
                  <a:pt x="275" y="42"/>
                  <a:pt x="173" y="34"/>
                </a:cubicBezTo>
                <a:cubicBezTo>
                  <a:pt x="146" y="25"/>
                  <a:pt x="119" y="0"/>
                  <a:pt x="91" y="7"/>
                </a:cubicBezTo>
                <a:cubicBezTo>
                  <a:pt x="67" y="13"/>
                  <a:pt x="19" y="25"/>
                  <a:pt x="19" y="25"/>
                </a:cubicBezTo>
                <a:cubicBezTo>
                  <a:pt x="0" y="77"/>
                  <a:pt x="15" y="128"/>
                  <a:pt x="28" y="180"/>
                </a:cubicBezTo>
                <a:cubicBezTo>
                  <a:pt x="31" y="234"/>
                  <a:pt x="29" y="289"/>
                  <a:pt x="37" y="343"/>
                </a:cubicBezTo>
                <a:cubicBezTo>
                  <a:pt x="40" y="362"/>
                  <a:pt x="73" y="386"/>
                  <a:pt x="82" y="398"/>
                </a:cubicBezTo>
                <a:cubicBezTo>
                  <a:pt x="96" y="415"/>
                  <a:pt x="107" y="435"/>
                  <a:pt x="119" y="453"/>
                </a:cubicBezTo>
                <a:cubicBezTo>
                  <a:pt x="138" y="481"/>
                  <a:pt x="176" y="492"/>
                  <a:pt x="200" y="516"/>
                </a:cubicBezTo>
                <a:cubicBezTo>
                  <a:pt x="209" y="543"/>
                  <a:pt x="212" y="574"/>
                  <a:pt x="228" y="598"/>
                </a:cubicBezTo>
                <a:cubicBezTo>
                  <a:pt x="247" y="626"/>
                  <a:pt x="277" y="649"/>
                  <a:pt x="291" y="680"/>
                </a:cubicBezTo>
                <a:cubicBezTo>
                  <a:pt x="301" y="702"/>
                  <a:pt x="318" y="766"/>
                  <a:pt x="346" y="780"/>
                </a:cubicBezTo>
                <a:cubicBezTo>
                  <a:pt x="362" y="788"/>
                  <a:pt x="382" y="786"/>
                  <a:pt x="400" y="789"/>
                </a:cubicBezTo>
                <a:cubicBezTo>
                  <a:pt x="410" y="830"/>
                  <a:pt x="418" y="874"/>
                  <a:pt x="446" y="907"/>
                </a:cubicBezTo>
                <a:cubicBezTo>
                  <a:pt x="460" y="923"/>
                  <a:pt x="479" y="935"/>
                  <a:pt x="491" y="953"/>
                </a:cubicBezTo>
                <a:cubicBezTo>
                  <a:pt x="520" y="995"/>
                  <a:pt x="528" y="1028"/>
                  <a:pt x="573" y="1043"/>
                </a:cubicBezTo>
                <a:cubicBezTo>
                  <a:pt x="599" y="1070"/>
                  <a:pt x="629" y="1069"/>
                  <a:pt x="655" y="1098"/>
                </a:cubicBezTo>
                <a:cubicBezTo>
                  <a:pt x="678" y="1124"/>
                  <a:pt x="707" y="1182"/>
                  <a:pt x="737" y="1207"/>
                </a:cubicBezTo>
                <a:cubicBezTo>
                  <a:pt x="747" y="1216"/>
                  <a:pt x="761" y="1220"/>
                  <a:pt x="773" y="1225"/>
                </a:cubicBezTo>
                <a:cubicBezTo>
                  <a:pt x="791" y="1232"/>
                  <a:pt x="828" y="1243"/>
                  <a:pt x="828" y="1243"/>
                </a:cubicBezTo>
                <a:cubicBezTo>
                  <a:pt x="837" y="1249"/>
                  <a:pt x="845" y="1257"/>
                  <a:pt x="855" y="1262"/>
                </a:cubicBezTo>
                <a:cubicBezTo>
                  <a:pt x="863" y="1266"/>
                  <a:pt x="874" y="1266"/>
                  <a:pt x="882" y="1271"/>
                </a:cubicBezTo>
                <a:cubicBezTo>
                  <a:pt x="893" y="1278"/>
                  <a:pt x="899" y="1290"/>
                  <a:pt x="909" y="1298"/>
                </a:cubicBezTo>
                <a:cubicBezTo>
                  <a:pt x="926" y="1311"/>
                  <a:pt x="946" y="1322"/>
                  <a:pt x="964" y="1334"/>
                </a:cubicBezTo>
                <a:cubicBezTo>
                  <a:pt x="1000" y="1358"/>
                  <a:pt x="962" y="1352"/>
                  <a:pt x="1009" y="1371"/>
                </a:cubicBezTo>
                <a:cubicBezTo>
                  <a:pt x="1038" y="1383"/>
                  <a:pt x="1072" y="1384"/>
                  <a:pt x="1100" y="1398"/>
                </a:cubicBezTo>
                <a:cubicBezTo>
                  <a:pt x="1186" y="1440"/>
                  <a:pt x="1258" y="1477"/>
                  <a:pt x="1355" y="1489"/>
                </a:cubicBezTo>
                <a:cubicBezTo>
                  <a:pt x="1416" y="1509"/>
                  <a:pt x="1459" y="1510"/>
                  <a:pt x="1528" y="1516"/>
                </a:cubicBezTo>
                <a:cubicBezTo>
                  <a:pt x="1561" y="1524"/>
                  <a:pt x="1594" y="1535"/>
                  <a:pt x="1627" y="1543"/>
                </a:cubicBezTo>
                <a:cubicBezTo>
                  <a:pt x="1673" y="1574"/>
                  <a:pt x="1720" y="1574"/>
                  <a:pt x="1773" y="1589"/>
                </a:cubicBezTo>
                <a:cubicBezTo>
                  <a:pt x="1828" y="1605"/>
                  <a:pt x="1772" y="1589"/>
                  <a:pt x="1827" y="1616"/>
                </a:cubicBezTo>
                <a:cubicBezTo>
                  <a:pt x="1883" y="1643"/>
                  <a:pt x="1958" y="1653"/>
                  <a:pt x="2018" y="1662"/>
                </a:cubicBezTo>
                <a:cubicBezTo>
                  <a:pt x="2142" y="1703"/>
                  <a:pt x="2280" y="1692"/>
                  <a:pt x="2409" y="1698"/>
                </a:cubicBezTo>
                <a:cubicBezTo>
                  <a:pt x="2495" y="1726"/>
                  <a:pt x="2371" y="1681"/>
                  <a:pt x="2464" y="1734"/>
                </a:cubicBezTo>
                <a:cubicBezTo>
                  <a:pt x="2526" y="1769"/>
                  <a:pt x="2617" y="1765"/>
                  <a:pt x="2682" y="1771"/>
                </a:cubicBezTo>
                <a:cubicBezTo>
                  <a:pt x="2770" y="1766"/>
                  <a:pt x="2902" y="1774"/>
                  <a:pt x="2991" y="1744"/>
                </a:cubicBezTo>
                <a:cubicBezTo>
                  <a:pt x="3037" y="1696"/>
                  <a:pt x="3105" y="1727"/>
                  <a:pt x="3164" y="1734"/>
                </a:cubicBezTo>
                <a:cubicBezTo>
                  <a:pt x="3173" y="1737"/>
                  <a:pt x="3191" y="1734"/>
                  <a:pt x="3191" y="1744"/>
                </a:cubicBezTo>
                <a:cubicBezTo>
                  <a:pt x="3191" y="1754"/>
                  <a:pt x="3145" y="1753"/>
                  <a:pt x="3173" y="1753"/>
                </a:cubicBezTo>
                <a:cubicBezTo>
                  <a:pt x="3216" y="1785"/>
                  <a:pt x="3229" y="1772"/>
                  <a:pt x="3246" y="1725"/>
                </a:cubicBezTo>
                <a:cubicBezTo>
                  <a:pt x="3233" y="1691"/>
                  <a:pt x="3216" y="1651"/>
                  <a:pt x="3191" y="1625"/>
                </a:cubicBezTo>
                <a:cubicBezTo>
                  <a:pt x="3188" y="1616"/>
                  <a:pt x="3182" y="1607"/>
                  <a:pt x="3182" y="1598"/>
                </a:cubicBezTo>
                <a:cubicBezTo>
                  <a:pt x="3182" y="1590"/>
                  <a:pt x="3206" y="1495"/>
                  <a:pt x="3209" y="1489"/>
                </a:cubicBezTo>
                <a:cubicBezTo>
                  <a:pt x="3215" y="1478"/>
                  <a:pt x="3236" y="1462"/>
                  <a:pt x="3236" y="1462"/>
                </a:cubicBezTo>
                <a:cubicBezTo>
                  <a:pt x="3245" y="1453"/>
                  <a:pt x="3269" y="1426"/>
                  <a:pt x="3282" y="1425"/>
                </a:cubicBezTo>
                <a:cubicBezTo>
                  <a:pt x="3331" y="1420"/>
                  <a:pt x="3327" y="1437"/>
                  <a:pt x="3364" y="1443"/>
                </a:cubicBezTo>
                <a:cubicBezTo>
                  <a:pt x="3394" y="1448"/>
                  <a:pt x="3425" y="1450"/>
                  <a:pt x="3455" y="1453"/>
                </a:cubicBezTo>
                <a:cubicBezTo>
                  <a:pt x="3515" y="1498"/>
                  <a:pt x="3551" y="1515"/>
                  <a:pt x="3627" y="1525"/>
                </a:cubicBezTo>
                <a:cubicBezTo>
                  <a:pt x="3766" y="1519"/>
                  <a:pt x="3851" y="1526"/>
                  <a:pt x="3964" y="1471"/>
                </a:cubicBezTo>
                <a:cubicBezTo>
                  <a:pt x="4059" y="1475"/>
                  <a:pt x="4191" y="1465"/>
                  <a:pt x="4291" y="1498"/>
                </a:cubicBezTo>
                <a:cubicBezTo>
                  <a:pt x="4336" y="1532"/>
                  <a:pt x="4401" y="1595"/>
                  <a:pt x="4464" y="1598"/>
                </a:cubicBezTo>
                <a:cubicBezTo>
                  <a:pt x="4527" y="1601"/>
                  <a:pt x="4591" y="1604"/>
                  <a:pt x="4654" y="1607"/>
                </a:cubicBezTo>
                <a:cubicBezTo>
                  <a:pt x="4686" y="1617"/>
                  <a:pt x="4675" y="1609"/>
                  <a:pt x="4691" y="1625"/>
                </a:cubicBezTo>
              </a:path>
            </a:pathLst>
          </a:cu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814" name="Freeform 22"/>
          <p:cNvSpPr>
            <a:spLocks/>
          </p:cNvSpPr>
          <p:nvPr/>
        </p:nvSpPr>
        <p:spPr bwMode="auto">
          <a:xfrm>
            <a:off x="2097088" y="2276475"/>
            <a:ext cx="1182687" cy="2684463"/>
          </a:xfrm>
          <a:custGeom>
            <a:avLst/>
            <a:gdLst>
              <a:gd name="T0" fmla="*/ 2147483647 w 745"/>
              <a:gd name="T1" fmla="*/ 0 h 1691"/>
              <a:gd name="T2" fmla="*/ 2147483647 w 745"/>
              <a:gd name="T3" fmla="*/ 2147483647 h 1691"/>
              <a:gd name="T4" fmla="*/ 2147483647 w 745"/>
              <a:gd name="T5" fmla="*/ 2147483647 h 1691"/>
              <a:gd name="T6" fmla="*/ 2147483647 w 745"/>
              <a:gd name="T7" fmla="*/ 2147483647 h 1691"/>
              <a:gd name="T8" fmla="*/ 2147483647 w 745"/>
              <a:gd name="T9" fmla="*/ 2147483647 h 1691"/>
              <a:gd name="T10" fmla="*/ 2147483647 w 745"/>
              <a:gd name="T11" fmla="*/ 2147483647 h 1691"/>
              <a:gd name="T12" fmla="*/ 2147483647 w 745"/>
              <a:gd name="T13" fmla="*/ 2147483647 h 1691"/>
              <a:gd name="T14" fmla="*/ 2147483647 w 745"/>
              <a:gd name="T15" fmla="*/ 2147483647 h 1691"/>
              <a:gd name="T16" fmla="*/ 2147483647 w 745"/>
              <a:gd name="T17" fmla="*/ 2147483647 h 1691"/>
              <a:gd name="T18" fmla="*/ 2147483647 w 745"/>
              <a:gd name="T19" fmla="*/ 2147483647 h 1691"/>
              <a:gd name="T20" fmla="*/ 2147483647 w 745"/>
              <a:gd name="T21" fmla="*/ 2147483647 h 1691"/>
              <a:gd name="T22" fmla="*/ 2147483647 w 745"/>
              <a:gd name="T23" fmla="*/ 2147483647 h 1691"/>
              <a:gd name="T24" fmla="*/ 2147483647 w 745"/>
              <a:gd name="T25" fmla="*/ 2147483647 h 1691"/>
              <a:gd name="T26" fmla="*/ 2147483647 w 745"/>
              <a:gd name="T27" fmla="*/ 2147483647 h 1691"/>
              <a:gd name="T28" fmla="*/ 2147483647 w 745"/>
              <a:gd name="T29" fmla="*/ 2147483647 h 1691"/>
              <a:gd name="T30" fmla="*/ 2147483647 w 745"/>
              <a:gd name="T31" fmla="*/ 2147483647 h 1691"/>
              <a:gd name="T32" fmla="*/ 2147483647 w 745"/>
              <a:gd name="T33" fmla="*/ 2147483647 h 1691"/>
              <a:gd name="T34" fmla="*/ 2147483647 w 745"/>
              <a:gd name="T35" fmla="*/ 2147483647 h 1691"/>
              <a:gd name="T36" fmla="*/ 2147483647 w 745"/>
              <a:gd name="T37" fmla="*/ 2147483647 h 1691"/>
              <a:gd name="T38" fmla="*/ 2147483647 w 745"/>
              <a:gd name="T39" fmla="*/ 2147483647 h 1691"/>
              <a:gd name="T40" fmla="*/ 2147483647 w 745"/>
              <a:gd name="T41" fmla="*/ 2147483647 h 1691"/>
              <a:gd name="T42" fmla="*/ 2147483647 w 745"/>
              <a:gd name="T43" fmla="*/ 2147483647 h 1691"/>
              <a:gd name="T44" fmla="*/ 2147483647 w 745"/>
              <a:gd name="T45" fmla="*/ 2147483647 h 1691"/>
              <a:gd name="T46" fmla="*/ 2147483647 w 745"/>
              <a:gd name="T47" fmla="*/ 2147483647 h 1691"/>
              <a:gd name="T48" fmla="*/ 2147483647 w 745"/>
              <a:gd name="T49" fmla="*/ 2147483647 h 1691"/>
              <a:gd name="T50" fmla="*/ 0 w 745"/>
              <a:gd name="T51" fmla="*/ 2147483647 h 16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5"/>
              <a:gd name="T79" fmla="*/ 0 h 1691"/>
              <a:gd name="T80" fmla="*/ 745 w 745"/>
              <a:gd name="T81" fmla="*/ 1691 h 16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5" h="1691">
                <a:moveTo>
                  <a:pt x="363" y="0"/>
                </a:moveTo>
                <a:cubicBezTo>
                  <a:pt x="386" y="35"/>
                  <a:pt x="395" y="74"/>
                  <a:pt x="418" y="109"/>
                </a:cubicBezTo>
                <a:cubicBezTo>
                  <a:pt x="421" y="130"/>
                  <a:pt x="425" y="152"/>
                  <a:pt x="427" y="173"/>
                </a:cubicBezTo>
                <a:cubicBezTo>
                  <a:pt x="431" y="224"/>
                  <a:pt x="431" y="276"/>
                  <a:pt x="436" y="327"/>
                </a:cubicBezTo>
                <a:cubicBezTo>
                  <a:pt x="440" y="369"/>
                  <a:pt x="461" y="413"/>
                  <a:pt x="472" y="454"/>
                </a:cubicBezTo>
                <a:cubicBezTo>
                  <a:pt x="493" y="529"/>
                  <a:pt x="509" y="606"/>
                  <a:pt x="527" y="682"/>
                </a:cubicBezTo>
                <a:cubicBezTo>
                  <a:pt x="541" y="817"/>
                  <a:pt x="551" y="881"/>
                  <a:pt x="590" y="1000"/>
                </a:cubicBezTo>
                <a:cubicBezTo>
                  <a:pt x="601" y="1032"/>
                  <a:pt x="663" y="1045"/>
                  <a:pt x="690" y="1055"/>
                </a:cubicBezTo>
                <a:cubicBezTo>
                  <a:pt x="712" y="1076"/>
                  <a:pt x="745" y="1127"/>
                  <a:pt x="745" y="1127"/>
                </a:cubicBezTo>
                <a:cubicBezTo>
                  <a:pt x="742" y="1148"/>
                  <a:pt x="742" y="1170"/>
                  <a:pt x="736" y="1191"/>
                </a:cubicBezTo>
                <a:cubicBezTo>
                  <a:pt x="719" y="1247"/>
                  <a:pt x="666" y="1266"/>
                  <a:pt x="618" y="1282"/>
                </a:cubicBezTo>
                <a:cubicBezTo>
                  <a:pt x="597" y="1289"/>
                  <a:pt x="581" y="1306"/>
                  <a:pt x="563" y="1318"/>
                </a:cubicBezTo>
                <a:cubicBezTo>
                  <a:pt x="554" y="1324"/>
                  <a:pt x="536" y="1336"/>
                  <a:pt x="536" y="1336"/>
                </a:cubicBezTo>
                <a:cubicBezTo>
                  <a:pt x="533" y="1345"/>
                  <a:pt x="534" y="1357"/>
                  <a:pt x="527" y="1364"/>
                </a:cubicBezTo>
                <a:cubicBezTo>
                  <a:pt x="520" y="1371"/>
                  <a:pt x="508" y="1368"/>
                  <a:pt x="500" y="1373"/>
                </a:cubicBezTo>
                <a:cubicBezTo>
                  <a:pt x="473" y="1389"/>
                  <a:pt x="459" y="1407"/>
                  <a:pt x="427" y="1418"/>
                </a:cubicBezTo>
                <a:cubicBezTo>
                  <a:pt x="424" y="1427"/>
                  <a:pt x="425" y="1438"/>
                  <a:pt x="418" y="1445"/>
                </a:cubicBezTo>
                <a:cubicBezTo>
                  <a:pt x="408" y="1455"/>
                  <a:pt x="392" y="1456"/>
                  <a:pt x="381" y="1464"/>
                </a:cubicBezTo>
                <a:cubicBezTo>
                  <a:pt x="371" y="1471"/>
                  <a:pt x="364" y="1483"/>
                  <a:pt x="354" y="1491"/>
                </a:cubicBezTo>
                <a:cubicBezTo>
                  <a:pt x="346" y="1498"/>
                  <a:pt x="336" y="1503"/>
                  <a:pt x="327" y="1509"/>
                </a:cubicBezTo>
                <a:cubicBezTo>
                  <a:pt x="306" y="1541"/>
                  <a:pt x="290" y="1552"/>
                  <a:pt x="254" y="1564"/>
                </a:cubicBezTo>
                <a:cubicBezTo>
                  <a:pt x="248" y="1573"/>
                  <a:pt x="245" y="1585"/>
                  <a:pt x="236" y="1591"/>
                </a:cubicBezTo>
                <a:cubicBezTo>
                  <a:pt x="201" y="1613"/>
                  <a:pt x="128" y="1630"/>
                  <a:pt x="90" y="1636"/>
                </a:cubicBezTo>
                <a:cubicBezTo>
                  <a:pt x="84" y="1642"/>
                  <a:pt x="76" y="1647"/>
                  <a:pt x="72" y="1655"/>
                </a:cubicBezTo>
                <a:cubicBezTo>
                  <a:pt x="67" y="1663"/>
                  <a:pt x="71" y="1677"/>
                  <a:pt x="63" y="1682"/>
                </a:cubicBezTo>
                <a:cubicBezTo>
                  <a:pt x="46" y="1691"/>
                  <a:pt x="21" y="1691"/>
                  <a:pt x="0" y="1691"/>
                </a:cubicBezTo>
              </a:path>
            </a:pathLst>
          </a:custGeom>
          <a:noFill/>
          <a:ln w="76200">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815" name="Freeform 23"/>
          <p:cNvSpPr>
            <a:spLocks/>
          </p:cNvSpPr>
          <p:nvPr/>
        </p:nvSpPr>
        <p:spPr bwMode="auto">
          <a:xfrm>
            <a:off x="4203700" y="2882900"/>
            <a:ext cx="865188" cy="2698750"/>
          </a:xfrm>
          <a:custGeom>
            <a:avLst/>
            <a:gdLst>
              <a:gd name="T0" fmla="*/ 2147483647 w 545"/>
              <a:gd name="T1" fmla="*/ 0 h 1700"/>
              <a:gd name="T2" fmla="*/ 2147483647 w 545"/>
              <a:gd name="T3" fmla="*/ 2147483647 h 1700"/>
              <a:gd name="T4" fmla="*/ 2147483647 w 545"/>
              <a:gd name="T5" fmla="*/ 2147483647 h 1700"/>
              <a:gd name="T6" fmla="*/ 2147483647 w 545"/>
              <a:gd name="T7" fmla="*/ 2147483647 h 1700"/>
              <a:gd name="T8" fmla="*/ 2147483647 w 545"/>
              <a:gd name="T9" fmla="*/ 2147483647 h 1700"/>
              <a:gd name="T10" fmla="*/ 2147483647 w 545"/>
              <a:gd name="T11" fmla="*/ 2147483647 h 1700"/>
              <a:gd name="T12" fmla="*/ 2147483647 w 545"/>
              <a:gd name="T13" fmla="*/ 2147483647 h 1700"/>
              <a:gd name="T14" fmla="*/ 2147483647 w 545"/>
              <a:gd name="T15" fmla="*/ 2147483647 h 1700"/>
              <a:gd name="T16" fmla="*/ 2147483647 w 545"/>
              <a:gd name="T17" fmla="*/ 2147483647 h 1700"/>
              <a:gd name="T18" fmla="*/ 2147483647 w 545"/>
              <a:gd name="T19" fmla="*/ 2147483647 h 1700"/>
              <a:gd name="T20" fmla="*/ 2147483647 w 545"/>
              <a:gd name="T21" fmla="*/ 2147483647 h 1700"/>
              <a:gd name="T22" fmla="*/ 2147483647 w 545"/>
              <a:gd name="T23" fmla="*/ 2147483647 h 1700"/>
              <a:gd name="T24" fmla="*/ 2147483647 w 545"/>
              <a:gd name="T25" fmla="*/ 2147483647 h 1700"/>
              <a:gd name="T26" fmla="*/ 2147483647 w 545"/>
              <a:gd name="T27" fmla="*/ 2147483647 h 1700"/>
              <a:gd name="T28" fmla="*/ 2147483647 w 545"/>
              <a:gd name="T29" fmla="*/ 2147483647 h 1700"/>
              <a:gd name="T30" fmla="*/ 0 w 545"/>
              <a:gd name="T31" fmla="*/ 2147483647 h 17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5"/>
              <a:gd name="T49" fmla="*/ 0 h 1700"/>
              <a:gd name="T50" fmla="*/ 545 w 545"/>
              <a:gd name="T51" fmla="*/ 1700 h 17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5" h="1700">
                <a:moveTo>
                  <a:pt x="545" y="0"/>
                </a:moveTo>
                <a:cubicBezTo>
                  <a:pt x="523" y="87"/>
                  <a:pt x="518" y="174"/>
                  <a:pt x="518" y="263"/>
                </a:cubicBezTo>
                <a:cubicBezTo>
                  <a:pt x="491" y="304"/>
                  <a:pt x="475" y="347"/>
                  <a:pt x="454" y="391"/>
                </a:cubicBezTo>
                <a:cubicBezTo>
                  <a:pt x="439" y="468"/>
                  <a:pt x="417" y="542"/>
                  <a:pt x="400" y="618"/>
                </a:cubicBezTo>
                <a:cubicBezTo>
                  <a:pt x="382" y="698"/>
                  <a:pt x="400" y="674"/>
                  <a:pt x="363" y="709"/>
                </a:cubicBezTo>
                <a:cubicBezTo>
                  <a:pt x="347" y="756"/>
                  <a:pt x="346" y="803"/>
                  <a:pt x="318" y="845"/>
                </a:cubicBezTo>
                <a:cubicBezTo>
                  <a:pt x="312" y="864"/>
                  <a:pt x="297" y="881"/>
                  <a:pt x="291" y="900"/>
                </a:cubicBezTo>
                <a:cubicBezTo>
                  <a:pt x="272" y="960"/>
                  <a:pt x="279" y="1012"/>
                  <a:pt x="245" y="1063"/>
                </a:cubicBezTo>
                <a:cubicBezTo>
                  <a:pt x="228" y="1116"/>
                  <a:pt x="218" y="1161"/>
                  <a:pt x="218" y="1218"/>
                </a:cubicBezTo>
                <a:cubicBezTo>
                  <a:pt x="209" y="1221"/>
                  <a:pt x="198" y="1220"/>
                  <a:pt x="191" y="1227"/>
                </a:cubicBezTo>
                <a:cubicBezTo>
                  <a:pt x="184" y="1234"/>
                  <a:pt x="182" y="1254"/>
                  <a:pt x="182" y="1254"/>
                </a:cubicBezTo>
                <a:cubicBezTo>
                  <a:pt x="182" y="1257"/>
                  <a:pt x="182" y="1260"/>
                  <a:pt x="182" y="1263"/>
                </a:cubicBezTo>
                <a:cubicBezTo>
                  <a:pt x="164" y="1314"/>
                  <a:pt x="168" y="1336"/>
                  <a:pt x="127" y="1363"/>
                </a:cubicBezTo>
                <a:cubicBezTo>
                  <a:pt x="119" y="1386"/>
                  <a:pt x="91" y="1439"/>
                  <a:pt x="91" y="1464"/>
                </a:cubicBezTo>
                <a:cubicBezTo>
                  <a:pt x="76" y="1479"/>
                  <a:pt x="50" y="1488"/>
                  <a:pt x="45" y="1509"/>
                </a:cubicBezTo>
                <a:cubicBezTo>
                  <a:pt x="31" y="1568"/>
                  <a:pt x="0" y="1639"/>
                  <a:pt x="0" y="1700"/>
                </a:cubicBezTo>
              </a:path>
            </a:pathLst>
          </a:custGeom>
          <a:noFill/>
          <a:ln w="762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816" name="Freeform 24"/>
          <p:cNvSpPr>
            <a:spLocks/>
          </p:cNvSpPr>
          <p:nvPr/>
        </p:nvSpPr>
        <p:spPr bwMode="auto">
          <a:xfrm>
            <a:off x="6165850" y="2724150"/>
            <a:ext cx="447675" cy="2466975"/>
          </a:xfrm>
          <a:custGeom>
            <a:avLst/>
            <a:gdLst>
              <a:gd name="T0" fmla="*/ 2147483647 w 282"/>
              <a:gd name="T1" fmla="*/ 0 h 1554"/>
              <a:gd name="T2" fmla="*/ 2147483647 w 282"/>
              <a:gd name="T3" fmla="*/ 2147483647 h 1554"/>
              <a:gd name="T4" fmla="*/ 2147483647 w 282"/>
              <a:gd name="T5" fmla="*/ 2147483647 h 1554"/>
              <a:gd name="T6" fmla="*/ 2147483647 w 282"/>
              <a:gd name="T7" fmla="*/ 2147483647 h 1554"/>
              <a:gd name="T8" fmla="*/ 0 w 282"/>
              <a:gd name="T9" fmla="*/ 2147483647 h 1554"/>
              <a:gd name="T10" fmla="*/ 2147483647 w 282"/>
              <a:gd name="T11" fmla="*/ 2147483647 h 1554"/>
              <a:gd name="T12" fmla="*/ 2147483647 w 282"/>
              <a:gd name="T13" fmla="*/ 2147483647 h 1554"/>
              <a:gd name="T14" fmla="*/ 2147483647 w 282"/>
              <a:gd name="T15" fmla="*/ 2147483647 h 1554"/>
              <a:gd name="T16" fmla="*/ 2147483647 w 282"/>
              <a:gd name="T17" fmla="*/ 2147483647 h 1554"/>
              <a:gd name="T18" fmla="*/ 2147483647 w 282"/>
              <a:gd name="T19" fmla="*/ 2147483647 h 1554"/>
              <a:gd name="T20" fmla="*/ 2147483647 w 282"/>
              <a:gd name="T21" fmla="*/ 2147483647 h 1554"/>
              <a:gd name="T22" fmla="*/ 2147483647 w 282"/>
              <a:gd name="T23" fmla="*/ 2147483647 h 1554"/>
              <a:gd name="T24" fmla="*/ 2147483647 w 282"/>
              <a:gd name="T25" fmla="*/ 2147483647 h 1554"/>
              <a:gd name="T26" fmla="*/ 2147483647 w 282"/>
              <a:gd name="T27" fmla="*/ 2147483647 h 15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1554"/>
              <a:gd name="T44" fmla="*/ 282 w 282"/>
              <a:gd name="T45" fmla="*/ 1554 h 15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1554">
                <a:moveTo>
                  <a:pt x="100" y="0"/>
                </a:moveTo>
                <a:cubicBezTo>
                  <a:pt x="91" y="34"/>
                  <a:pt x="88" y="56"/>
                  <a:pt x="64" y="82"/>
                </a:cubicBezTo>
                <a:cubicBezTo>
                  <a:pt x="53" y="120"/>
                  <a:pt x="35" y="147"/>
                  <a:pt x="18" y="182"/>
                </a:cubicBezTo>
                <a:cubicBezTo>
                  <a:pt x="15" y="221"/>
                  <a:pt x="14" y="261"/>
                  <a:pt x="9" y="300"/>
                </a:cubicBezTo>
                <a:cubicBezTo>
                  <a:pt x="8" y="309"/>
                  <a:pt x="0" y="318"/>
                  <a:pt x="0" y="327"/>
                </a:cubicBezTo>
                <a:cubicBezTo>
                  <a:pt x="0" y="367"/>
                  <a:pt x="13" y="406"/>
                  <a:pt x="18" y="445"/>
                </a:cubicBezTo>
                <a:cubicBezTo>
                  <a:pt x="21" y="512"/>
                  <a:pt x="22" y="578"/>
                  <a:pt x="27" y="645"/>
                </a:cubicBezTo>
                <a:cubicBezTo>
                  <a:pt x="28" y="666"/>
                  <a:pt x="28" y="689"/>
                  <a:pt x="36" y="709"/>
                </a:cubicBezTo>
                <a:cubicBezTo>
                  <a:pt x="44" y="729"/>
                  <a:pt x="73" y="763"/>
                  <a:pt x="73" y="763"/>
                </a:cubicBezTo>
                <a:cubicBezTo>
                  <a:pt x="84" y="797"/>
                  <a:pt x="107" y="811"/>
                  <a:pt x="118" y="845"/>
                </a:cubicBezTo>
                <a:cubicBezTo>
                  <a:pt x="125" y="903"/>
                  <a:pt x="130" y="1013"/>
                  <a:pt x="173" y="1054"/>
                </a:cubicBezTo>
                <a:cubicBezTo>
                  <a:pt x="176" y="1121"/>
                  <a:pt x="178" y="1187"/>
                  <a:pt x="182" y="1254"/>
                </a:cubicBezTo>
                <a:cubicBezTo>
                  <a:pt x="188" y="1341"/>
                  <a:pt x="218" y="1427"/>
                  <a:pt x="245" y="1509"/>
                </a:cubicBezTo>
                <a:cubicBezTo>
                  <a:pt x="251" y="1529"/>
                  <a:pt x="256" y="1554"/>
                  <a:pt x="282" y="1554"/>
                </a:cubicBezTo>
              </a:path>
            </a:pathLst>
          </a:custGeom>
          <a:noFill/>
          <a:ln w="76200">
            <a:solidFill>
              <a:srgbClr val="33CC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817" name="Freeform 25"/>
          <p:cNvSpPr>
            <a:spLocks/>
          </p:cNvSpPr>
          <p:nvPr/>
        </p:nvSpPr>
        <p:spPr bwMode="auto">
          <a:xfrm>
            <a:off x="5343525" y="4210050"/>
            <a:ext cx="1009650" cy="1284288"/>
          </a:xfrm>
          <a:custGeom>
            <a:avLst/>
            <a:gdLst>
              <a:gd name="T0" fmla="*/ 2147483647 w 636"/>
              <a:gd name="T1" fmla="*/ 0 h 809"/>
              <a:gd name="T2" fmla="*/ 2147483647 w 636"/>
              <a:gd name="T3" fmla="*/ 2147483647 h 809"/>
              <a:gd name="T4" fmla="*/ 2147483647 w 636"/>
              <a:gd name="T5" fmla="*/ 2147483647 h 809"/>
              <a:gd name="T6" fmla="*/ 2147483647 w 636"/>
              <a:gd name="T7" fmla="*/ 2147483647 h 809"/>
              <a:gd name="T8" fmla="*/ 2147483647 w 636"/>
              <a:gd name="T9" fmla="*/ 2147483647 h 809"/>
              <a:gd name="T10" fmla="*/ 2147483647 w 636"/>
              <a:gd name="T11" fmla="*/ 2147483647 h 809"/>
              <a:gd name="T12" fmla="*/ 2147483647 w 636"/>
              <a:gd name="T13" fmla="*/ 2147483647 h 809"/>
              <a:gd name="T14" fmla="*/ 2147483647 w 636"/>
              <a:gd name="T15" fmla="*/ 2147483647 h 809"/>
              <a:gd name="T16" fmla="*/ 2147483647 w 636"/>
              <a:gd name="T17" fmla="*/ 2147483647 h 809"/>
              <a:gd name="T18" fmla="*/ 2147483647 w 636"/>
              <a:gd name="T19" fmla="*/ 2147483647 h 809"/>
              <a:gd name="T20" fmla="*/ 2147483647 w 636"/>
              <a:gd name="T21" fmla="*/ 2147483647 h 809"/>
              <a:gd name="T22" fmla="*/ 2147483647 w 636"/>
              <a:gd name="T23" fmla="*/ 2147483647 h 809"/>
              <a:gd name="T24" fmla="*/ 2147483647 w 636"/>
              <a:gd name="T25" fmla="*/ 2147483647 h 809"/>
              <a:gd name="T26" fmla="*/ 2147483647 w 636"/>
              <a:gd name="T27" fmla="*/ 2147483647 h 809"/>
              <a:gd name="T28" fmla="*/ 2147483647 w 636"/>
              <a:gd name="T29" fmla="*/ 2147483647 h 809"/>
              <a:gd name="T30" fmla="*/ 2147483647 w 636"/>
              <a:gd name="T31" fmla="*/ 2147483647 h 809"/>
              <a:gd name="T32" fmla="*/ 2147483647 w 636"/>
              <a:gd name="T33" fmla="*/ 2147483647 h 809"/>
              <a:gd name="T34" fmla="*/ 0 w 636"/>
              <a:gd name="T35" fmla="*/ 2147483647 h 8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6"/>
              <a:gd name="T55" fmla="*/ 0 h 809"/>
              <a:gd name="T56" fmla="*/ 636 w 636"/>
              <a:gd name="T57" fmla="*/ 809 h 8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6" h="809">
                <a:moveTo>
                  <a:pt x="636" y="0"/>
                </a:moveTo>
                <a:cubicBezTo>
                  <a:pt x="619" y="52"/>
                  <a:pt x="623" y="72"/>
                  <a:pt x="582" y="100"/>
                </a:cubicBezTo>
                <a:cubicBezTo>
                  <a:pt x="576" y="109"/>
                  <a:pt x="568" y="117"/>
                  <a:pt x="563" y="127"/>
                </a:cubicBezTo>
                <a:cubicBezTo>
                  <a:pt x="555" y="145"/>
                  <a:pt x="556" y="166"/>
                  <a:pt x="545" y="182"/>
                </a:cubicBezTo>
                <a:cubicBezTo>
                  <a:pt x="530" y="203"/>
                  <a:pt x="512" y="223"/>
                  <a:pt x="500" y="246"/>
                </a:cubicBezTo>
                <a:cubicBezTo>
                  <a:pt x="481" y="284"/>
                  <a:pt x="481" y="304"/>
                  <a:pt x="445" y="327"/>
                </a:cubicBezTo>
                <a:cubicBezTo>
                  <a:pt x="433" y="365"/>
                  <a:pt x="416" y="379"/>
                  <a:pt x="391" y="409"/>
                </a:cubicBezTo>
                <a:cubicBezTo>
                  <a:pt x="384" y="418"/>
                  <a:pt x="380" y="428"/>
                  <a:pt x="373" y="437"/>
                </a:cubicBezTo>
                <a:cubicBezTo>
                  <a:pt x="368" y="444"/>
                  <a:pt x="354" y="455"/>
                  <a:pt x="354" y="455"/>
                </a:cubicBezTo>
                <a:cubicBezTo>
                  <a:pt x="293" y="488"/>
                  <a:pt x="370" y="452"/>
                  <a:pt x="300" y="464"/>
                </a:cubicBezTo>
                <a:cubicBezTo>
                  <a:pt x="281" y="467"/>
                  <a:pt x="263" y="476"/>
                  <a:pt x="245" y="482"/>
                </a:cubicBezTo>
                <a:cubicBezTo>
                  <a:pt x="236" y="485"/>
                  <a:pt x="218" y="491"/>
                  <a:pt x="218" y="491"/>
                </a:cubicBezTo>
                <a:cubicBezTo>
                  <a:pt x="195" y="560"/>
                  <a:pt x="224" y="547"/>
                  <a:pt x="145" y="573"/>
                </a:cubicBezTo>
                <a:cubicBezTo>
                  <a:pt x="108" y="629"/>
                  <a:pt x="150" y="578"/>
                  <a:pt x="100" y="609"/>
                </a:cubicBezTo>
                <a:cubicBezTo>
                  <a:pt x="85" y="618"/>
                  <a:pt x="76" y="634"/>
                  <a:pt x="63" y="646"/>
                </a:cubicBezTo>
                <a:cubicBezTo>
                  <a:pt x="53" y="686"/>
                  <a:pt x="37" y="724"/>
                  <a:pt x="27" y="764"/>
                </a:cubicBezTo>
                <a:cubicBezTo>
                  <a:pt x="24" y="776"/>
                  <a:pt x="24" y="789"/>
                  <a:pt x="18" y="800"/>
                </a:cubicBezTo>
                <a:cubicBezTo>
                  <a:pt x="15" y="806"/>
                  <a:pt x="6" y="806"/>
                  <a:pt x="0" y="809"/>
                </a:cubicBezTo>
              </a:path>
            </a:pathLst>
          </a:custGeom>
          <a:noFill/>
          <a:ln w="76200">
            <a:solidFill>
              <a:srgbClr val="33CC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3818" name="Freeform 26"/>
          <p:cNvSpPr>
            <a:spLocks/>
          </p:cNvSpPr>
          <p:nvPr/>
        </p:nvSpPr>
        <p:spPr bwMode="auto">
          <a:xfrm>
            <a:off x="6396038" y="4210050"/>
            <a:ext cx="952500" cy="750888"/>
          </a:xfrm>
          <a:custGeom>
            <a:avLst/>
            <a:gdLst>
              <a:gd name="T0" fmla="*/ 0 w 600"/>
              <a:gd name="T1" fmla="*/ 0 h 473"/>
              <a:gd name="T2" fmla="*/ 2147483647 w 600"/>
              <a:gd name="T3" fmla="*/ 2147483647 h 473"/>
              <a:gd name="T4" fmla="*/ 2147483647 w 600"/>
              <a:gd name="T5" fmla="*/ 2147483647 h 473"/>
              <a:gd name="T6" fmla="*/ 2147483647 w 600"/>
              <a:gd name="T7" fmla="*/ 2147483647 h 473"/>
              <a:gd name="T8" fmla="*/ 2147483647 w 600"/>
              <a:gd name="T9" fmla="*/ 2147483647 h 473"/>
              <a:gd name="T10" fmla="*/ 2147483647 w 600"/>
              <a:gd name="T11" fmla="*/ 2147483647 h 473"/>
              <a:gd name="T12" fmla="*/ 2147483647 w 600"/>
              <a:gd name="T13" fmla="*/ 2147483647 h 473"/>
              <a:gd name="T14" fmla="*/ 2147483647 w 600"/>
              <a:gd name="T15" fmla="*/ 2147483647 h 473"/>
              <a:gd name="T16" fmla="*/ 0 60000 65536"/>
              <a:gd name="T17" fmla="*/ 0 60000 65536"/>
              <a:gd name="T18" fmla="*/ 0 60000 65536"/>
              <a:gd name="T19" fmla="*/ 0 60000 65536"/>
              <a:gd name="T20" fmla="*/ 0 60000 65536"/>
              <a:gd name="T21" fmla="*/ 0 60000 65536"/>
              <a:gd name="T22" fmla="*/ 0 60000 65536"/>
              <a:gd name="T23" fmla="*/ 0 60000 65536"/>
              <a:gd name="T24" fmla="*/ 0 w 600"/>
              <a:gd name="T25" fmla="*/ 0 h 473"/>
              <a:gd name="T26" fmla="*/ 600 w 600"/>
              <a:gd name="T27" fmla="*/ 473 h 4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0" h="473">
                <a:moveTo>
                  <a:pt x="0" y="0"/>
                </a:moveTo>
                <a:cubicBezTo>
                  <a:pt x="28" y="18"/>
                  <a:pt x="42" y="36"/>
                  <a:pt x="73" y="46"/>
                </a:cubicBezTo>
                <a:cubicBezTo>
                  <a:pt x="112" y="85"/>
                  <a:pt x="147" y="83"/>
                  <a:pt x="200" y="100"/>
                </a:cubicBezTo>
                <a:cubicBezTo>
                  <a:pt x="218" y="106"/>
                  <a:pt x="255" y="118"/>
                  <a:pt x="255" y="118"/>
                </a:cubicBezTo>
                <a:cubicBezTo>
                  <a:pt x="319" y="162"/>
                  <a:pt x="288" y="150"/>
                  <a:pt x="346" y="164"/>
                </a:cubicBezTo>
                <a:cubicBezTo>
                  <a:pt x="400" y="200"/>
                  <a:pt x="439" y="253"/>
                  <a:pt x="500" y="273"/>
                </a:cubicBezTo>
                <a:cubicBezTo>
                  <a:pt x="519" y="300"/>
                  <a:pt x="545" y="324"/>
                  <a:pt x="555" y="355"/>
                </a:cubicBezTo>
                <a:cubicBezTo>
                  <a:pt x="566" y="387"/>
                  <a:pt x="574" y="447"/>
                  <a:pt x="600" y="473"/>
                </a:cubicBezTo>
              </a:path>
            </a:pathLst>
          </a:custGeom>
          <a:noFill/>
          <a:ln w="76200">
            <a:solidFill>
              <a:srgbClr val="33CC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nvGrpSpPr>
          <p:cNvPr id="33819" name="Group 17"/>
          <p:cNvGrpSpPr>
            <a:grpSpLocks/>
          </p:cNvGrpSpPr>
          <p:nvPr/>
        </p:nvGrpSpPr>
        <p:grpSpPr bwMode="auto">
          <a:xfrm>
            <a:off x="8610600" y="6308725"/>
            <a:ext cx="368300" cy="396875"/>
            <a:chOff x="5455" y="4032"/>
            <a:chExt cx="232" cy="250"/>
          </a:xfrm>
        </p:grpSpPr>
        <p:sp>
          <p:nvSpPr>
            <p:cNvPr id="33825"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33826"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C475AB8B-7362-4A49-81E0-6F1C802D45E8}" type="slidenum">
                <a:rPr lang="en-US" sz="2000" b="1">
                  <a:solidFill>
                    <a:srgbClr val="000000"/>
                  </a:solidFill>
                </a:rPr>
                <a:pPr eaLnBrk="1" hangingPunct="1"/>
                <a:t>25</a:t>
              </a:fld>
              <a:endParaRPr lang="en-US"/>
            </a:p>
          </p:txBody>
        </p:sp>
      </p:grpSp>
      <p:sp>
        <p:nvSpPr>
          <p:cNvPr id="30" name="TextBox 29"/>
          <p:cNvSpPr txBox="1"/>
          <p:nvPr/>
        </p:nvSpPr>
        <p:spPr>
          <a:xfrm>
            <a:off x="2590800" y="2438400"/>
            <a:ext cx="1073150" cy="523875"/>
          </a:xfrm>
          <a:prstGeom prst="rect">
            <a:avLst/>
          </a:prstGeom>
          <a:noFill/>
        </p:spPr>
        <p:txBody>
          <a:bodyPr wrap="none">
            <a:spAutoFit/>
          </a:bodyPr>
          <a:lstStyle/>
          <a:p>
            <a:pPr>
              <a:defRPr/>
            </a:pPr>
            <a:r>
              <a:rPr lang="id-ID" sz="2800" dirty="0">
                <a:solidFill>
                  <a:schemeClr val="bg2">
                    <a:lumMod val="50000"/>
                  </a:schemeClr>
                </a:solidFill>
                <a:latin typeface="Impact" pitchFamily="34" charset="0"/>
              </a:rPr>
              <a:t>ALKI-I </a:t>
            </a:r>
          </a:p>
        </p:txBody>
      </p:sp>
      <p:sp>
        <p:nvSpPr>
          <p:cNvPr id="31" name="TextBox 30"/>
          <p:cNvSpPr txBox="1"/>
          <p:nvPr/>
        </p:nvSpPr>
        <p:spPr>
          <a:xfrm>
            <a:off x="4572000" y="2590800"/>
            <a:ext cx="1176338" cy="523875"/>
          </a:xfrm>
          <a:prstGeom prst="rect">
            <a:avLst/>
          </a:prstGeom>
          <a:noFill/>
        </p:spPr>
        <p:txBody>
          <a:bodyPr wrap="none">
            <a:spAutoFit/>
          </a:bodyPr>
          <a:lstStyle/>
          <a:p>
            <a:pPr>
              <a:defRPr/>
            </a:pPr>
            <a:r>
              <a:rPr lang="id-ID" sz="2800" dirty="0">
                <a:solidFill>
                  <a:schemeClr val="bg2">
                    <a:lumMod val="50000"/>
                  </a:schemeClr>
                </a:solidFill>
                <a:latin typeface="Impact" pitchFamily="34" charset="0"/>
              </a:rPr>
              <a:t>ALKI-II </a:t>
            </a:r>
          </a:p>
        </p:txBody>
      </p:sp>
      <p:sp>
        <p:nvSpPr>
          <p:cNvPr id="32" name="TextBox 31"/>
          <p:cNvSpPr txBox="1"/>
          <p:nvPr/>
        </p:nvSpPr>
        <p:spPr>
          <a:xfrm>
            <a:off x="4924425" y="5314950"/>
            <a:ext cx="1095375" cy="400050"/>
          </a:xfrm>
          <a:prstGeom prst="rect">
            <a:avLst/>
          </a:prstGeom>
          <a:noFill/>
        </p:spPr>
        <p:txBody>
          <a:bodyPr wrap="none">
            <a:spAutoFit/>
          </a:bodyPr>
          <a:lstStyle/>
          <a:p>
            <a:pPr>
              <a:defRPr/>
            </a:pPr>
            <a:r>
              <a:rPr lang="id-ID" sz="2000" dirty="0">
                <a:solidFill>
                  <a:schemeClr val="bg2">
                    <a:lumMod val="50000"/>
                  </a:schemeClr>
                </a:solidFill>
                <a:latin typeface="Impact" pitchFamily="34" charset="0"/>
              </a:rPr>
              <a:t>ALKI-IIIA </a:t>
            </a:r>
          </a:p>
        </p:txBody>
      </p:sp>
      <p:sp>
        <p:nvSpPr>
          <p:cNvPr id="33" name="TextBox 32"/>
          <p:cNvSpPr txBox="1"/>
          <p:nvPr/>
        </p:nvSpPr>
        <p:spPr>
          <a:xfrm>
            <a:off x="6108700" y="5137150"/>
            <a:ext cx="1106488" cy="400050"/>
          </a:xfrm>
          <a:prstGeom prst="rect">
            <a:avLst/>
          </a:prstGeom>
          <a:noFill/>
        </p:spPr>
        <p:txBody>
          <a:bodyPr wrap="none">
            <a:spAutoFit/>
          </a:bodyPr>
          <a:lstStyle/>
          <a:p>
            <a:pPr>
              <a:defRPr/>
            </a:pPr>
            <a:r>
              <a:rPr lang="id-ID" sz="2000" dirty="0">
                <a:solidFill>
                  <a:schemeClr val="bg2">
                    <a:lumMod val="50000"/>
                  </a:schemeClr>
                </a:solidFill>
                <a:latin typeface="Impact" pitchFamily="34" charset="0"/>
              </a:rPr>
              <a:t>ALKI-IIIB </a:t>
            </a:r>
          </a:p>
        </p:txBody>
      </p:sp>
      <p:sp>
        <p:nvSpPr>
          <p:cNvPr id="34" name="TextBox 33"/>
          <p:cNvSpPr txBox="1"/>
          <p:nvPr/>
        </p:nvSpPr>
        <p:spPr>
          <a:xfrm>
            <a:off x="6553200" y="4495800"/>
            <a:ext cx="1108075" cy="400050"/>
          </a:xfrm>
          <a:prstGeom prst="rect">
            <a:avLst/>
          </a:prstGeom>
          <a:noFill/>
        </p:spPr>
        <p:txBody>
          <a:bodyPr wrap="none">
            <a:spAutoFit/>
          </a:bodyPr>
          <a:lstStyle/>
          <a:p>
            <a:pPr>
              <a:defRPr/>
            </a:pPr>
            <a:r>
              <a:rPr lang="id-ID" sz="2000" dirty="0">
                <a:solidFill>
                  <a:schemeClr val="bg2">
                    <a:lumMod val="50000"/>
                  </a:schemeClr>
                </a:solidFill>
                <a:latin typeface="Impact" pitchFamily="34" charset="0"/>
              </a:rPr>
              <a:t>ALKI-IIIC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228600" y="3429000"/>
            <a:ext cx="8763000" cy="3278188"/>
          </a:xfrm>
          <a:prstGeom prst="rect">
            <a:avLst/>
          </a:prstGeom>
          <a:noFill/>
          <a:ln w="9525" cap="flat" cmpd="sng" algn="ctr">
            <a:noFill/>
            <a:prstDash val="solid"/>
            <a:miter lim="800000"/>
            <a:headEnd/>
            <a:tailEnd/>
          </a:ln>
          <a:effectLst>
            <a:prstShdw prst="shdw17" dist="17961" dir="2700000">
              <a:schemeClr val="accent1">
                <a:gamma/>
                <a:shade val="60000"/>
                <a:invGamma/>
                <a:alpha val="80000"/>
              </a:schemeClr>
            </a:prstShdw>
          </a:effectLst>
        </p:spPr>
        <p:txBody>
          <a:bodyPr anchor="ctr">
            <a:spAutoFit/>
          </a:bodyPr>
          <a:lstStyle/>
          <a:p>
            <a:pPr marL="533400" indent="-533400" algn="l" eaLnBrk="0" hangingPunct="0">
              <a:spcBef>
                <a:spcPts val="600"/>
              </a:spcBef>
              <a:defRPr/>
            </a:pPr>
            <a:r>
              <a:rPr lang="id-ID" dirty="0">
                <a:ea typeface="Times New Roman" pitchFamily="18" charset="0"/>
                <a:cs typeface="Arial" pitchFamily="34" charset="0"/>
              </a:rPr>
              <a:t>1)	DAMPAK ADANYA KONFLIK KLAIM WILAYAH KEPULAUAN SPRATLY &amp; PARACEL DI LAUT CINA SELATAN, SEPERTI DIGUNAKANNYA WILAYAH ALKI - I UTK KEGIATAN MANUVER ANGKATAN PERANG NEGARA YANG TERLIBAT.</a:t>
            </a:r>
            <a:endParaRPr lang="id-ID" sz="1050" dirty="0"/>
          </a:p>
          <a:p>
            <a:pPr marL="533400" indent="-533400" algn="l" eaLnBrk="0" hangingPunct="0">
              <a:spcBef>
                <a:spcPts val="600"/>
              </a:spcBef>
              <a:defRPr/>
            </a:pPr>
            <a:r>
              <a:rPr lang="id-ID" dirty="0">
                <a:ea typeface="Times New Roman" pitchFamily="18" charset="0"/>
                <a:cs typeface="Arial" pitchFamily="34" charset="0"/>
              </a:rPr>
              <a:t>2)	DAMPAK KEPADATAN LALU LINTAS PELAYARAN DI SELAT MALAKA, SEPERTI DIGUNAKANNYA WILAYAH ALKI - I OLEH PEROMPAK UTK MENGHINDARI KEJARAN APARAT KEAMANAN INDONESIA &amp; APARAT KEAMANAN GABUNAN (INDONESIA, MALAYSIA, SINGAPURA) ATAU PENYELUNDUPAN.</a:t>
            </a:r>
            <a:endParaRPr lang="id-ID" sz="1050" dirty="0"/>
          </a:p>
          <a:p>
            <a:pPr marL="533400" indent="-533400" algn="l" eaLnBrk="0" hangingPunct="0">
              <a:spcBef>
                <a:spcPts val="600"/>
              </a:spcBef>
              <a:defRPr/>
            </a:pPr>
            <a:r>
              <a:rPr lang="id-ID" dirty="0">
                <a:ea typeface="Times New Roman" pitchFamily="18" charset="0"/>
                <a:cs typeface="Arial" pitchFamily="34" charset="0"/>
              </a:rPr>
              <a:t>3)	DAMPAK BAHAYA ANCAMAN BENCANA ALAM &amp; TSUNAMI DI SELAT SUNDA, SEPERTI ANCAMAN GEMPA VULKANI/ERUPSI GUNUNG BERAPI (ANAK KRAKATAU).</a:t>
            </a:r>
            <a:endParaRPr lang="id-ID" sz="1050" dirty="0"/>
          </a:p>
          <a:p>
            <a:pPr marL="533400" indent="-533400" algn="l" eaLnBrk="0" hangingPunct="0">
              <a:spcBef>
                <a:spcPts val="600"/>
              </a:spcBef>
              <a:defRPr/>
            </a:pPr>
            <a:r>
              <a:rPr lang="id-ID" dirty="0">
                <a:ea typeface="Times New Roman" pitchFamily="18" charset="0"/>
                <a:cs typeface="Arial" pitchFamily="34" charset="0"/>
              </a:rPr>
              <a:t>4)	DAMPAK POLITIK EKSPANSIONAL MALAYSIA, SEPERTI KEMUNGKINAN KLAIM WILAYAH TERITORIAL BARU.</a:t>
            </a:r>
            <a:endParaRPr lang="id-ID" sz="2000" dirty="0"/>
          </a:p>
        </p:txBody>
      </p:sp>
      <p:sp>
        <p:nvSpPr>
          <p:cNvPr id="34819" name="Text Box 13"/>
          <p:cNvSpPr txBox="1">
            <a:spLocks noChangeArrowheads="1"/>
          </p:cNvSpPr>
          <p:nvPr/>
        </p:nvSpPr>
        <p:spPr bwMode="auto">
          <a:xfrm>
            <a:off x="-381000" y="762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id-ID" sz="3200">
                <a:solidFill>
                  <a:srgbClr val="FFFF00"/>
                </a:solidFill>
                <a:latin typeface="Impact" pitchFamily="34" charset="0"/>
              </a:rPr>
              <a:t>A L K I   -   I</a:t>
            </a:r>
            <a:endParaRPr lang="en-US" sz="3200">
              <a:solidFill>
                <a:srgbClr val="FFFF00"/>
              </a:solidFill>
              <a:latin typeface="Impact" pitchFamily="34" charset="0"/>
            </a:endParaRPr>
          </a:p>
        </p:txBody>
      </p:sp>
      <p:sp>
        <p:nvSpPr>
          <p:cNvPr id="4" name="Rectangle 3"/>
          <p:cNvSpPr/>
          <p:nvPr/>
        </p:nvSpPr>
        <p:spPr>
          <a:xfrm>
            <a:off x="228600" y="685800"/>
            <a:ext cx="8915400" cy="2062163"/>
          </a:xfrm>
          <a:prstGeom prst="rect">
            <a:avLst/>
          </a:prstGeom>
        </p:spPr>
        <p:txBody>
          <a:bodyPr>
            <a:spAutoFit/>
          </a:bodyPr>
          <a:lstStyle/>
          <a:p>
            <a:pPr algn="l" eaLnBrk="0" hangingPunct="0">
              <a:defRPr/>
            </a:pPr>
            <a:r>
              <a:rPr lang="id-ID" sz="2800" dirty="0">
                <a:solidFill>
                  <a:srgbClr val="FFFF00"/>
                </a:solidFill>
                <a:ea typeface="Times New Roman" pitchFamily="18" charset="0"/>
                <a:cs typeface="Arial" pitchFamily="34" charset="0"/>
              </a:rPr>
              <a:t>JALUR ALKI-I DIFUNGSIKAN : </a:t>
            </a:r>
          </a:p>
          <a:p>
            <a:pPr marL="457200" indent="-457200" algn="l" eaLnBrk="0" hangingPunct="0">
              <a:spcBef>
                <a:spcPts val="600"/>
              </a:spcBef>
              <a:buFontTx/>
              <a:buAutoNum type="arabicPeriod"/>
              <a:defRPr/>
            </a:pPr>
            <a:r>
              <a:rPr lang="en-US" sz="1800" dirty="0">
                <a:ea typeface="Times New Roman" pitchFamily="18" charset="0"/>
                <a:cs typeface="Arial" pitchFamily="34" charset="0"/>
              </a:rPr>
              <a:t>UNTUK PELAYARAN DARI LAUT CINA SELATAN MELINTASI LAUT NATUNA, SELAT KARIMATA, LAUT JAWA DAN SELAT SUNDA KE SAMUDERA HINDIA, DAN SEBALIKNYA</a:t>
            </a:r>
            <a:r>
              <a:rPr lang="id-ID" sz="1800" dirty="0">
                <a:ea typeface="Times New Roman" pitchFamily="18" charset="0"/>
                <a:cs typeface="Arial" pitchFamily="34" charset="0"/>
              </a:rPr>
              <a:t>.</a:t>
            </a:r>
          </a:p>
          <a:p>
            <a:pPr marL="457200" indent="-457200" algn="l" eaLnBrk="0" hangingPunct="0">
              <a:spcBef>
                <a:spcPts val="600"/>
              </a:spcBef>
              <a:buFontTx/>
              <a:buAutoNum type="arabicPeriod"/>
              <a:defRPr/>
            </a:pPr>
            <a:r>
              <a:rPr lang="en-US" sz="1800" dirty="0">
                <a:ea typeface="Times New Roman" pitchFamily="18" charset="0"/>
                <a:cs typeface="Arial" pitchFamily="34" charset="0"/>
              </a:rPr>
              <a:t>UNTUK PELAYARAN DARI SELAT SINGAPURA MELALUI LAUT NATUNA DAN SEBALIKNYA (ALUR LAUT CABANG I A).</a:t>
            </a:r>
            <a:endParaRPr lang="id-ID" sz="1100" dirty="0"/>
          </a:p>
        </p:txBody>
      </p:sp>
      <p:sp>
        <p:nvSpPr>
          <p:cNvPr id="34821" name="Rectangle 4"/>
          <p:cNvSpPr>
            <a:spLocks noChangeArrowheads="1"/>
          </p:cNvSpPr>
          <p:nvPr/>
        </p:nvSpPr>
        <p:spPr bwMode="auto">
          <a:xfrm>
            <a:off x="228600" y="2895600"/>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id-ID" sz="2800">
                <a:solidFill>
                  <a:srgbClr val="FFFF00"/>
                </a:solidFill>
                <a:ea typeface="Times New Roman" pitchFamily="18" charset="0"/>
                <a:cs typeface="Arial" pitchFamily="34" charset="0"/>
              </a:rPr>
              <a:t>POTENSI ANCAMAN  ALKI-I :</a:t>
            </a:r>
            <a:endParaRPr lang="id-ID">
              <a:solidFill>
                <a:srgbClr val="FFFF00"/>
              </a:solidFill>
              <a:ea typeface="Times New Roman" pitchFamily="18" charset="0"/>
              <a:cs typeface="Arial" pitchFamily="34" charset="0"/>
            </a:endParaRPr>
          </a:p>
        </p:txBody>
      </p:sp>
      <p:grpSp>
        <p:nvGrpSpPr>
          <p:cNvPr id="34822" name="Group 17"/>
          <p:cNvGrpSpPr>
            <a:grpSpLocks/>
          </p:cNvGrpSpPr>
          <p:nvPr/>
        </p:nvGrpSpPr>
        <p:grpSpPr bwMode="auto">
          <a:xfrm>
            <a:off x="8610600" y="6156325"/>
            <a:ext cx="368300" cy="396875"/>
            <a:chOff x="5455" y="4032"/>
            <a:chExt cx="232" cy="250"/>
          </a:xfrm>
        </p:grpSpPr>
        <p:sp>
          <p:nvSpPr>
            <p:cNvPr id="34823"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34824"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B7FE0CD6-5853-4EE6-BC03-310A7E91611A}" type="slidenum">
                <a:rPr lang="en-US" sz="2000" b="1">
                  <a:solidFill>
                    <a:srgbClr val="000000"/>
                  </a:solidFill>
                </a:rPr>
                <a:pPr eaLnBrk="1" hangingPunct="1"/>
                <a:t>26</a:t>
              </a:fld>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228600" y="2776538"/>
            <a:ext cx="8763000" cy="3600450"/>
          </a:xfrm>
          <a:prstGeom prst="rect">
            <a:avLst/>
          </a:prstGeom>
          <a:noFill/>
          <a:ln w="9525" cap="flat" cmpd="sng" algn="ctr">
            <a:noFill/>
            <a:prstDash val="solid"/>
            <a:miter lim="800000"/>
            <a:headEnd/>
            <a:tailEnd/>
          </a:ln>
          <a:effectLst>
            <a:prstShdw prst="shdw17" dist="17961" dir="2700000">
              <a:schemeClr val="accent1">
                <a:gamma/>
                <a:shade val="60000"/>
                <a:invGamma/>
                <a:alpha val="80000"/>
              </a:schemeClr>
            </a:prstShdw>
          </a:effectLst>
        </p:spPr>
        <p:txBody>
          <a:bodyPr anchor="ctr">
            <a:spAutoFit/>
          </a:bodyPr>
          <a:lstStyle/>
          <a:p>
            <a:pPr marL="444500" indent="-444500" algn="l">
              <a:spcBef>
                <a:spcPts val="1200"/>
              </a:spcBef>
              <a:defRPr/>
            </a:pPr>
            <a:r>
              <a:rPr lang="id-ID" sz="1800" dirty="0">
                <a:ea typeface="Times New Roman" pitchFamily="18" charset="0"/>
                <a:cs typeface="Arial" pitchFamily="34" charset="0"/>
              </a:rPr>
              <a:t>1)	DAMPAK </a:t>
            </a:r>
            <a:r>
              <a:rPr lang="id-ID" sz="1800" dirty="0"/>
              <a:t>KONFLIK BLOK AMBALAT, SEPERTI DIGUNAKANNYA WILAYAH ALKI II UTK MANUVER ANGKATAN PERANG NEGARA TETANGGA.</a:t>
            </a:r>
          </a:p>
          <a:p>
            <a:pPr marL="444500" indent="-444500" algn="l">
              <a:spcBef>
                <a:spcPts val="1200"/>
              </a:spcBef>
              <a:defRPr/>
            </a:pPr>
            <a:r>
              <a:rPr lang="id-ID" sz="1800" dirty="0"/>
              <a:t>2)	DAMPAK LEPASNYA PULAU SIPADAN &amp; LIGITAN, SEPERTI PENANGKAPAN IKAN &amp; SUMBER DAYA ALAM LAINNYA SECARA ILLEGAL.</a:t>
            </a:r>
          </a:p>
          <a:p>
            <a:pPr marL="444500" indent="-444500" algn="l">
              <a:spcBef>
                <a:spcPts val="1200"/>
              </a:spcBef>
              <a:defRPr/>
            </a:pPr>
            <a:r>
              <a:rPr lang="id-ID" sz="1800" dirty="0"/>
              <a:t>3)	DAMPAK DARI PUSAT PARIWISATA DUNIA DI BALI, SEPERTI PENYELUNDUPAN BARANG SECARA ILLEGAL DAN PERDAGANGAN MANUSIA, SERTA TERORISME.</a:t>
            </a:r>
          </a:p>
          <a:p>
            <a:pPr marL="444500" indent="-444500" algn="l">
              <a:spcBef>
                <a:spcPts val="1200"/>
              </a:spcBef>
              <a:defRPr/>
            </a:pPr>
            <a:r>
              <a:rPr lang="id-ID" sz="1800" dirty="0"/>
              <a:t>4)	DAMPAK POLITIK EKSPANSIONAL MALAYSIA, SEPERTI KEMUNGKINAN BARU KLAIM WILAYAH TERITORIAL SETELAH BERHASIL MENGUASAI PULAU SIPADAN &amp; LIGITAN, SERTA  PROVOKASI ATAS WILAYAH BLOK AMBALAT.</a:t>
            </a:r>
            <a:endParaRPr lang="id-ID" sz="2400" dirty="0"/>
          </a:p>
        </p:txBody>
      </p:sp>
      <p:sp>
        <p:nvSpPr>
          <p:cNvPr id="35843" name="Text Box 13"/>
          <p:cNvSpPr txBox="1">
            <a:spLocks noChangeArrowheads="1"/>
          </p:cNvSpPr>
          <p:nvPr/>
        </p:nvSpPr>
        <p:spPr bwMode="auto">
          <a:xfrm>
            <a:off x="-381000" y="762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id-ID" sz="3200">
                <a:solidFill>
                  <a:srgbClr val="FFFF00"/>
                </a:solidFill>
                <a:latin typeface="Impact" pitchFamily="34" charset="0"/>
              </a:rPr>
              <a:t>A L K I   -   II</a:t>
            </a:r>
            <a:endParaRPr lang="en-US" sz="3200">
              <a:solidFill>
                <a:srgbClr val="FFFF00"/>
              </a:solidFill>
              <a:latin typeface="Impact" pitchFamily="34" charset="0"/>
            </a:endParaRPr>
          </a:p>
        </p:txBody>
      </p:sp>
      <p:sp>
        <p:nvSpPr>
          <p:cNvPr id="35844" name="Rectangle 3"/>
          <p:cNvSpPr>
            <a:spLocks noChangeArrowheads="1"/>
          </p:cNvSpPr>
          <p:nvPr/>
        </p:nvSpPr>
        <p:spPr bwMode="auto">
          <a:xfrm>
            <a:off x="228600" y="685800"/>
            <a:ext cx="891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id-ID" sz="2800">
                <a:solidFill>
                  <a:srgbClr val="FFFF00"/>
                </a:solidFill>
                <a:ea typeface="Times New Roman" pitchFamily="18" charset="0"/>
                <a:cs typeface="Arial" pitchFamily="34" charset="0"/>
              </a:rPr>
              <a:t>JALUR ALKI-II DIFUNGSIKAN : </a:t>
            </a:r>
            <a:r>
              <a:rPr lang="id-ID" sz="2000">
                <a:ea typeface="Times New Roman" pitchFamily="18" charset="0"/>
                <a:cs typeface="Arial" pitchFamily="34" charset="0"/>
              </a:rPr>
              <a:t>UN</a:t>
            </a:r>
            <a:r>
              <a:rPr lang="en-US" sz="2000">
                <a:ea typeface="Times New Roman" pitchFamily="18" charset="0"/>
                <a:cs typeface="Arial" pitchFamily="34" charset="0"/>
              </a:rPr>
              <a:t>TUK PELAYARAN DARI LAUT SULAWESI MELINTASI SELAT MAKASAR, LAUT FLORES DAN SELAT LOMBOK KE SAMUDERA HINDIA, DAN SEBALIKNYA.</a:t>
            </a:r>
            <a:endParaRPr lang="id-ID" sz="1200">
              <a:ea typeface="Times New Roman" pitchFamily="18" charset="0"/>
              <a:cs typeface="Arial" pitchFamily="34" charset="0"/>
            </a:endParaRPr>
          </a:p>
        </p:txBody>
      </p:sp>
      <p:sp>
        <p:nvSpPr>
          <p:cNvPr id="35845" name="Rectangle 4"/>
          <p:cNvSpPr>
            <a:spLocks noChangeArrowheads="1"/>
          </p:cNvSpPr>
          <p:nvPr/>
        </p:nvSpPr>
        <p:spPr bwMode="auto">
          <a:xfrm>
            <a:off x="228600" y="2143125"/>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id-ID" sz="2800">
                <a:solidFill>
                  <a:srgbClr val="FFFF00"/>
                </a:solidFill>
                <a:ea typeface="Times New Roman" pitchFamily="18" charset="0"/>
                <a:cs typeface="Arial" pitchFamily="34" charset="0"/>
              </a:rPr>
              <a:t>POTENSI ANCAMAN  ALKI-II :</a:t>
            </a:r>
            <a:endParaRPr lang="id-ID">
              <a:solidFill>
                <a:srgbClr val="FFFF00"/>
              </a:solidFill>
              <a:ea typeface="Times New Roman" pitchFamily="18" charset="0"/>
              <a:cs typeface="Arial" pitchFamily="34" charset="0"/>
            </a:endParaRPr>
          </a:p>
        </p:txBody>
      </p:sp>
      <p:grpSp>
        <p:nvGrpSpPr>
          <p:cNvPr id="35846" name="Group 17"/>
          <p:cNvGrpSpPr>
            <a:grpSpLocks/>
          </p:cNvGrpSpPr>
          <p:nvPr/>
        </p:nvGrpSpPr>
        <p:grpSpPr bwMode="auto">
          <a:xfrm>
            <a:off x="8610600" y="6156325"/>
            <a:ext cx="368300" cy="396875"/>
            <a:chOff x="5455" y="4032"/>
            <a:chExt cx="232" cy="250"/>
          </a:xfrm>
        </p:grpSpPr>
        <p:sp>
          <p:nvSpPr>
            <p:cNvPr id="35847"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35848"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73ADBEAF-D2D6-4A96-A650-2CE66A1AF3C3}" type="slidenum">
                <a:rPr lang="en-US" sz="2000" b="1">
                  <a:solidFill>
                    <a:srgbClr val="000000"/>
                  </a:solidFill>
                </a:rPr>
                <a:pPr eaLnBrk="1" hangingPunct="1"/>
                <a:t>27</a:t>
              </a:fld>
              <a:endParaRPr lang="en-US"/>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228600" y="2776538"/>
            <a:ext cx="8763000" cy="3908425"/>
          </a:xfrm>
          <a:prstGeom prst="rect">
            <a:avLst/>
          </a:prstGeom>
          <a:noFill/>
          <a:ln w="9525" cap="flat" cmpd="sng" algn="ctr">
            <a:noFill/>
            <a:prstDash val="solid"/>
            <a:miter lim="800000"/>
            <a:headEnd/>
            <a:tailEnd/>
          </a:ln>
          <a:effectLst>
            <a:prstShdw prst="shdw17" dist="17961" dir="2700000">
              <a:schemeClr val="accent1">
                <a:gamma/>
                <a:shade val="60000"/>
                <a:invGamma/>
                <a:alpha val="80000"/>
              </a:schemeClr>
            </a:prstShdw>
          </a:effectLst>
        </p:spPr>
        <p:txBody>
          <a:bodyPr anchor="ctr">
            <a:spAutoFit/>
          </a:bodyPr>
          <a:lstStyle/>
          <a:p>
            <a:pPr marL="342900" indent="-342900" algn="l">
              <a:spcBef>
                <a:spcPts val="1200"/>
              </a:spcBef>
              <a:defRPr/>
            </a:pPr>
            <a:r>
              <a:rPr lang="id-ID" dirty="0">
                <a:ea typeface="Times New Roman" pitchFamily="18" charset="0"/>
                <a:cs typeface="Arial" pitchFamily="34" charset="0"/>
              </a:rPr>
              <a:t>1)	DAMPAK </a:t>
            </a:r>
            <a:r>
              <a:rPr lang="id-ID" dirty="0"/>
              <a:t>KONFLIK INTERNAL NEGARA TETANGGA DI UTARA (PHILIPINA) &amp; SELATAN (TIMOR LESTE), SEPERTI DIJADIKANNYA WILAYAH ALKI IIIA SBG SARANA PELARIAN ATAU KEGIATAN LAIN YG MEMBAHAYAKAN KEAMANAN LAUT.</a:t>
            </a:r>
          </a:p>
          <a:p>
            <a:pPr marL="342900" indent="-342900" algn="l">
              <a:spcBef>
                <a:spcPts val="1200"/>
              </a:spcBef>
              <a:defRPr/>
            </a:pPr>
            <a:r>
              <a:rPr lang="id-ID" dirty="0"/>
              <a:t>2)	DAMPAK DARI LEPASNYA TIMUR TIMUR MENJADI NEGARA BERDAULAT (TIMOR LESTE) TERKAIT DGN BLOK MIGAS DI SEBELAH SELATAN PULAU TIMOR, SEPERTI PELANGGARAN WILAYAH, PENYELUNDUPAN &amp; KLAIM TERITORIAL.</a:t>
            </a:r>
          </a:p>
          <a:p>
            <a:pPr marL="342900" indent="-342900" algn="l">
              <a:spcBef>
                <a:spcPts val="1200"/>
              </a:spcBef>
              <a:defRPr/>
            </a:pPr>
            <a:r>
              <a:rPr lang="id-ID" dirty="0"/>
              <a:t>3)	DAMPAK KONFLIK INTERNAL SEPERTI SEPARATISME RMS DI MALUKU DAN DAN GPM DI PAPUA.</a:t>
            </a:r>
          </a:p>
          <a:p>
            <a:pPr marL="342900" indent="-342900" algn="l">
              <a:spcBef>
                <a:spcPts val="1200"/>
              </a:spcBef>
              <a:buFontTx/>
              <a:buAutoNum type="arabicParenR" startAt="4"/>
              <a:defRPr/>
            </a:pPr>
            <a:r>
              <a:rPr lang="id-ID" dirty="0"/>
              <a:t>DAMPAK POLITIK LUAR NEGERI AUSTRALIA, SEPERTI PELEBARAN PENGARUH AUSTALIA TERHADAP WILAYAH SEKITAR DI UTARA (INDONESIA, TIMOR LESTE &amp; PAPUA NEW GUINEA) SERTA DUKUNGANNYA THD GERAKAN SEPARATISME.</a:t>
            </a:r>
          </a:p>
          <a:p>
            <a:pPr marL="342900" indent="-342900" algn="l">
              <a:spcBef>
                <a:spcPts val="1200"/>
              </a:spcBef>
              <a:buFontTx/>
              <a:buAutoNum type="arabicParenR" startAt="4"/>
              <a:defRPr/>
            </a:pPr>
            <a:r>
              <a:rPr lang="id-ID" dirty="0"/>
              <a:t>DAMPAK POTENSI SKA MELIMPAH YANG BELUM TERKELOLA, SEPERTI PENCURIAN IKAN, DAN PENCURIAN KEKAYAAN ALAM LAINNYA.</a:t>
            </a:r>
            <a:endParaRPr lang="id-ID" sz="2000" dirty="0"/>
          </a:p>
        </p:txBody>
      </p:sp>
      <p:sp>
        <p:nvSpPr>
          <p:cNvPr id="36867" name="Text Box 13"/>
          <p:cNvSpPr txBox="1">
            <a:spLocks noChangeArrowheads="1"/>
          </p:cNvSpPr>
          <p:nvPr/>
        </p:nvSpPr>
        <p:spPr bwMode="auto">
          <a:xfrm>
            <a:off x="228600" y="76200"/>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r>
              <a:rPr lang="id-ID" sz="3200">
                <a:solidFill>
                  <a:srgbClr val="FFFF00"/>
                </a:solidFill>
                <a:latin typeface="Impact" pitchFamily="34" charset="0"/>
              </a:rPr>
              <a:t>A L K I   -   IIIA, IIIB,  IIIC</a:t>
            </a:r>
            <a:endParaRPr lang="en-US" sz="3200">
              <a:solidFill>
                <a:srgbClr val="FFFF00"/>
              </a:solidFill>
              <a:latin typeface="Impact" pitchFamily="34" charset="0"/>
            </a:endParaRPr>
          </a:p>
        </p:txBody>
      </p:sp>
      <p:sp>
        <p:nvSpPr>
          <p:cNvPr id="36868" name="Rectangle 3"/>
          <p:cNvSpPr>
            <a:spLocks noChangeArrowheads="1"/>
          </p:cNvSpPr>
          <p:nvPr/>
        </p:nvSpPr>
        <p:spPr bwMode="auto">
          <a:xfrm>
            <a:off x="228600" y="685800"/>
            <a:ext cx="891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id-ID" sz="2800">
                <a:solidFill>
                  <a:srgbClr val="FFFF00"/>
                </a:solidFill>
                <a:ea typeface="Times New Roman" pitchFamily="18" charset="0"/>
                <a:cs typeface="Arial" pitchFamily="34" charset="0"/>
              </a:rPr>
              <a:t>JALUR ALKI-II DIFUNGSIKAN : </a:t>
            </a:r>
            <a:r>
              <a:rPr lang="id-ID" sz="2000">
                <a:ea typeface="Times New Roman" pitchFamily="18" charset="0"/>
                <a:cs typeface="Arial" pitchFamily="34" charset="0"/>
              </a:rPr>
              <a:t>UN</a:t>
            </a:r>
            <a:r>
              <a:rPr lang="en-US" sz="2000">
                <a:ea typeface="Times New Roman" pitchFamily="18" charset="0"/>
                <a:cs typeface="Arial" pitchFamily="34" charset="0"/>
              </a:rPr>
              <a:t>TUK</a:t>
            </a:r>
            <a:r>
              <a:rPr lang="id-ID" sz="2000">
                <a:ea typeface="Times New Roman" pitchFamily="18" charset="0"/>
                <a:cs typeface="Arial" pitchFamily="34" charset="0"/>
              </a:rPr>
              <a:t> U</a:t>
            </a:r>
            <a:r>
              <a:rPr lang="en-US" sz="2000">
                <a:ea typeface="Times New Roman" pitchFamily="18" charset="0"/>
                <a:cs typeface="Arial" pitchFamily="34" charset="0"/>
              </a:rPr>
              <a:t>NTUK PELAYARAN DARI SAMUDERA PASIFIK, MELINTASI LAUT MALUKU, LAUT SERAM, LAUT BANDA, SELAT OMBAI DAN LAUT SAWU.</a:t>
            </a:r>
            <a:endParaRPr lang="id-ID" sz="1200">
              <a:ea typeface="Times New Roman" pitchFamily="18" charset="0"/>
              <a:cs typeface="Arial" pitchFamily="34" charset="0"/>
            </a:endParaRPr>
          </a:p>
        </p:txBody>
      </p:sp>
      <p:sp>
        <p:nvSpPr>
          <p:cNvPr id="36869" name="Rectangle 4"/>
          <p:cNvSpPr>
            <a:spLocks noChangeArrowheads="1"/>
          </p:cNvSpPr>
          <p:nvPr/>
        </p:nvSpPr>
        <p:spPr bwMode="auto">
          <a:xfrm>
            <a:off x="228600" y="2143125"/>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id-ID" sz="2800">
                <a:solidFill>
                  <a:srgbClr val="FFFF00"/>
                </a:solidFill>
                <a:ea typeface="Times New Roman" pitchFamily="18" charset="0"/>
                <a:cs typeface="Arial" pitchFamily="34" charset="0"/>
              </a:rPr>
              <a:t>POTENSI ANCAMAN  ALKI-IIIA, IIIB, IIIC :</a:t>
            </a:r>
            <a:endParaRPr lang="id-ID">
              <a:solidFill>
                <a:srgbClr val="FFFF00"/>
              </a:solidFill>
              <a:ea typeface="Times New Roman" pitchFamily="18" charset="0"/>
              <a:cs typeface="Arial" pitchFamily="34" charset="0"/>
            </a:endParaRPr>
          </a:p>
        </p:txBody>
      </p:sp>
      <p:grpSp>
        <p:nvGrpSpPr>
          <p:cNvPr id="36870" name="Group 17"/>
          <p:cNvGrpSpPr>
            <a:grpSpLocks/>
          </p:cNvGrpSpPr>
          <p:nvPr/>
        </p:nvGrpSpPr>
        <p:grpSpPr bwMode="auto">
          <a:xfrm>
            <a:off x="8610600" y="6384925"/>
            <a:ext cx="368300" cy="396875"/>
            <a:chOff x="5455" y="4032"/>
            <a:chExt cx="232" cy="250"/>
          </a:xfrm>
        </p:grpSpPr>
        <p:sp>
          <p:nvSpPr>
            <p:cNvPr id="36871"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36872"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E10EDD33-D23E-40CB-917D-8025789EBF9A}" type="slidenum">
                <a:rPr lang="en-US" sz="2000" b="1">
                  <a:solidFill>
                    <a:srgbClr val="000000"/>
                  </a:solidFill>
                </a:rPr>
                <a:pPr eaLnBrk="1" hangingPunct="1"/>
                <a:t>28</a:t>
              </a:fld>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93" name="Picture 29" descr="kapal ind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868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AutoShape 5"/>
          <p:cNvSpPr>
            <a:spLocks noChangeArrowheads="1"/>
          </p:cNvSpPr>
          <p:nvPr/>
        </p:nvSpPr>
        <p:spPr bwMode="auto">
          <a:xfrm>
            <a:off x="95250" y="76200"/>
            <a:ext cx="8991600" cy="6705600"/>
          </a:xfrm>
          <a:prstGeom prst="roundRect">
            <a:avLst>
              <a:gd name="adj" fmla="val 4167"/>
            </a:avLst>
          </a:pr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37892" name="WordArt 12"/>
          <p:cNvSpPr>
            <a:spLocks noChangeArrowheads="1" noChangeShapeType="1" noTextEdit="1"/>
          </p:cNvSpPr>
          <p:nvPr/>
        </p:nvSpPr>
        <p:spPr bwMode="auto">
          <a:xfrm>
            <a:off x="762000" y="304800"/>
            <a:ext cx="7543800" cy="533400"/>
          </a:xfrm>
          <a:prstGeom prst="rect">
            <a:avLst/>
          </a:prstGeom>
        </p:spPr>
        <p:txBody>
          <a:bodyPr wrap="none" fromWordArt="1">
            <a:prstTxWarp prst="textPlain">
              <a:avLst>
                <a:gd name="adj" fmla="val 50000"/>
              </a:avLst>
            </a:prstTxWarp>
          </a:bodyPr>
          <a:lstStyle/>
          <a:p>
            <a:r>
              <a:rPr lang="nn-NO" sz="2800" kern="10">
                <a:ln w="9525">
                  <a:solidFill>
                    <a:schemeClr val="bg1"/>
                  </a:solidFill>
                  <a:round/>
                  <a:headEnd/>
                  <a:tailEnd/>
                </a:ln>
                <a:solidFill>
                  <a:schemeClr val="bg2"/>
                </a:solidFill>
                <a:effectLst>
                  <a:outerShdw dist="35921" dir="2700000" algn="ctr" rotWithShape="0">
                    <a:srgbClr val="868686"/>
                  </a:outerShdw>
                </a:effectLst>
                <a:latin typeface="Arial Black"/>
              </a:rPr>
              <a:t>4. KONVENSI HUKUM LAUT INTERNASIONAL/1982</a:t>
            </a:r>
            <a:endParaRPr lang="en-US" sz="2800" kern="10">
              <a:ln w="9525">
                <a:solidFill>
                  <a:schemeClr val="bg1"/>
                </a:solidFill>
                <a:round/>
                <a:headEnd/>
                <a:tailEnd/>
              </a:ln>
              <a:solidFill>
                <a:schemeClr val="bg2"/>
              </a:solidFill>
              <a:effectLst>
                <a:outerShdw dist="35921" dir="2700000" algn="ctr" rotWithShape="0">
                  <a:srgbClr val="868686"/>
                </a:outerShdw>
              </a:effectLst>
              <a:latin typeface="Arial Black"/>
            </a:endParaRPr>
          </a:p>
        </p:txBody>
      </p:sp>
      <p:sp>
        <p:nvSpPr>
          <p:cNvPr id="37893" name="AutoShape 30"/>
          <p:cNvSpPr>
            <a:spLocks noChangeArrowheads="1"/>
          </p:cNvSpPr>
          <p:nvPr/>
        </p:nvSpPr>
        <p:spPr bwMode="auto">
          <a:xfrm>
            <a:off x="304800" y="990600"/>
            <a:ext cx="8513763" cy="946150"/>
          </a:xfrm>
          <a:prstGeom prst="flowChartAlternateProcess">
            <a:avLst/>
          </a:prstGeom>
          <a:blipFill dpi="0" rotWithShape="1">
            <a:blip r:embed="rId4"/>
            <a:srcRect/>
            <a:tile tx="0" ty="0" sx="100000" sy="100000" flip="none" algn="tl"/>
          </a:blipFill>
          <a:ln w="9525">
            <a:solidFill>
              <a:schemeClr val="tx1"/>
            </a:solidFill>
            <a:miter lim="800000"/>
            <a:headEnd/>
            <a:tailEnd/>
          </a:ln>
        </p:spPr>
        <p:txBody>
          <a:bodyPr wrap="none" anchor="ctr"/>
          <a:lstStyle/>
          <a:p>
            <a:endParaRPr lang="id-ID"/>
          </a:p>
        </p:txBody>
      </p:sp>
      <p:sp>
        <p:nvSpPr>
          <p:cNvPr id="37894" name="Text Box 31"/>
          <p:cNvSpPr txBox="1">
            <a:spLocks noChangeArrowheads="1"/>
          </p:cNvSpPr>
          <p:nvPr/>
        </p:nvSpPr>
        <p:spPr bwMode="auto">
          <a:xfrm>
            <a:off x="304800" y="1066800"/>
            <a:ext cx="84137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85000"/>
              </a:lnSpc>
            </a:pPr>
            <a:r>
              <a:rPr lang="id-ID" sz="2800" b="1">
                <a:latin typeface="Arial Narrow" pitchFamily="34" charset="0"/>
              </a:rPr>
              <a:t>1. </a:t>
            </a:r>
            <a:r>
              <a:rPr lang="en-US" sz="2800" b="1">
                <a:latin typeface="Arial Narrow" pitchFamily="34" charset="0"/>
              </a:rPr>
              <a:t>LAUT TERITORIAL </a:t>
            </a:r>
            <a:r>
              <a:rPr lang="en-US" sz="2400">
                <a:latin typeface="Arial Narrow" pitchFamily="34" charset="0"/>
              </a:rPr>
              <a:t>SBG BAGIAN DARI WIL NEG </a:t>
            </a:r>
            <a:r>
              <a:rPr lang="id-ID" sz="2400">
                <a:latin typeface="Arial Narrow" pitchFamily="34" charset="0"/>
              </a:rPr>
              <a:t>ADALAH : </a:t>
            </a:r>
            <a:r>
              <a:rPr lang="en-US" sz="2400">
                <a:latin typeface="Arial Narrow" pitchFamily="34" charset="0"/>
              </a:rPr>
              <a:t>12 MIL LAUT YG DIHITUNG DARI GARIS PANGKAL DAERAH LAUT.</a:t>
            </a:r>
          </a:p>
        </p:txBody>
      </p:sp>
      <p:sp>
        <p:nvSpPr>
          <p:cNvPr id="37895" name="AutoShape 38"/>
          <p:cNvSpPr>
            <a:spLocks noChangeArrowheads="1"/>
          </p:cNvSpPr>
          <p:nvPr/>
        </p:nvSpPr>
        <p:spPr bwMode="auto">
          <a:xfrm>
            <a:off x="323850" y="2006600"/>
            <a:ext cx="8513763" cy="1001713"/>
          </a:xfrm>
          <a:prstGeom prst="flowChartAlternateProcess">
            <a:avLst/>
          </a:prstGeom>
          <a:blipFill dpi="0" rotWithShape="1">
            <a:blip r:embed="rId5"/>
            <a:srcRect/>
            <a:tile tx="0" ty="0" sx="100000" sy="100000" flip="none" algn="tl"/>
          </a:blipFill>
          <a:ln w="9525">
            <a:solidFill>
              <a:schemeClr val="tx1"/>
            </a:solidFill>
            <a:miter lim="800000"/>
            <a:headEnd/>
            <a:tailEnd/>
          </a:ln>
        </p:spPr>
        <p:txBody>
          <a:bodyPr wrap="none" anchor="ctr"/>
          <a:lstStyle/>
          <a:p>
            <a:endParaRPr lang="id-ID"/>
          </a:p>
        </p:txBody>
      </p:sp>
      <p:sp>
        <p:nvSpPr>
          <p:cNvPr id="37896" name="Text Box 39"/>
          <p:cNvSpPr txBox="1">
            <a:spLocks noChangeArrowheads="1"/>
          </p:cNvSpPr>
          <p:nvPr/>
        </p:nvSpPr>
        <p:spPr bwMode="auto">
          <a:xfrm>
            <a:off x="323850" y="2044700"/>
            <a:ext cx="84137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80000"/>
              </a:lnSpc>
            </a:pPr>
            <a:r>
              <a:rPr lang="id-ID" sz="2800" b="1">
                <a:latin typeface="Arial Narrow" pitchFamily="34" charset="0"/>
              </a:rPr>
              <a:t>2.  </a:t>
            </a:r>
            <a:r>
              <a:rPr lang="en-US" sz="2800" b="1">
                <a:latin typeface="Arial Narrow" pitchFamily="34" charset="0"/>
              </a:rPr>
              <a:t>ZONA TAMBAHAN </a:t>
            </a:r>
            <a:r>
              <a:rPr lang="en-US" sz="2400">
                <a:latin typeface="Arial Narrow" pitchFamily="34" charset="0"/>
              </a:rPr>
              <a:t>DIMANA NEGARA MEMILIKI YURISDIKSI KHUSUS 24 MIL LAUT YG DIHITUNG DARI GARIS PANGKAL KEARAH LAUT.</a:t>
            </a:r>
          </a:p>
        </p:txBody>
      </p:sp>
      <p:sp>
        <p:nvSpPr>
          <p:cNvPr id="37897" name="AutoShape 43"/>
          <p:cNvSpPr>
            <a:spLocks noChangeArrowheads="1"/>
          </p:cNvSpPr>
          <p:nvPr/>
        </p:nvSpPr>
        <p:spPr bwMode="auto">
          <a:xfrm>
            <a:off x="323850" y="3048000"/>
            <a:ext cx="8513763" cy="803275"/>
          </a:xfrm>
          <a:prstGeom prst="flowChartAlternateProcess">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id-ID">
              <a:solidFill>
                <a:srgbClr val="FFFF00"/>
              </a:solidFill>
            </a:endParaRPr>
          </a:p>
        </p:txBody>
      </p:sp>
      <p:sp>
        <p:nvSpPr>
          <p:cNvPr id="37898" name="Text Box 44"/>
          <p:cNvSpPr txBox="1">
            <a:spLocks noChangeArrowheads="1"/>
          </p:cNvSpPr>
          <p:nvPr/>
        </p:nvSpPr>
        <p:spPr bwMode="auto">
          <a:xfrm>
            <a:off x="336550" y="3092450"/>
            <a:ext cx="841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85000"/>
              </a:lnSpc>
            </a:pPr>
            <a:r>
              <a:rPr lang="id-ID" sz="3200" b="1">
                <a:solidFill>
                  <a:srgbClr val="FFFF00"/>
                </a:solidFill>
                <a:latin typeface="Arial Narrow" pitchFamily="34" charset="0"/>
              </a:rPr>
              <a:t>3. </a:t>
            </a:r>
            <a:r>
              <a:rPr lang="en-US" sz="3200" b="1">
                <a:solidFill>
                  <a:srgbClr val="FFFF00"/>
                </a:solidFill>
                <a:latin typeface="Arial Narrow" pitchFamily="34" charset="0"/>
              </a:rPr>
              <a:t>ZEE : </a:t>
            </a:r>
            <a:r>
              <a:rPr lang="en-US" sz="2400">
                <a:solidFill>
                  <a:srgbClr val="FFFF00"/>
                </a:solidFill>
                <a:latin typeface="Arial Narrow" pitchFamily="34" charset="0"/>
              </a:rPr>
              <a:t>200 MIL LAUT YG DIHITUNG DARI GARIS PANGKAL KEARAH LAUT.</a:t>
            </a:r>
          </a:p>
        </p:txBody>
      </p:sp>
      <p:sp>
        <p:nvSpPr>
          <p:cNvPr id="37899" name="AutoShape 48"/>
          <p:cNvSpPr>
            <a:spLocks noChangeArrowheads="1"/>
          </p:cNvSpPr>
          <p:nvPr/>
        </p:nvSpPr>
        <p:spPr bwMode="auto">
          <a:xfrm>
            <a:off x="323850" y="3952875"/>
            <a:ext cx="8513763" cy="1089025"/>
          </a:xfrm>
          <a:prstGeom prst="flowChartAlternateProcess">
            <a:avLst/>
          </a:prstGeom>
          <a:blipFill dpi="0" rotWithShape="1">
            <a:blip r:embed="rId7"/>
            <a:srcRect/>
            <a:tile tx="0" ty="0" sx="100000" sy="100000" flip="none" algn="tl"/>
          </a:blipFill>
          <a:ln w="9525">
            <a:solidFill>
              <a:schemeClr val="tx1"/>
            </a:solidFill>
            <a:miter lim="800000"/>
            <a:headEnd/>
            <a:tailEnd/>
          </a:ln>
        </p:spPr>
        <p:txBody>
          <a:bodyPr wrap="none" anchor="ctr"/>
          <a:lstStyle/>
          <a:p>
            <a:endParaRPr lang="id-ID"/>
          </a:p>
        </p:txBody>
      </p:sp>
      <p:sp>
        <p:nvSpPr>
          <p:cNvPr id="37900" name="Text Box 49"/>
          <p:cNvSpPr txBox="1">
            <a:spLocks noChangeArrowheads="1"/>
          </p:cNvSpPr>
          <p:nvPr/>
        </p:nvSpPr>
        <p:spPr bwMode="auto">
          <a:xfrm>
            <a:off x="349250" y="4029075"/>
            <a:ext cx="8413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just" eaLnBrk="1" hangingPunct="1">
              <a:lnSpc>
                <a:spcPct val="80000"/>
              </a:lnSpc>
            </a:pPr>
            <a:r>
              <a:rPr lang="id-ID" sz="3200" b="1">
                <a:solidFill>
                  <a:srgbClr val="FFFF00"/>
                </a:solidFill>
                <a:latin typeface="Arial Narrow" pitchFamily="34" charset="0"/>
              </a:rPr>
              <a:t>4. </a:t>
            </a:r>
            <a:r>
              <a:rPr lang="en-US" sz="3200" b="1">
                <a:solidFill>
                  <a:srgbClr val="FFFF00"/>
                </a:solidFill>
                <a:latin typeface="Arial Narrow" pitchFamily="34" charset="0"/>
              </a:rPr>
              <a:t>LANDAS KONTINEN </a:t>
            </a:r>
            <a:r>
              <a:rPr lang="en-US" sz="2400">
                <a:solidFill>
                  <a:srgbClr val="FFFF00"/>
                </a:solidFill>
                <a:latin typeface="Arial Narrow" pitchFamily="34" charset="0"/>
              </a:rPr>
              <a:t>ANTARA 200-350 MIL LAUT DAR GARIS PANGKAL ATAU SAMPAI 100 MIL LAUT DARI ISOBATH (KEDALAMAN 2500 M).</a:t>
            </a:r>
          </a:p>
        </p:txBody>
      </p:sp>
      <p:sp>
        <p:nvSpPr>
          <p:cNvPr id="37901" name="AutoShape 54"/>
          <p:cNvSpPr>
            <a:spLocks noChangeArrowheads="1"/>
          </p:cNvSpPr>
          <p:nvPr/>
        </p:nvSpPr>
        <p:spPr bwMode="auto">
          <a:xfrm>
            <a:off x="323850" y="5172075"/>
            <a:ext cx="8513763" cy="685800"/>
          </a:xfrm>
          <a:prstGeom prst="flowChartAlternateProcess">
            <a:avLst/>
          </a:prstGeom>
          <a:blipFill dpi="0" rotWithShape="1">
            <a:blip r:embed="rId8"/>
            <a:srcRect/>
            <a:tile tx="0" ty="0" sx="100000" sy="100000" flip="none" algn="tl"/>
          </a:blipFill>
          <a:ln w="9525">
            <a:solidFill>
              <a:schemeClr val="tx1"/>
            </a:solidFill>
            <a:miter lim="800000"/>
            <a:headEnd/>
            <a:tailEnd/>
          </a:ln>
        </p:spPr>
        <p:txBody>
          <a:bodyPr wrap="none" anchor="ctr"/>
          <a:lstStyle/>
          <a:p>
            <a:endParaRPr lang="id-ID"/>
          </a:p>
        </p:txBody>
      </p:sp>
      <p:sp>
        <p:nvSpPr>
          <p:cNvPr id="37902" name="Text Box 55"/>
          <p:cNvSpPr txBox="1">
            <a:spLocks noChangeArrowheads="1"/>
          </p:cNvSpPr>
          <p:nvPr/>
        </p:nvSpPr>
        <p:spPr bwMode="auto">
          <a:xfrm>
            <a:off x="349250" y="5149850"/>
            <a:ext cx="84137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just" eaLnBrk="1" hangingPunct="1">
              <a:lnSpc>
                <a:spcPct val="80000"/>
              </a:lnSpc>
            </a:pPr>
            <a:r>
              <a:rPr lang="id-ID" sz="2800" b="1">
                <a:solidFill>
                  <a:schemeClr val="bg1"/>
                </a:solidFill>
                <a:latin typeface="Arial Narrow" pitchFamily="34" charset="0"/>
              </a:rPr>
              <a:t>5. </a:t>
            </a:r>
            <a:r>
              <a:rPr lang="en-US" sz="2800" b="1">
                <a:solidFill>
                  <a:schemeClr val="bg1"/>
                </a:solidFill>
                <a:latin typeface="Arial Narrow" pitchFamily="34" charset="0"/>
              </a:rPr>
              <a:t>PERAIRAN KEPULAUAN </a:t>
            </a:r>
            <a:r>
              <a:rPr lang="en-US" sz="2400">
                <a:solidFill>
                  <a:schemeClr val="bg1"/>
                </a:solidFill>
                <a:latin typeface="Arial Narrow" pitchFamily="34" charset="0"/>
              </a:rPr>
              <a:t>PADA SISI DALAM DARI GARIS-GARIS PANGKAL KEPULAUAN.</a:t>
            </a:r>
            <a:endParaRPr lang="en-US" sz="2400">
              <a:solidFill>
                <a:srgbClr val="FFFF00"/>
              </a:solidFill>
              <a:latin typeface="Arial Narrow" pitchFamily="34" charset="0"/>
            </a:endParaRPr>
          </a:p>
        </p:txBody>
      </p:sp>
      <p:sp>
        <p:nvSpPr>
          <p:cNvPr id="37903" name="AutoShape 59"/>
          <p:cNvSpPr>
            <a:spLocks noChangeArrowheads="1"/>
          </p:cNvSpPr>
          <p:nvPr/>
        </p:nvSpPr>
        <p:spPr bwMode="auto">
          <a:xfrm>
            <a:off x="304800" y="5934075"/>
            <a:ext cx="8532813" cy="685800"/>
          </a:xfrm>
          <a:prstGeom prst="flowChartAlternateProcess">
            <a:avLst/>
          </a:prstGeom>
          <a:blipFill dpi="0" rotWithShape="1">
            <a:blip r:embed="rId9"/>
            <a:srcRect/>
            <a:tile tx="0" ty="0" sx="100000" sy="100000" flip="none" algn="tl"/>
          </a:blipFill>
          <a:ln w="9525">
            <a:solidFill>
              <a:schemeClr val="tx1"/>
            </a:solidFill>
            <a:miter lim="800000"/>
            <a:headEnd/>
            <a:tailEnd/>
          </a:ln>
        </p:spPr>
        <p:txBody>
          <a:bodyPr wrap="none" anchor="ctr"/>
          <a:lstStyle/>
          <a:p>
            <a:endParaRPr lang="id-ID"/>
          </a:p>
        </p:txBody>
      </p:sp>
      <p:sp>
        <p:nvSpPr>
          <p:cNvPr id="37904" name="Text Box 60"/>
          <p:cNvSpPr txBox="1">
            <a:spLocks noChangeArrowheads="1"/>
          </p:cNvSpPr>
          <p:nvPr/>
        </p:nvSpPr>
        <p:spPr bwMode="auto">
          <a:xfrm>
            <a:off x="330200" y="6067425"/>
            <a:ext cx="84328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just" eaLnBrk="1" hangingPunct="1">
              <a:lnSpc>
                <a:spcPct val="80000"/>
              </a:lnSpc>
            </a:pPr>
            <a:r>
              <a:rPr lang="id-ID" sz="2800" b="1">
                <a:solidFill>
                  <a:schemeClr val="bg1"/>
                </a:solidFill>
                <a:latin typeface="Arial Narrow" pitchFamily="34" charset="0"/>
              </a:rPr>
              <a:t>6. </a:t>
            </a:r>
            <a:r>
              <a:rPr lang="en-US" sz="2800" b="1">
                <a:solidFill>
                  <a:schemeClr val="bg1"/>
                </a:solidFill>
                <a:latin typeface="Arial Narrow" pitchFamily="34" charset="0"/>
              </a:rPr>
              <a:t>PERAIRAN PEDALAMAN </a:t>
            </a:r>
            <a:r>
              <a:rPr lang="en-US" sz="2500">
                <a:solidFill>
                  <a:schemeClr val="bg1"/>
                </a:solidFill>
                <a:latin typeface="Arial Narrow" pitchFamily="34" charset="0"/>
              </a:rPr>
              <a:t>PADA PERAIRAN PEDALAMANNYA.</a:t>
            </a:r>
            <a:endParaRPr lang="en-US" sz="2500">
              <a:solidFill>
                <a:srgbClr val="FFFF00"/>
              </a:solidFill>
              <a:latin typeface="Arial Narrow" pitchFamily="34" charset="0"/>
            </a:endParaRPr>
          </a:p>
        </p:txBody>
      </p:sp>
      <p:grpSp>
        <p:nvGrpSpPr>
          <p:cNvPr id="37905" name="Group 17"/>
          <p:cNvGrpSpPr>
            <a:grpSpLocks/>
          </p:cNvGrpSpPr>
          <p:nvPr/>
        </p:nvGrpSpPr>
        <p:grpSpPr bwMode="auto">
          <a:xfrm>
            <a:off x="8610600" y="6308725"/>
            <a:ext cx="368300" cy="396875"/>
            <a:chOff x="5455" y="4032"/>
            <a:chExt cx="232" cy="250"/>
          </a:xfrm>
        </p:grpSpPr>
        <p:sp>
          <p:nvSpPr>
            <p:cNvPr id="37906"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37907"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70357718-AB89-4410-A9FA-534CB0AAEA10}" type="slidenum">
                <a:rPr lang="en-US" sz="2000" b="1">
                  <a:solidFill>
                    <a:srgbClr val="000000"/>
                  </a:solidFill>
                </a:rPr>
                <a:pPr eaLnBrk="1" hangingPunct="1"/>
                <a:t>29</a:t>
              </a:fld>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6893"/>
                                        </p:tgtEl>
                                        <p:attrNameLst>
                                          <p:attrName>style.visibility</p:attrName>
                                        </p:attrNameLst>
                                      </p:cBhvr>
                                      <p:to>
                                        <p:strVal val="visible"/>
                                      </p:to>
                                    </p:set>
                                    <p:anim calcmode="lin" valueType="num">
                                      <p:cBhvr>
                                        <p:cTn id="7" dur="1000" fill="hold"/>
                                        <p:tgtEl>
                                          <p:spTgt spid="36893"/>
                                        </p:tgtEl>
                                        <p:attrNameLst>
                                          <p:attrName>ppt_w</p:attrName>
                                        </p:attrNameLst>
                                      </p:cBhvr>
                                      <p:tavLst>
                                        <p:tav tm="0">
                                          <p:val>
                                            <p:fltVal val="0"/>
                                          </p:val>
                                        </p:tav>
                                        <p:tav tm="100000">
                                          <p:val>
                                            <p:strVal val="#ppt_w"/>
                                          </p:val>
                                        </p:tav>
                                      </p:tavLst>
                                    </p:anim>
                                    <p:anim calcmode="lin" valueType="num">
                                      <p:cBhvr>
                                        <p:cTn id="8" dur="1000" fill="hold"/>
                                        <p:tgtEl>
                                          <p:spTgt spid="36893"/>
                                        </p:tgtEl>
                                        <p:attrNameLst>
                                          <p:attrName>ppt_h</p:attrName>
                                        </p:attrNameLst>
                                      </p:cBhvr>
                                      <p:tavLst>
                                        <p:tav tm="0">
                                          <p:val>
                                            <p:fltVal val="0"/>
                                          </p:val>
                                        </p:tav>
                                        <p:tav tm="100000">
                                          <p:val>
                                            <p:strVal val="#ppt_h"/>
                                          </p:val>
                                        </p:tav>
                                      </p:tavLst>
                                    </p:anim>
                                    <p:anim calcmode="lin" valueType="num">
                                      <p:cBhvr>
                                        <p:cTn id="9" dur="1000" fill="hold"/>
                                        <p:tgtEl>
                                          <p:spTgt spid="3689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9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4"/>
          <p:cNvSpPr>
            <a:spLocks noChangeArrowheads="1"/>
          </p:cNvSpPr>
          <p:nvPr/>
        </p:nvSpPr>
        <p:spPr bwMode="auto">
          <a:xfrm>
            <a:off x="1143000" y="230188"/>
            <a:ext cx="6705600" cy="646112"/>
          </a:xfrm>
          <a:prstGeom prst="rect">
            <a:avLst/>
          </a:prstGeom>
          <a:solidFill>
            <a:srgbClr val="004C00"/>
          </a:solidFill>
          <a:ln w="28575">
            <a:solidFill>
              <a:srgbClr val="FFFF00"/>
            </a:solidFill>
            <a:miter lim="800000"/>
            <a:headEnd/>
            <a:tailEnd/>
          </a:ln>
        </p:spPr>
        <p:txBody>
          <a:bodyPr anchor="ctr">
            <a:spAutoFit/>
          </a:bodyPr>
          <a:lstStyle/>
          <a:p>
            <a:r>
              <a:rPr lang="id-ID" altLang="ko-KR" sz="3600" b="1">
                <a:latin typeface="Arial Narrow" pitchFamily="34" charset="0"/>
                <a:ea typeface="굴림" pitchFamily="34" charset="-127"/>
              </a:rPr>
              <a:t>PENDEKATAN GEOGRAFI</a:t>
            </a:r>
            <a:endParaRPr lang="en-US" altLang="ko-KR" sz="3600" b="1">
              <a:latin typeface="Arial Narrow" pitchFamily="34" charset="0"/>
              <a:ea typeface="굴림" pitchFamily="34" charset="-127"/>
            </a:endParaRPr>
          </a:p>
        </p:txBody>
      </p:sp>
      <p:sp>
        <p:nvSpPr>
          <p:cNvPr id="558179" name="Text Box 99"/>
          <p:cNvSpPr txBox="1">
            <a:spLocks noChangeArrowheads="1"/>
          </p:cNvSpPr>
          <p:nvPr/>
        </p:nvSpPr>
        <p:spPr bwMode="auto">
          <a:xfrm>
            <a:off x="381000" y="1512888"/>
            <a:ext cx="8382000" cy="4278312"/>
          </a:xfrm>
          <a:prstGeom prst="rect">
            <a:avLst/>
          </a:prstGeom>
          <a:solidFill>
            <a:srgbClr val="5F5F5F">
              <a:alpha val="67842"/>
            </a:srgbClr>
          </a:solidFill>
          <a:ln w="9525" algn="ctr">
            <a:solidFill>
              <a:srgbClr val="FFFF00"/>
            </a:solidFill>
            <a:miter lim="800000"/>
            <a:headEnd/>
            <a:tailEnd/>
          </a:ln>
        </p:spPr>
        <p:txBody>
          <a:bodyPr>
            <a:spAutoFit/>
          </a:bodyPr>
          <a:lstStyle/>
          <a:p>
            <a:pPr marL="1968500" indent="-1968500" algn="l">
              <a:spcBef>
                <a:spcPct val="40000"/>
              </a:spcBef>
              <a:defRPr/>
            </a:pPr>
            <a:r>
              <a:rPr lang="id-ID" sz="2000" b="1" dirty="0">
                <a:solidFill>
                  <a:srgbClr val="FFFF00"/>
                </a:solidFill>
              </a:rPr>
              <a:t>S</a:t>
            </a:r>
            <a:r>
              <a:rPr lang="en-US" sz="2000" b="1" dirty="0">
                <a:solidFill>
                  <a:srgbClr val="FFFF00"/>
                </a:solidFill>
              </a:rPr>
              <a:t>ISTEMATIS </a:t>
            </a:r>
            <a:r>
              <a:rPr lang="en-US" sz="2000" b="1" dirty="0">
                <a:sym typeface="Wingdings" pitchFamily="2" charset="2"/>
              </a:rPr>
              <a:t> </a:t>
            </a:r>
            <a:r>
              <a:rPr lang="id-ID" sz="2000" b="1" dirty="0">
                <a:sym typeface="Wingdings" pitchFamily="2" charset="2"/>
              </a:rPr>
              <a:t>	</a:t>
            </a:r>
            <a:r>
              <a:rPr lang="en-US" sz="2000" b="1" dirty="0">
                <a:sym typeface="Wingdings" pitchFamily="2" charset="2"/>
              </a:rPr>
              <a:t>MENGELOMPOKKAN PENGETAHUAN GEOGRAFI MENJADI KATEGORI YANG KEMUDIAN DIBAHAS SECARA GLOBAL.</a:t>
            </a:r>
          </a:p>
          <a:p>
            <a:pPr marL="1968500" indent="-1968500" algn="l">
              <a:spcBef>
                <a:spcPct val="40000"/>
              </a:spcBef>
              <a:defRPr/>
            </a:pPr>
            <a:r>
              <a:rPr lang="en-US" sz="2000" b="1" dirty="0">
                <a:solidFill>
                  <a:srgbClr val="FFFF00"/>
                </a:solidFill>
                <a:sym typeface="Wingdings" pitchFamily="2" charset="2"/>
              </a:rPr>
              <a:t>REGIONAL</a:t>
            </a:r>
            <a:r>
              <a:rPr lang="en-US" sz="2000" b="1" dirty="0">
                <a:sym typeface="Wingdings" pitchFamily="2" charset="2"/>
              </a:rPr>
              <a:t> </a:t>
            </a:r>
            <a:r>
              <a:rPr lang="id-ID" sz="2000" b="1" dirty="0">
                <a:sym typeface="Wingdings" pitchFamily="2" charset="2"/>
              </a:rPr>
              <a:t>   </a:t>
            </a:r>
            <a:r>
              <a:rPr lang="en-US" sz="2000" b="1" dirty="0">
                <a:sym typeface="Wingdings" pitchFamily="2" charset="2"/>
              </a:rPr>
              <a:t> </a:t>
            </a:r>
            <a:r>
              <a:rPr lang="id-ID" sz="2000" b="1" dirty="0">
                <a:sym typeface="Wingdings" pitchFamily="2" charset="2"/>
              </a:rPr>
              <a:t>	</a:t>
            </a:r>
            <a:r>
              <a:rPr lang="en-US" sz="2000" b="1" dirty="0">
                <a:sym typeface="Wingdings" pitchFamily="2" charset="2"/>
              </a:rPr>
              <a:t>MEMPELAJARI HUBUNGAN SISTEMATIS ANTARA KATEGORI UNTUK WILAYAH TERTENTU ATAU LOKASI DI ATAS PLANET.</a:t>
            </a:r>
          </a:p>
          <a:p>
            <a:pPr marL="1968500" indent="-1968500" algn="l">
              <a:spcBef>
                <a:spcPct val="40000"/>
              </a:spcBef>
              <a:defRPr/>
            </a:pPr>
            <a:r>
              <a:rPr lang="en-US" sz="2000" b="1" dirty="0">
                <a:solidFill>
                  <a:srgbClr val="FFFF00"/>
                </a:solidFill>
                <a:sym typeface="Wingdings" pitchFamily="2" charset="2"/>
              </a:rPr>
              <a:t>DESKRIPTIF</a:t>
            </a:r>
            <a:r>
              <a:rPr lang="en-US" sz="2000" b="1" dirty="0">
                <a:sym typeface="Wingdings" pitchFamily="2" charset="2"/>
              </a:rPr>
              <a:t>  </a:t>
            </a:r>
            <a:r>
              <a:rPr lang="id-ID" sz="2000" b="1" dirty="0">
                <a:sym typeface="Wingdings" pitchFamily="2" charset="2"/>
              </a:rPr>
              <a:t>	</a:t>
            </a:r>
            <a:r>
              <a:rPr lang="en-US" sz="2000" b="1" dirty="0">
                <a:sym typeface="Wingdings" pitchFamily="2" charset="2"/>
              </a:rPr>
              <a:t>SECARA SEDERHANA MENJELASKAN LOKASI SUATU MASALAH DAN POPULASINYA.</a:t>
            </a:r>
          </a:p>
          <a:p>
            <a:pPr marL="1968500" indent="-1968500" algn="l">
              <a:spcBef>
                <a:spcPct val="40000"/>
              </a:spcBef>
              <a:defRPr/>
            </a:pPr>
            <a:r>
              <a:rPr lang="en-US" sz="2000" b="1" dirty="0">
                <a:solidFill>
                  <a:srgbClr val="FFFF00"/>
                </a:solidFill>
                <a:sym typeface="Wingdings" pitchFamily="2" charset="2"/>
              </a:rPr>
              <a:t>ANALITIS </a:t>
            </a:r>
            <a:r>
              <a:rPr lang="id-ID" sz="2000" b="1" dirty="0">
                <a:solidFill>
                  <a:srgbClr val="FFFF00"/>
                </a:solidFill>
                <a:sym typeface="Wingdings" pitchFamily="2" charset="2"/>
              </a:rPr>
              <a:t> </a:t>
            </a:r>
            <a:r>
              <a:rPr lang="id-ID" sz="2000" b="1" dirty="0">
                <a:sym typeface="Wingdings" pitchFamily="2" charset="2"/>
              </a:rPr>
              <a:t>    </a:t>
            </a:r>
            <a:r>
              <a:rPr lang="en-US" sz="2000" b="1" dirty="0">
                <a:sym typeface="Wingdings" pitchFamily="2" charset="2"/>
              </a:rPr>
              <a:t> </a:t>
            </a:r>
            <a:r>
              <a:rPr lang="id-ID" sz="2000" b="1" dirty="0">
                <a:sym typeface="Wingdings" pitchFamily="2" charset="2"/>
              </a:rPr>
              <a:t>	</a:t>
            </a:r>
            <a:r>
              <a:rPr lang="en-US" sz="2000" b="1" dirty="0">
                <a:sym typeface="Wingdings" pitchFamily="2" charset="2"/>
              </a:rPr>
              <a:t>MENJAWAB MENGAPA DITEMUKAN SUATU MASALAH DAN POPULASI TERSEBUT PADA WILAYAH GEOGRAFIS TERTENTU.</a:t>
            </a:r>
            <a:endParaRPr lang="en-US" sz="2000" b="1" dirty="0"/>
          </a:p>
          <a:p>
            <a:pPr marL="457200" indent="-457200" algn="l">
              <a:spcBef>
                <a:spcPct val="40000"/>
              </a:spcBef>
              <a:tabLst>
                <a:tab pos="457200" algn="l"/>
              </a:tabLst>
              <a:defRPr/>
            </a:pPr>
            <a:endParaRPr lang="en-US" sz="2000" b="1" dirty="0"/>
          </a:p>
        </p:txBody>
      </p:sp>
      <p:grpSp>
        <p:nvGrpSpPr>
          <p:cNvPr id="12292" name="Group 17"/>
          <p:cNvGrpSpPr>
            <a:grpSpLocks/>
          </p:cNvGrpSpPr>
          <p:nvPr/>
        </p:nvGrpSpPr>
        <p:grpSpPr bwMode="auto">
          <a:xfrm>
            <a:off x="8610600" y="6156325"/>
            <a:ext cx="368300" cy="396875"/>
            <a:chOff x="5455" y="4032"/>
            <a:chExt cx="232" cy="250"/>
          </a:xfrm>
        </p:grpSpPr>
        <p:sp>
          <p:nvSpPr>
            <p:cNvPr id="12293"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2294"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12660BA6-B0AA-4C92-B4CB-5FB8D9AE7B73}" type="slidenum">
                <a:rPr lang="en-US" sz="2000" b="1">
                  <a:solidFill>
                    <a:srgbClr val="000000"/>
                  </a:solidFill>
                </a:rPr>
                <a:pPr eaLnBrk="1" hangingPunct="1"/>
                <a:t>3</a:t>
              </a:fld>
              <a:endParaRPr lang="en-US"/>
            </a:p>
          </p:txBody>
        </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58179"/>
                                        </p:tgtEl>
                                        <p:attrNameLst>
                                          <p:attrName>style.visibility</p:attrName>
                                        </p:attrNameLst>
                                      </p:cBhvr>
                                      <p:to>
                                        <p:strVal val="visible"/>
                                      </p:to>
                                    </p:set>
                                    <p:anim calcmode="lin" valueType="num">
                                      <p:cBhvr>
                                        <p:cTn id="7" dur="2000" fill="hold"/>
                                        <p:tgtEl>
                                          <p:spTgt spid="558179"/>
                                        </p:tgtEl>
                                        <p:attrNameLst>
                                          <p:attrName>ppt_w</p:attrName>
                                        </p:attrNameLst>
                                      </p:cBhvr>
                                      <p:tavLst>
                                        <p:tav tm="0">
                                          <p:val>
                                            <p:fltVal val="0"/>
                                          </p:val>
                                        </p:tav>
                                        <p:tav tm="100000">
                                          <p:val>
                                            <p:strVal val="#ppt_w"/>
                                          </p:val>
                                        </p:tav>
                                      </p:tavLst>
                                    </p:anim>
                                    <p:anim calcmode="lin" valueType="num">
                                      <p:cBhvr>
                                        <p:cTn id="8" dur="2000" fill="hold"/>
                                        <p:tgtEl>
                                          <p:spTgt spid="558179"/>
                                        </p:tgtEl>
                                        <p:attrNameLst>
                                          <p:attrName>ppt_h</p:attrName>
                                        </p:attrNameLst>
                                      </p:cBhvr>
                                      <p:tavLst>
                                        <p:tav tm="0">
                                          <p:val>
                                            <p:fltVal val="0"/>
                                          </p:val>
                                        </p:tav>
                                        <p:tav tm="100000">
                                          <p:val>
                                            <p:strVal val="#ppt_h"/>
                                          </p:val>
                                        </p:tav>
                                      </p:tavLst>
                                    </p:anim>
                                    <p:anim calcmode="lin" valueType="num">
                                      <p:cBhvr>
                                        <p:cTn id="9" dur="2000" fill="hold"/>
                                        <p:tgtEl>
                                          <p:spTgt spid="558179"/>
                                        </p:tgtEl>
                                        <p:attrNameLst>
                                          <p:attrName>ppt_x</p:attrName>
                                        </p:attrNameLst>
                                      </p:cBhvr>
                                      <p:tavLst>
                                        <p:tav tm="0">
                                          <p:val>
                                            <p:fltVal val="0.5"/>
                                          </p:val>
                                        </p:tav>
                                        <p:tav tm="100000">
                                          <p:val>
                                            <p:strVal val="#ppt_x"/>
                                          </p:val>
                                        </p:tav>
                                      </p:tavLst>
                                    </p:anim>
                                    <p:anim calcmode="lin" valueType="num">
                                      <p:cBhvr>
                                        <p:cTn id="10" dur="2000" fill="hold"/>
                                        <p:tgtEl>
                                          <p:spTgt spid="55817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1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990600" y="3811588"/>
            <a:ext cx="1143000" cy="557212"/>
          </a:xfrm>
          <a:prstGeom prst="rect">
            <a:avLst/>
          </a:prstGeom>
          <a:gradFill rotWithShape="0">
            <a:gsLst>
              <a:gs pos="0">
                <a:srgbClr val="00CCFF"/>
              </a:gs>
              <a:gs pos="100000">
                <a:srgbClr val="8F8F8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d-ID"/>
          </a:p>
        </p:txBody>
      </p:sp>
      <p:sp>
        <p:nvSpPr>
          <p:cNvPr id="38915" name="Rectangle 3"/>
          <p:cNvSpPr>
            <a:spLocks noChangeArrowheads="1"/>
          </p:cNvSpPr>
          <p:nvPr/>
        </p:nvSpPr>
        <p:spPr bwMode="auto">
          <a:xfrm>
            <a:off x="2667000" y="3905250"/>
            <a:ext cx="6248400" cy="2271713"/>
          </a:xfrm>
          <a:prstGeom prst="rect">
            <a:avLst/>
          </a:prstGeom>
          <a:gradFill rotWithShape="0">
            <a:gsLst>
              <a:gs pos="0">
                <a:srgbClr val="00CCFF"/>
              </a:gs>
              <a:gs pos="100000">
                <a:srgbClr val="1006DE"/>
              </a:gs>
            </a:gsLst>
            <a:lin ang="0" scaled="1"/>
          </a:gradFill>
          <a:ln w="9525">
            <a:solidFill>
              <a:schemeClr val="tx1"/>
            </a:solidFill>
            <a:miter lim="800000"/>
            <a:headEnd/>
            <a:tailEnd/>
          </a:ln>
        </p:spPr>
        <p:txBody>
          <a:bodyPr wrap="none" anchor="ctr"/>
          <a:lstStyle/>
          <a:p>
            <a:endParaRPr lang="id-ID"/>
          </a:p>
        </p:txBody>
      </p:sp>
      <p:sp>
        <p:nvSpPr>
          <p:cNvPr id="38916" name="Rectangle 4"/>
          <p:cNvSpPr>
            <a:spLocks noChangeArrowheads="1"/>
          </p:cNvSpPr>
          <p:nvPr/>
        </p:nvSpPr>
        <p:spPr bwMode="auto">
          <a:xfrm>
            <a:off x="163513" y="1366838"/>
            <a:ext cx="8751887" cy="2533650"/>
          </a:xfrm>
          <a:prstGeom prst="rect">
            <a:avLst/>
          </a:prstGeom>
          <a:solidFill>
            <a:schemeClr val="bg1"/>
          </a:solidFill>
          <a:ln w="28575">
            <a:solidFill>
              <a:schemeClr val="tx1"/>
            </a:solidFill>
            <a:miter lim="800000"/>
            <a:headEnd/>
            <a:tailEnd/>
          </a:ln>
        </p:spPr>
        <p:txBody>
          <a:bodyPr wrap="none" anchor="ctr"/>
          <a:lstStyle/>
          <a:p>
            <a:endParaRPr lang="id-ID"/>
          </a:p>
        </p:txBody>
      </p:sp>
      <p:sp>
        <p:nvSpPr>
          <p:cNvPr id="38917" name="Freeform 5"/>
          <p:cNvSpPr>
            <a:spLocks/>
          </p:cNvSpPr>
          <p:nvPr/>
        </p:nvSpPr>
        <p:spPr bwMode="auto">
          <a:xfrm>
            <a:off x="150813" y="3581400"/>
            <a:ext cx="9583737" cy="2613025"/>
          </a:xfrm>
          <a:custGeom>
            <a:avLst/>
            <a:gdLst>
              <a:gd name="T0" fmla="*/ 2147483647 w 6038"/>
              <a:gd name="T1" fmla="*/ 2147483647 h 1646"/>
              <a:gd name="T2" fmla="*/ 2147483647 w 6038"/>
              <a:gd name="T3" fmla="*/ 2147483647 h 1646"/>
              <a:gd name="T4" fmla="*/ 2147483647 w 6038"/>
              <a:gd name="T5" fmla="*/ 2147483647 h 1646"/>
              <a:gd name="T6" fmla="*/ 2147483647 w 6038"/>
              <a:gd name="T7" fmla="*/ 2147483647 h 1646"/>
              <a:gd name="T8" fmla="*/ 2147483647 w 6038"/>
              <a:gd name="T9" fmla="*/ 2147483647 h 1646"/>
              <a:gd name="T10" fmla="*/ 2147483647 w 6038"/>
              <a:gd name="T11" fmla="*/ 2147483647 h 1646"/>
              <a:gd name="T12" fmla="*/ 2147483647 w 6038"/>
              <a:gd name="T13" fmla="*/ 2147483647 h 1646"/>
              <a:gd name="T14" fmla="*/ 2147483647 w 6038"/>
              <a:gd name="T15" fmla="*/ 2147483647 h 1646"/>
              <a:gd name="T16" fmla="*/ 2147483647 w 6038"/>
              <a:gd name="T17" fmla="*/ 2147483647 h 1646"/>
              <a:gd name="T18" fmla="*/ 2147483647 w 6038"/>
              <a:gd name="T19" fmla="*/ 2147483647 h 1646"/>
              <a:gd name="T20" fmla="*/ 2147483647 w 6038"/>
              <a:gd name="T21" fmla="*/ 2147483647 h 1646"/>
              <a:gd name="T22" fmla="*/ 2147483647 w 6038"/>
              <a:gd name="T23" fmla="*/ 2147483647 h 1646"/>
              <a:gd name="T24" fmla="*/ 2147483647 w 6038"/>
              <a:gd name="T25" fmla="*/ 2147483647 h 1646"/>
              <a:gd name="T26" fmla="*/ 2147483647 w 6038"/>
              <a:gd name="T27" fmla="*/ 2147483647 h 1646"/>
              <a:gd name="T28" fmla="*/ 2147483647 w 6038"/>
              <a:gd name="T29" fmla="*/ 2147483647 h 1646"/>
              <a:gd name="T30" fmla="*/ 2147483647 w 6038"/>
              <a:gd name="T31" fmla="*/ 2147483647 h 1646"/>
              <a:gd name="T32" fmla="*/ 2147483647 w 6038"/>
              <a:gd name="T33" fmla="*/ 2147483647 h 1646"/>
              <a:gd name="T34" fmla="*/ 2147483647 w 6038"/>
              <a:gd name="T35" fmla="*/ 2147483647 h 1646"/>
              <a:gd name="T36" fmla="*/ 2147483647 w 6038"/>
              <a:gd name="T37" fmla="*/ 2147483647 h 1646"/>
              <a:gd name="T38" fmla="*/ 2147483647 w 6038"/>
              <a:gd name="T39" fmla="*/ 2147483647 h 1646"/>
              <a:gd name="T40" fmla="*/ 2147483647 w 6038"/>
              <a:gd name="T41" fmla="*/ 2147483647 h 1646"/>
              <a:gd name="T42" fmla="*/ 2147483647 w 6038"/>
              <a:gd name="T43" fmla="*/ 2147483647 h 1646"/>
              <a:gd name="T44" fmla="*/ 2147483647 w 6038"/>
              <a:gd name="T45" fmla="*/ 2147483647 h 1646"/>
              <a:gd name="T46" fmla="*/ 2147483647 w 6038"/>
              <a:gd name="T47" fmla="*/ 2147483647 h 1646"/>
              <a:gd name="T48" fmla="*/ 2147483647 w 6038"/>
              <a:gd name="T49" fmla="*/ 2147483647 h 1646"/>
              <a:gd name="T50" fmla="*/ 2147483647 w 6038"/>
              <a:gd name="T51" fmla="*/ 2147483647 h 1646"/>
              <a:gd name="T52" fmla="*/ 2147483647 w 6038"/>
              <a:gd name="T53" fmla="*/ 2147483647 h 1646"/>
              <a:gd name="T54" fmla="*/ 2147483647 w 6038"/>
              <a:gd name="T55" fmla="*/ 2147483647 h 1646"/>
              <a:gd name="T56" fmla="*/ 2147483647 w 6038"/>
              <a:gd name="T57" fmla="*/ 2147483647 h 1646"/>
              <a:gd name="T58" fmla="*/ 2147483647 w 6038"/>
              <a:gd name="T59" fmla="*/ 2147483647 h 1646"/>
              <a:gd name="T60" fmla="*/ 2147483647 w 6038"/>
              <a:gd name="T61" fmla="*/ 2147483647 h 1646"/>
              <a:gd name="T62" fmla="*/ 2147483647 w 6038"/>
              <a:gd name="T63" fmla="*/ 2147483647 h 1646"/>
              <a:gd name="T64" fmla="*/ 2147483647 w 6038"/>
              <a:gd name="T65" fmla="*/ 2147483647 h 1646"/>
              <a:gd name="T66" fmla="*/ 2147483647 w 6038"/>
              <a:gd name="T67" fmla="*/ 2147483647 h 1646"/>
              <a:gd name="T68" fmla="*/ 2147483647 w 6038"/>
              <a:gd name="T69" fmla="*/ 2147483647 h 1646"/>
              <a:gd name="T70" fmla="*/ 2147483647 w 6038"/>
              <a:gd name="T71" fmla="*/ 2147483647 h 1646"/>
              <a:gd name="T72" fmla="*/ 2147483647 w 6038"/>
              <a:gd name="T73" fmla="*/ 2147483647 h 1646"/>
              <a:gd name="T74" fmla="*/ 2147483647 w 6038"/>
              <a:gd name="T75" fmla="*/ 2147483647 h 1646"/>
              <a:gd name="T76" fmla="*/ 2147483647 w 6038"/>
              <a:gd name="T77" fmla="*/ 2147483647 h 1646"/>
              <a:gd name="T78" fmla="*/ 2147483647 w 6038"/>
              <a:gd name="T79" fmla="*/ 2147483647 h 1646"/>
              <a:gd name="T80" fmla="*/ 2147483647 w 6038"/>
              <a:gd name="T81" fmla="*/ 2147483647 h 1646"/>
              <a:gd name="T82" fmla="*/ 2147483647 w 6038"/>
              <a:gd name="T83" fmla="*/ 2147483647 h 1646"/>
              <a:gd name="T84" fmla="*/ 2147483647 w 6038"/>
              <a:gd name="T85" fmla="*/ 2147483647 h 1646"/>
              <a:gd name="T86" fmla="*/ 2147483647 w 6038"/>
              <a:gd name="T87" fmla="*/ 2147483647 h 1646"/>
              <a:gd name="T88" fmla="*/ 2147483647 w 6038"/>
              <a:gd name="T89" fmla="*/ 2147483647 h 16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38"/>
              <a:gd name="T136" fmla="*/ 0 h 1646"/>
              <a:gd name="T137" fmla="*/ 6038 w 6038"/>
              <a:gd name="T138" fmla="*/ 1646 h 16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38" h="1646">
                <a:moveTo>
                  <a:pt x="11" y="161"/>
                </a:moveTo>
                <a:cubicBezTo>
                  <a:pt x="15" y="160"/>
                  <a:pt x="0" y="163"/>
                  <a:pt x="24" y="163"/>
                </a:cubicBezTo>
                <a:cubicBezTo>
                  <a:pt x="48" y="163"/>
                  <a:pt x="130" y="164"/>
                  <a:pt x="158" y="160"/>
                </a:cubicBezTo>
                <a:cubicBezTo>
                  <a:pt x="190" y="155"/>
                  <a:pt x="180" y="143"/>
                  <a:pt x="190" y="139"/>
                </a:cubicBezTo>
                <a:cubicBezTo>
                  <a:pt x="201" y="134"/>
                  <a:pt x="212" y="135"/>
                  <a:pt x="221" y="132"/>
                </a:cubicBezTo>
                <a:cubicBezTo>
                  <a:pt x="230" y="129"/>
                  <a:pt x="233" y="121"/>
                  <a:pt x="241" y="119"/>
                </a:cubicBezTo>
                <a:cubicBezTo>
                  <a:pt x="250" y="117"/>
                  <a:pt x="264" y="124"/>
                  <a:pt x="273" y="118"/>
                </a:cubicBezTo>
                <a:cubicBezTo>
                  <a:pt x="299" y="104"/>
                  <a:pt x="288" y="98"/>
                  <a:pt x="295" y="84"/>
                </a:cubicBezTo>
                <a:cubicBezTo>
                  <a:pt x="302" y="70"/>
                  <a:pt x="306" y="48"/>
                  <a:pt x="316" y="35"/>
                </a:cubicBezTo>
                <a:cubicBezTo>
                  <a:pt x="327" y="22"/>
                  <a:pt x="345" y="17"/>
                  <a:pt x="360" y="7"/>
                </a:cubicBezTo>
                <a:cubicBezTo>
                  <a:pt x="373" y="5"/>
                  <a:pt x="385" y="0"/>
                  <a:pt x="415" y="11"/>
                </a:cubicBezTo>
                <a:cubicBezTo>
                  <a:pt x="431" y="12"/>
                  <a:pt x="443" y="6"/>
                  <a:pt x="454" y="13"/>
                </a:cubicBezTo>
                <a:cubicBezTo>
                  <a:pt x="464" y="19"/>
                  <a:pt x="460" y="38"/>
                  <a:pt x="478" y="48"/>
                </a:cubicBezTo>
                <a:cubicBezTo>
                  <a:pt x="495" y="58"/>
                  <a:pt x="531" y="33"/>
                  <a:pt x="557" y="72"/>
                </a:cubicBezTo>
                <a:cubicBezTo>
                  <a:pt x="601" y="135"/>
                  <a:pt x="609" y="213"/>
                  <a:pt x="634" y="285"/>
                </a:cubicBezTo>
                <a:cubicBezTo>
                  <a:pt x="643" y="313"/>
                  <a:pt x="645" y="344"/>
                  <a:pt x="662" y="368"/>
                </a:cubicBezTo>
                <a:cubicBezTo>
                  <a:pt x="672" y="388"/>
                  <a:pt x="673" y="396"/>
                  <a:pt x="683" y="410"/>
                </a:cubicBezTo>
                <a:cubicBezTo>
                  <a:pt x="692" y="424"/>
                  <a:pt x="712" y="444"/>
                  <a:pt x="720" y="451"/>
                </a:cubicBezTo>
                <a:cubicBezTo>
                  <a:pt x="730" y="466"/>
                  <a:pt x="726" y="453"/>
                  <a:pt x="728" y="455"/>
                </a:cubicBezTo>
                <a:cubicBezTo>
                  <a:pt x="730" y="457"/>
                  <a:pt x="721" y="456"/>
                  <a:pt x="732" y="461"/>
                </a:cubicBezTo>
                <a:cubicBezTo>
                  <a:pt x="742" y="467"/>
                  <a:pt x="774" y="481"/>
                  <a:pt x="793" y="486"/>
                </a:cubicBezTo>
                <a:cubicBezTo>
                  <a:pt x="808" y="491"/>
                  <a:pt x="850" y="493"/>
                  <a:pt x="850" y="493"/>
                </a:cubicBezTo>
                <a:cubicBezTo>
                  <a:pt x="870" y="492"/>
                  <a:pt x="908" y="498"/>
                  <a:pt x="933" y="494"/>
                </a:cubicBezTo>
                <a:cubicBezTo>
                  <a:pt x="959" y="491"/>
                  <a:pt x="984" y="485"/>
                  <a:pt x="1006" y="476"/>
                </a:cubicBezTo>
                <a:cubicBezTo>
                  <a:pt x="1027" y="468"/>
                  <a:pt x="1042" y="456"/>
                  <a:pt x="1059" y="443"/>
                </a:cubicBezTo>
                <a:cubicBezTo>
                  <a:pt x="1077" y="430"/>
                  <a:pt x="1097" y="409"/>
                  <a:pt x="1108" y="396"/>
                </a:cubicBezTo>
                <a:cubicBezTo>
                  <a:pt x="1131" y="378"/>
                  <a:pt x="1129" y="375"/>
                  <a:pt x="1131" y="368"/>
                </a:cubicBezTo>
                <a:cubicBezTo>
                  <a:pt x="1135" y="362"/>
                  <a:pt x="1135" y="362"/>
                  <a:pt x="1136" y="358"/>
                </a:cubicBezTo>
                <a:cubicBezTo>
                  <a:pt x="1137" y="354"/>
                  <a:pt x="1136" y="351"/>
                  <a:pt x="1139" y="346"/>
                </a:cubicBezTo>
                <a:cubicBezTo>
                  <a:pt x="1142" y="340"/>
                  <a:pt x="1147" y="332"/>
                  <a:pt x="1152" y="322"/>
                </a:cubicBezTo>
                <a:cubicBezTo>
                  <a:pt x="1162" y="312"/>
                  <a:pt x="1160" y="298"/>
                  <a:pt x="1167" y="285"/>
                </a:cubicBezTo>
                <a:cubicBezTo>
                  <a:pt x="1189" y="242"/>
                  <a:pt x="1217" y="203"/>
                  <a:pt x="1239" y="160"/>
                </a:cubicBezTo>
                <a:cubicBezTo>
                  <a:pt x="1246" y="147"/>
                  <a:pt x="1244" y="129"/>
                  <a:pt x="1254" y="118"/>
                </a:cubicBezTo>
                <a:cubicBezTo>
                  <a:pt x="1260" y="108"/>
                  <a:pt x="1268" y="105"/>
                  <a:pt x="1275" y="100"/>
                </a:cubicBezTo>
                <a:cubicBezTo>
                  <a:pt x="1281" y="95"/>
                  <a:pt x="1288" y="93"/>
                  <a:pt x="1297" y="91"/>
                </a:cubicBezTo>
                <a:cubicBezTo>
                  <a:pt x="1305" y="89"/>
                  <a:pt x="1319" y="85"/>
                  <a:pt x="1328" y="85"/>
                </a:cubicBezTo>
                <a:cubicBezTo>
                  <a:pt x="1336" y="85"/>
                  <a:pt x="1340" y="89"/>
                  <a:pt x="1347" y="92"/>
                </a:cubicBezTo>
                <a:cubicBezTo>
                  <a:pt x="1354" y="94"/>
                  <a:pt x="1344" y="100"/>
                  <a:pt x="1369" y="105"/>
                </a:cubicBezTo>
                <a:cubicBezTo>
                  <a:pt x="1412" y="110"/>
                  <a:pt x="1460" y="99"/>
                  <a:pt x="1499" y="118"/>
                </a:cubicBezTo>
                <a:cubicBezTo>
                  <a:pt x="1529" y="134"/>
                  <a:pt x="1537" y="174"/>
                  <a:pt x="1556" y="202"/>
                </a:cubicBezTo>
                <a:cubicBezTo>
                  <a:pt x="1566" y="215"/>
                  <a:pt x="1585" y="220"/>
                  <a:pt x="1600" y="229"/>
                </a:cubicBezTo>
                <a:cubicBezTo>
                  <a:pt x="1609" y="243"/>
                  <a:pt x="1615" y="261"/>
                  <a:pt x="1628" y="271"/>
                </a:cubicBezTo>
                <a:cubicBezTo>
                  <a:pt x="1640" y="280"/>
                  <a:pt x="1661" y="275"/>
                  <a:pt x="1672" y="285"/>
                </a:cubicBezTo>
                <a:cubicBezTo>
                  <a:pt x="1696" y="308"/>
                  <a:pt x="1710" y="340"/>
                  <a:pt x="1729" y="368"/>
                </a:cubicBezTo>
                <a:cubicBezTo>
                  <a:pt x="1739" y="382"/>
                  <a:pt x="1759" y="385"/>
                  <a:pt x="1773" y="396"/>
                </a:cubicBezTo>
                <a:cubicBezTo>
                  <a:pt x="1788" y="409"/>
                  <a:pt x="1799" y="426"/>
                  <a:pt x="1816" y="437"/>
                </a:cubicBezTo>
                <a:cubicBezTo>
                  <a:pt x="1828" y="446"/>
                  <a:pt x="1846" y="444"/>
                  <a:pt x="1859" y="451"/>
                </a:cubicBezTo>
                <a:cubicBezTo>
                  <a:pt x="1890" y="468"/>
                  <a:pt x="1913" y="497"/>
                  <a:pt x="1946" y="507"/>
                </a:cubicBezTo>
                <a:cubicBezTo>
                  <a:pt x="1978" y="523"/>
                  <a:pt x="2009" y="518"/>
                  <a:pt x="2038" y="529"/>
                </a:cubicBezTo>
                <a:cubicBezTo>
                  <a:pt x="2062" y="536"/>
                  <a:pt x="2076" y="546"/>
                  <a:pt x="2090" y="553"/>
                </a:cubicBezTo>
                <a:cubicBezTo>
                  <a:pt x="2103" y="560"/>
                  <a:pt x="2113" y="572"/>
                  <a:pt x="2119" y="576"/>
                </a:cubicBezTo>
                <a:cubicBezTo>
                  <a:pt x="2150" y="589"/>
                  <a:pt x="2124" y="579"/>
                  <a:pt x="2125" y="580"/>
                </a:cubicBezTo>
                <a:cubicBezTo>
                  <a:pt x="2126" y="581"/>
                  <a:pt x="2124" y="581"/>
                  <a:pt x="2125" y="583"/>
                </a:cubicBezTo>
                <a:cubicBezTo>
                  <a:pt x="2126" y="584"/>
                  <a:pt x="2128" y="587"/>
                  <a:pt x="2131" y="591"/>
                </a:cubicBezTo>
                <a:cubicBezTo>
                  <a:pt x="2134" y="595"/>
                  <a:pt x="2136" y="598"/>
                  <a:pt x="2146" y="608"/>
                </a:cubicBezTo>
                <a:cubicBezTo>
                  <a:pt x="2155" y="617"/>
                  <a:pt x="2178" y="633"/>
                  <a:pt x="2191" y="646"/>
                </a:cubicBezTo>
                <a:cubicBezTo>
                  <a:pt x="2203" y="658"/>
                  <a:pt x="2207" y="675"/>
                  <a:pt x="2220" y="687"/>
                </a:cubicBezTo>
                <a:cubicBezTo>
                  <a:pt x="2232" y="699"/>
                  <a:pt x="2252" y="700"/>
                  <a:pt x="2274" y="711"/>
                </a:cubicBezTo>
                <a:cubicBezTo>
                  <a:pt x="2297" y="722"/>
                  <a:pt x="2305" y="740"/>
                  <a:pt x="2349" y="756"/>
                </a:cubicBezTo>
                <a:cubicBezTo>
                  <a:pt x="2407" y="784"/>
                  <a:pt x="2482" y="777"/>
                  <a:pt x="2537" y="812"/>
                </a:cubicBezTo>
                <a:cubicBezTo>
                  <a:pt x="2658" y="890"/>
                  <a:pt x="2857" y="917"/>
                  <a:pt x="2998" y="937"/>
                </a:cubicBezTo>
                <a:cubicBezTo>
                  <a:pt x="3097" y="968"/>
                  <a:pt x="3128" y="978"/>
                  <a:pt x="3215" y="1034"/>
                </a:cubicBezTo>
                <a:cubicBezTo>
                  <a:pt x="3260" y="1053"/>
                  <a:pt x="3242" y="1048"/>
                  <a:pt x="3273" y="1053"/>
                </a:cubicBezTo>
                <a:cubicBezTo>
                  <a:pt x="3304" y="1062"/>
                  <a:pt x="3357" y="1068"/>
                  <a:pt x="3400" y="1083"/>
                </a:cubicBezTo>
                <a:cubicBezTo>
                  <a:pt x="3445" y="1112"/>
                  <a:pt x="3482" y="1124"/>
                  <a:pt x="3532" y="1145"/>
                </a:cubicBezTo>
                <a:cubicBezTo>
                  <a:pt x="3560" y="1157"/>
                  <a:pt x="3630" y="1158"/>
                  <a:pt x="3630" y="1158"/>
                </a:cubicBezTo>
                <a:cubicBezTo>
                  <a:pt x="3667" y="1160"/>
                  <a:pt x="3724" y="1151"/>
                  <a:pt x="3763" y="1150"/>
                </a:cubicBezTo>
                <a:cubicBezTo>
                  <a:pt x="3803" y="1151"/>
                  <a:pt x="3827" y="1159"/>
                  <a:pt x="3865" y="1164"/>
                </a:cubicBezTo>
                <a:cubicBezTo>
                  <a:pt x="3905" y="1166"/>
                  <a:pt x="3961" y="1175"/>
                  <a:pt x="3994" y="1182"/>
                </a:cubicBezTo>
                <a:cubicBezTo>
                  <a:pt x="4028" y="1189"/>
                  <a:pt x="4018" y="1198"/>
                  <a:pt x="4066" y="1209"/>
                </a:cubicBezTo>
                <a:cubicBezTo>
                  <a:pt x="4106" y="1235"/>
                  <a:pt x="4225" y="1245"/>
                  <a:pt x="4284" y="1250"/>
                </a:cubicBezTo>
                <a:cubicBezTo>
                  <a:pt x="4330" y="1262"/>
                  <a:pt x="4334" y="1269"/>
                  <a:pt x="4358" y="1274"/>
                </a:cubicBezTo>
                <a:cubicBezTo>
                  <a:pt x="4382" y="1279"/>
                  <a:pt x="4399" y="1272"/>
                  <a:pt x="4428" y="1278"/>
                </a:cubicBezTo>
                <a:cubicBezTo>
                  <a:pt x="4457" y="1284"/>
                  <a:pt x="4490" y="1304"/>
                  <a:pt x="4533" y="1312"/>
                </a:cubicBezTo>
                <a:cubicBezTo>
                  <a:pt x="4569" y="1321"/>
                  <a:pt x="4661" y="1322"/>
                  <a:pt x="4685" y="1329"/>
                </a:cubicBezTo>
                <a:cubicBezTo>
                  <a:pt x="4725" y="1332"/>
                  <a:pt x="4736" y="1324"/>
                  <a:pt x="4773" y="1329"/>
                </a:cubicBezTo>
                <a:cubicBezTo>
                  <a:pt x="4808" y="1330"/>
                  <a:pt x="4871" y="1351"/>
                  <a:pt x="4907" y="1358"/>
                </a:cubicBezTo>
                <a:cubicBezTo>
                  <a:pt x="4943" y="1365"/>
                  <a:pt x="4956" y="1366"/>
                  <a:pt x="4987" y="1371"/>
                </a:cubicBezTo>
                <a:cubicBezTo>
                  <a:pt x="5018" y="1384"/>
                  <a:pt x="5072" y="1375"/>
                  <a:pt x="5093" y="1390"/>
                </a:cubicBezTo>
                <a:cubicBezTo>
                  <a:pt x="5138" y="1398"/>
                  <a:pt x="5226" y="1403"/>
                  <a:pt x="5256" y="1419"/>
                </a:cubicBezTo>
                <a:cubicBezTo>
                  <a:pt x="5286" y="1435"/>
                  <a:pt x="5264" y="1465"/>
                  <a:pt x="5272" y="1486"/>
                </a:cubicBezTo>
                <a:cubicBezTo>
                  <a:pt x="5341" y="1585"/>
                  <a:pt x="5288" y="1522"/>
                  <a:pt x="5307" y="1544"/>
                </a:cubicBezTo>
                <a:cubicBezTo>
                  <a:pt x="5363" y="1557"/>
                  <a:pt x="5328" y="1566"/>
                  <a:pt x="5333" y="1576"/>
                </a:cubicBezTo>
                <a:cubicBezTo>
                  <a:pt x="5338" y="1586"/>
                  <a:pt x="5306" y="1594"/>
                  <a:pt x="5337" y="1602"/>
                </a:cubicBezTo>
                <a:cubicBezTo>
                  <a:pt x="5368" y="1610"/>
                  <a:pt x="5487" y="1617"/>
                  <a:pt x="5517" y="1624"/>
                </a:cubicBezTo>
                <a:cubicBezTo>
                  <a:pt x="5547" y="1631"/>
                  <a:pt x="5520" y="1640"/>
                  <a:pt x="5515" y="1643"/>
                </a:cubicBezTo>
                <a:cubicBezTo>
                  <a:pt x="5510" y="1646"/>
                  <a:pt x="5525" y="1642"/>
                  <a:pt x="5484" y="1641"/>
                </a:cubicBezTo>
                <a:cubicBezTo>
                  <a:pt x="5443" y="1640"/>
                  <a:pt x="5324" y="1638"/>
                  <a:pt x="5270" y="1638"/>
                </a:cubicBezTo>
                <a:cubicBezTo>
                  <a:pt x="5216" y="1638"/>
                  <a:pt x="6038" y="1643"/>
                  <a:pt x="5162" y="1644"/>
                </a:cubicBezTo>
                <a:lnTo>
                  <a:pt x="13" y="1644"/>
                </a:lnTo>
                <a:lnTo>
                  <a:pt x="11" y="161"/>
                </a:lnTo>
                <a:close/>
              </a:path>
            </a:pathLst>
          </a:custGeom>
          <a:gradFill rotWithShape="0">
            <a:gsLst>
              <a:gs pos="0">
                <a:srgbClr val="CC9900"/>
              </a:gs>
              <a:gs pos="100000">
                <a:srgbClr val="000000"/>
              </a:gs>
            </a:gsLst>
            <a:lin ang="18900000" scaled="1"/>
          </a:gradFill>
          <a:ln w="28575">
            <a:solidFill>
              <a:schemeClr val="tx1"/>
            </a:solidFill>
            <a:round/>
            <a:headEnd/>
            <a:tailEnd/>
          </a:ln>
        </p:spPr>
        <p:txBody>
          <a:bodyPr wrap="none" anchor="ctr"/>
          <a:lstStyle/>
          <a:p>
            <a:endParaRPr lang="id-ID"/>
          </a:p>
        </p:txBody>
      </p:sp>
      <p:sp>
        <p:nvSpPr>
          <p:cNvPr id="38918" name="Freeform 6"/>
          <p:cNvSpPr>
            <a:spLocks/>
          </p:cNvSpPr>
          <p:nvPr/>
        </p:nvSpPr>
        <p:spPr bwMode="auto">
          <a:xfrm>
            <a:off x="2667000" y="3900488"/>
            <a:ext cx="6176963" cy="42862"/>
          </a:xfrm>
          <a:custGeom>
            <a:avLst/>
            <a:gdLst>
              <a:gd name="T0" fmla="*/ 0 w 3891"/>
              <a:gd name="T1" fmla="*/ 2147483647 h 27"/>
              <a:gd name="T2" fmla="*/ 2147483647 w 3891"/>
              <a:gd name="T3" fmla="*/ 2147483647 h 27"/>
              <a:gd name="T4" fmla="*/ 2147483647 w 3891"/>
              <a:gd name="T5" fmla="*/ 2147483647 h 27"/>
              <a:gd name="T6" fmla="*/ 2147483647 w 3891"/>
              <a:gd name="T7" fmla="*/ 2147483647 h 27"/>
              <a:gd name="T8" fmla="*/ 2147483647 w 3891"/>
              <a:gd name="T9" fmla="*/ 2147483647 h 27"/>
              <a:gd name="T10" fmla="*/ 2147483647 w 3891"/>
              <a:gd name="T11" fmla="*/ 2147483647 h 27"/>
              <a:gd name="T12" fmla="*/ 2147483647 w 3891"/>
              <a:gd name="T13" fmla="*/ 2147483647 h 27"/>
              <a:gd name="T14" fmla="*/ 2147483647 w 3891"/>
              <a:gd name="T15" fmla="*/ 2147483647 h 27"/>
              <a:gd name="T16" fmla="*/ 2147483647 w 3891"/>
              <a:gd name="T17" fmla="*/ 2147483647 h 27"/>
              <a:gd name="T18" fmla="*/ 2147483647 w 3891"/>
              <a:gd name="T19" fmla="*/ 2147483647 h 27"/>
              <a:gd name="T20" fmla="*/ 2147483647 w 3891"/>
              <a:gd name="T21" fmla="*/ 2147483647 h 27"/>
              <a:gd name="T22" fmla="*/ 2147483647 w 3891"/>
              <a:gd name="T23" fmla="*/ 2147483647 h 27"/>
              <a:gd name="T24" fmla="*/ 2147483647 w 3891"/>
              <a:gd name="T25" fmla="*/ 2147483647 h 27"/>
              <a:gd name="T26" fmla="*/ 2147483647 w 3891"/>
              <a:gd name="T27" fmla="*/ 2147483647 h 27"/>
              <a:gd name="T28" fmla="*/ 2147483647 w 3891"/>
              <a:gd name="T29" fmla="*/ 2147483647 h 27"/>
              <a:gd name="T30" fmla="*/ 2147483647 w 3891"/>
              <a:gd name="T31" fmla="*/ 2147483647 h 27"/>
              <a:gd name="T32" fmla="*/ 2147483647 w 3891"/>
              <a:gd name="T33" fmla="*/ 2147483647 h 27"/>
              <a:gd name="T34" fmla="*/ 2147483647 w 3891"/>
              <a:gd name="T35" fmla="*/ 2147483647 h 27"/>
              <a:gd name="T36" fmla="*/ 2147483647 w 3891"/>
              <a:gd name="T37" fmla="*/ 2147483647 h 27"/>
              <a:gd name="T38" fmla="*/ 2147483647 w 3891"/>
              <a:gd name="T39" fmla="*/ 2147483647 h 27"/>
              <a:gd name="T40" fmla="*/ 2147483647 w 3891"/>
              <a:gd name="T41" fmla="*/ 2147483647 h 27"/>
              <a:gd name="T42" fmla="*/ 2147483647 w 3891"/>
              <a:gd name="T43" fmla="*/ 2147483647 h 27"/>
              <a:gd name="T44" fmla="*/ 2147483647 w 3891"/>
              <a:gd name="T45" fmla="*/ 2147483647 h 27"/>
              <a:gd name="T46" fmla="*/ 2147483647 w 3891"/>
              <a:gd name="T47" fmla="*/ 2147483647 h 27"/>
              <a:gd name="T48" fmla="*/ 2147483647 w 3891"/>
              <a:gd name="T49" fmla="*/ 2147483647 h 27"/>
              <a:gd name="T50" fmla="*/ 2147483647 w 3891"/>
              <a:gd name="T51" fmla="*/ 0 h 27"/>
              <a:gd name="T52" fmla="*/ 2147483647 w 3891"/>
              <a:gd name="T53" fmla="*/ 2147483647 h 27"/>
              <a:gd name="T54" fmla="*/ 2147483647 w 3891"/>
              <a:gd name="T55" fmla="*/ 2147483647 h 27"/>
              <a:gd name="T56" fmla="*/ 2147483647 w 3891"/>
              <a:gd name="T57" fmla="*/ 2147483647 h 27"/>
              <a:gd name="T58" fmla="*/ 2147483647 w 3891"/>
              <a:gd name="T59" fmla="*/ 2147483647 h 27"/>
              <a:gd name="T60" fmla="*/ 2147483647 w 3891"/>
              <a:gd name="T61" fmla="*/ 2147483647 h 27"/>
              <a:gd name="T62" fmla="*/ 2147483647 w 3891"/>
              <a:gd name="T63" fmla="*/ 2147483647 h 27"/>
              <a:gd name="T64" fmla="*/ 2147483647 w 3891"/>
              <a:gd name="T65" fmla="*/ 2147483647 h 27"/>
              <a:gd name="T66" fmla="*/ 2147483647 w 3891"/>
              <a:gd name="T67" fmla="*/ 2147483647 h 27"/>
              <a:gd name="T68" fmla="*/ 2147483647 w 3891"/>
              <a:gd name="T69" fmla="*/ 2147483647 h 27"/>
              <a:gd name="T70" fmla="*/ 2147483647 w 3891"/>
              <a:gd name="T71" fmla="*/ 0 h 27"/>
              <a:gd name="T72" fmla="*/ 2147483647 w 3891"/>
              <a:gd name="T73" fmla="*/ 2147483647 h 27"/>
              <a:gd name="T74" fmla="*/ 2147483647 w 3891"/>
              <a:gd name="T75" fmla="*/ 0 h 27"/>
              <a:gd name="T76" fmla="*/ 2147483647 w 3891"/>
              <a:gd name="T77" fmla="*/ 2147483647 h 27"/>
              <a:gd name="T78" fmla="*/ 2147483647 w 3891"/>
              <a:gd name="T79" fmla="*/ 0 h 27"/>
              <a:gd name="T80" fmla="*/ 2147483647 w 3891"/>
              <a:gd name="T81" fmla="*/ 2147483647 h 27"/>
              <a:gd name="T82" fmla="*/ 2147483647 w 3891"/>
              <a:gd name="T83" fmla="*/ 0 h 27"/>
              <a:gd name="T84" fmla="*/ 2147483647 w 3891"/>
              <a:gd name="T85" fmla="*/ 2147483647 h 27"/>
              <a:gd name="T86" fmla="*/ 2147483647 w 3891"/>
              <a:gd name="T87" fmla="*/ 0 h 27"/>
              <a:gd name="T88" fmla="*/ 2147483647 w 3891"/>
              <a:gd name="T89" fmla="*/ 2147483647 h 27"/>
              <a:gd name="T90" fmla="*/ 2147483647 w 3891"/>
              <a:gd name="T91" fmla="*/ 0 h 27"/>
              <a:gd name="T92" fmla="*/ 2147483647 w 3891"/>
              <a:gd name="T93" fmla="*/ 2147483647 h 27"/>
              <a:gd name="T94" fmla="*/ 2147483647 w 3891"/>
              <a:gd name="T95" fmla="*/ 0 h 27"/>
              <a:gd name="T96" fmla="*/ 2147483647 w 3891"/>
              <a:gd name="T97" fmla="*/ 2147483647 h 27"/>
              <a:gd name="T98" fmla="*/ 2147483647 w 3891"/>
              <a:gd name="T99" fmla="*/ 2147483647 h 27"/>
              <a:gd name="T100" fmla="*/ 2147483647 w 3891"/>
              <a:gd name="T101" fmla="*/ 2147483647 h 27"/>
              <a:gd name="T102" fmla="*/ 2147483647 w 3891"/>
              <a:gd name="T103" fmla="*/ 2147483647 h 27"/>
              <a:gd name="T104" fmla="*/ 2147483647 w 3891"/>
              <a:gd name="T105" fmla="*/ 2147483647 h 27"/>
              <a:gd name="T106" fmla="*/ 2147483647 w 3891"/>
              <a:gd name="T107" fmla="*/ 2147483647 h 27"/>
              <a:gd name="T108" fmla="*/ 2147483647 w 3891"/>
              <a:gd name="T109" fmla="*/ 2147483647 h 27"/>
              <a:gd name="T110" fmla="*/ 2147483647 w 3891"/>
              <a:gd name="T111" fmla="*/ 2147483647 h 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1"/>
              <a:gd name="T169" fmla="*/ 0 h 27"/>
              <a:gd name="T170" fmla="*/ 3891 w 3891"/>
              <a:gd name="T171" fmla="*/ 27 h 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1" h="27">
                <a:moveTo>
                  <a:pt x="0" y="17"/>
                </a:moveTo>
                <a:lnTo>
                  <a:pt x="17" y="7"/>
                </a:lnTo>
                <a:lnTo>
                  <a:pt x="89" y="24"/>
                </a:lnTo>
                <a:lnTo>
                  <a:pt x="161" y="3"/>
                </a:lnTo>
                <a:lnTo>
                  <a:pt x="236" y="24"/>
                </a:lnTo>
                <a:lnTo>
                  <a:pt x="305" y="3"/>
                </a:lnTo>
                <a:lnTo>
                  <a:pt x="377" y="27"/>
                </a:lnTo>
                <a:lnTo>
                  <a:pt x="452" y="3"/>
                </a:lnTo>
                <a:lnTo>
                  <a:pt x="521" y="24"/>
                </a:lnTo>
                <a:lnTo>
                  <a:pt x="596" y="5"/>
                </a:lnTo>
                <a:lnTo>
                  <a:pt x="665" y="24"/>
                </a:lnTo>
                <a:lnTo>
                  <a:pt x="737" y="3"/>
                </a:lnTo>
                <a:lnTo>
                  <a:pt x="809" y="24"/>
                </a:lnTo>
                <a:lnTo>
                  <a:pt x="881" y="5"/>
                </a:lnTo>
                <a:lnTo>
                  <a:pt x="953" y="24"/>
                </a:lnTo>
                <a:lnTo>
                  <a:pt x="1030" y="3"/>
                </a:lnTo>
                <a:lnTo>
                  <a:pt x="1102" y="24"/>
                </a:lnTo>
                <a:lnTo>
                  <a:pt x="1172" y="3"/>
                </a:lnTo>
                <a:lnTo>
                  <a:pt x="1244" y="24"/>
                </a:lnTo>
                <a:lnTo>
                  <a:pt x="1318" y="5"/>
                </a:lnTo>
                <a:lnTo>
                  <a:pt x="1385" y="24"/>
                </a:lnTo>
                <a:lnTo>
                  <a:pt x="1460" y="5"/>
                </a:lnTo>
                <a:lnTo>
                  <a:pt x="1531" y="25"/>
                </a:lnTo>
                <a:lnTo>
                  <a:pt x="1601" y="3"/>
                </a:lnTo>
                <a:lnTo>
                  <a:pt x="1671" y="25"/>
                </a:lnTo>
                <a:lnTo>
                  <a:pt x="1743" y="0"/>
                </a:lnTo>
                <a:lnTo>
                  <a:pt x="1823" y="25"/>
                </a:lnTo>
                <a:lnTo>
                  <a:pt x="1892" y="3"/>
                </a:lnTo>
                <a:lnTo>
                  <a:pt x="1959" y="23"/>
                </a:lnTo>
                <a:lnTo>
                  <a:pt x="2036" y="5"/>
                </a:lnTo>
                <a:lnTo>
                  <a:pt x="2110" y="27"/>
                </a:lnTo>
                <a:lnTo>
                  <a:pt x="2182" y="5"/>
                </a:lnTo>
                <a:lnTo>
                  <a:pt x="2251" y="25"/>
                </a:lnTo>
                <a:lnTo>
                  <a:pt x="2321" y="5"/>
                </a:lnTo>
                <a:lnTo>
                  <a:pt x="2395" y="27"/>
                </a:lnTo>
                <a:lnTo>
                  <a:pt x="2463" y="0"/>
                </a:lnTo>
                <a:lnTo>
                  <a:pt x="2542" y="27"/>
                </a:lnTo>
                <a:lnTo>
                  <a:pt x="2612" y="0"/>
                </a:lnTo>
                <a:lnTo>
                  <a:pt x="2684" y="27"/>
                </a:lnTo>
                <a:lnTo>
                  <a:pt x="2761" y="0"/>
                </a:lnTo>
                <a:lnTo>
                  <a:pt x="2830" y="25"/>
                </a:lnTo>
                <a:lnTo>
                  <a:pt x="2900" y="0"/>
                </a:lnTo>
                <a:lnTo>
                  <a:pt x="2974" y="27"/>
                </a:lnTo>
                <a:lnTo>
                  <a:pt x="3044" y="0"/>
                </a:lnTo>
                <a:lnTo>
                  <a:pt x="3118" y="27"/>
                </a:lnTo>
                <a:lnTo>
                  <a:pt x="3183" y="0"/>
                </a:lnTo>
                <a:lnTo>
                  <a:pt x="3255" y="27"/>
                </a:lnTo>
                <a:lnTo>
                  <a:pt x="3327" y="0"/>
                </a:lnTo>
                <a:lnTo>
                  <a:pt x="3403" y="25"/>
                </a:lnTo>
                <a:lnTo>
                  <a:pt x="3469" y="3"/>
                </a:lnTo>
                <a:lnTo>
                  <a:pt x="3543" y="27"/>
                </a:lnTo>
                <a:lnTo>
                  <a:pt x="3613" y="3"/>
                </a:lnTo>
                <a:lnTo>
                  <a:pt x="3689" y="23"/>
                </a:lnTo>
                <a:lnTo>
                  <a:pt x="3758" y="6"/>
                </a:lnTo>
                <a:lnTo>
                  <a:pt x="3825" y="25"/>
                </a:lnTo>
                <a:lnTo>
                  <a:pt x="3891" y="9"/>
                </a:lnTo>
              </a:path>
            </a:pathLst>
          </a:custGeom>
          <a:solidFill>
            <a:schemeClr val="hlink"/>
          </a:solidFill>
          <a:ln w="3175">
            <a:solidFill>
              <a:schemeClr val="tx1"/>
            </a:solidFill>
            <a:round/>
            <a:headEnd/>
            <a:tailEnd/>
          </a:ln>
        </p:spPr>
        <p:txBody>
          <a:bodyPr wrap="none" anchor="ctr"/>
          <a:lstStyle/>
          <a:p>
            <a:endParaRPr lang="id-ID"/>
          </a:p>
        </p:txBody>
      </p:sp>
      <p:sp>
        <p:nvSpPr>
          <p:cNvPr id="38919" name="Freeform 7"/>
          <p:cNvSpPr>
            <a:spLocks/>
          </p:cNvSpPr>
          <p:nvPr/>
        </p:nvSpPr>
        <p:spPr bwMode="auto">
          <a:xfrm>
            <a:off x="1138238" y="3935413"/>
            <a:ext cx="912812" cy="38100"/>
          </a:xfrm>
          <a:custGeom>
            <a:avLst/>
            <a:gdLst>
              <a:gd name="T0" fmla="*/ 0 w 575"/>
              <a:gd name="T1" fmla="*/ 2147483647 h 24"/>
              <a:gd name="T2" fmla="*/ 2147483647 w 575"/>
              <a:gd name="T3" fmla="*/ 0 h 24"/>
              <a:gd name="T4" fmla="*/ 2147483647 w 575"/>
              <a:gd name="T5" fmla="*/ 2147483647 h 24"/>
              <a:gd name="T6" fmla="*/ 2147483647 w 575"/>
              <a:gd name="T7" fmla="*/ 0 h 24"/>
              <a:gd name="T8" fmla="*/ 2147483647 w 575"/>
              <a:gd name="T9" fmla="*/ 2147483647 h 24"/>
              <a:gd name="T10" fmla="*/ 2147483647 w 575"/>
              <a:gd name="T11" fmla="*/ 0 h 24"/>
              <a:gd name="T12" fmla="*/ 2147483647 w 575"/>
              <a:gd name="T13" fmla="*/ 2147483647 h 24"/>
              <a:gd name="T14" fmla="*/ 2147483647 w 575"/>
              <a:gd name="T15" fmla="*/ 0 h 24"/>
              <a:gd name="T16" fmla="*/ 2147483647 w 575"/>
              <a:gd name="T17" fmla="*/ 2147483647 h 24"/>
              <a:gd name="T18" fmla="*/ 2147483647 w 575"/>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5"/>
              <a:gd name="T31" fmla="*/ 0 h 24"/>
              <a:gd name="T32" fmla="*/ 575 w 57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5" h="24">
                <a:moveTo>
                  <a:pt x="0" y="4"/>
                </a:moveTo>
                <a:lnTo>
                  <a:pt x="23" y="0"/>
                </a:lnTo>
                <a:lnTo>
                  <a:pt x="86" y="22"/>
                </a:lnTo>
                <a:lnTo>
                  <a:pt x="165" y="0"/>
                </a:lnTo>
                <a:lnTo>
                  <a:pt x="230" y="24"/>
                </a:lnTo>
                <a:lnTo>
                  <a:pt x="306" y="0"/>
                </a:lnTo>
                <a:lnTo>
                  <a:pt x="376" y="20"/>
                </a:lnTo>
                <a:lnTo>
                  <a:pt x="453" y="0"/>
                </a:lnTo>
                <a:lnTo>
                  <a:pt x="520" y="20"/>
                </a:lnTo>
                <a:lnTo>
                  <a:pt x="575" y="2"/>
                </a:lnTo>
              </a:path>
            </a:pathLst>
          </a:custGeom>
          <a:solidFill>
            <a:schemeClr val="hlink"/>
          </a:solidFill>
          <a:ln w="3175">
            <a:solidFill>
              <a:schemeClr val="tx1"/>
            </a:solidFill>
            <a:round/>
            <a:headEnd/>
            <a:tailEnd/>
          </a:ln>
        </p:spPr>
        <p:txBody>
          <a:bodyPr wrap="none" anchor="ctr"/>
          <a:lstStyle/>
          <a:p>
            <a:endParaRPr lang="id-ID"/>
          </a:p>
        </p:txBody>
      </p:sp>
      <p:sp>
        <p:nvSpPr>
          <p:cNvPr id="38920" name="Text Box 8"/>
          <p:cNvSpPr txBox="1">
            <a:spLocks noChangeArrowheads="1"/>
          </p:cNvSpPr>
          <p:nvPr/>
        </p:nvSpPr>
        <p:spPr bwMode="auto">
          <a:xfrm>
            <a:off x="609600" y="285750"/>
            <a:ext cx="7981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nSpc>
                <a:spcPct val="70000"/>
              </a:lnSpc>
            </a:pPr>
            <a:r>
              <a:rPr lang="en-US" sz="3600" b="1"/>
              <a:t>YURISDIKSI NASIONAL INDONESIA</a:t>
            </a:r>
          </a:p>
        </p:txBody>
      </p:sp>
      <p:sp>
        <p:nvSpPr>
          <p:cNvPr id="38921" name="Line 9"/>
          <p:cNvSpPr>
            <a:spLocks noChangeShapeType="1"/>
          </p:cNvSpPr>
          <p:nvPr/>
        </p:nvSpPr>
        <p:spPr bwMode="auto">
          <a:xfrm flipV="1">
            <a:off x="1141413" y="1365250"/>
            <a:ext cx="1587" cy="259080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Line 10"/>
          <p:cNvSpPr>
            <a:spLocks noChangeShapeType="1"/>
          </p:cNvSpPr>
          <p:nvPr/>
        </p:nvSpPr>
        <p:spPr bwMode="auto">
          <a:xfrm flipV="1">
            <a:off x="2057400" y="1365250"/>
            <a:ext cx="1588" cy="259080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3" name="Line 11"/>
          <p:cNvSpPr>
            <a:spLocks noChangeShapeType="1"/>
          </p:cNvSpPr>
          <p:nvPr/>
        </p:nvSpPr>
        <p:spPr bwMode="auto">
          <a:xfrm flipV="1">
            <a:off x="2667000" y="1371600"/>
            <a:ext cx="1588" cy="38068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4" name="Line 12"/>
          <p:cNvSpPr>
            <a:spLocks noChangeShapeType="1"/>
          </p:cNvSpPr>
          <p:nvPr/>
        </p:nvSpPr>
        <p:spPr bwMode="auto">
          <a:xfrm flipV="1">
            <a:off x="7162800" y="1371600"/>
            <a:ext cx="0" cy="421005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5" name="Line 13"/>
          <p:cNvSpPr>
            <a:spLocks noChangeShapeType="1"/>
          </p:cNvSpPr>
          <p:nvPr/>
        </p:nvSpPr>
        <p:spPr bwMode="auto">
          <a:xfrm flipV="1">
            <a:off x="8001000" y="5715000"/>
            <a:ext cx="914400" cy="0"/>
          </a:xfrm>
          <a:prstGeom prst="line">
            <a:avLst/>
          </a:prstGeom>
          <a:noFill/>
          <a:ln w="28575">
            <a:solidFill>
              <a:srgbClr val="FF0000"/>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26" name="Line 14"/>
          <p:cNvSpPr>
            <a:spLocks noChangeShapeType="1"/>
          </p:cNvSpPr>
          <p:nvPr/>
        </p:nvSpPr>
        <p:spPr bwMode="auto">
          <a:xfrm>
            <a:off x="2667000" y="5181600"/>
            <a:ext cx="5334000" cy="0"/>
          </a:xfrm>
          <a:prstGeom prst="line">
            <a:avLst/>
          </a:prstGeom>
          <a:noFill/>
          <a:ln w="28575">
            <a:solidFill>
              <a:srgbClr val="FF0000"/>
            </a:solidFill>
            <a:prstDash val="sysDot"/>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27" name="Line 15"/>
          <p:cNvSpPr>
            <a:spLocks noChangeShapeType="1"/>
          </p:cNvSpPr>
          <p:nvPr/>
        </p:nvSpPr>
        <p:spPr bwMode="auto">
          <a:xfrm>
            <a:off x="3779838" y="4711700"/>
            <a:ext cx="4221162" cy="0"/>
          </a:xfrm>
          <a:prstGeom prst="line">
            <a:avLst/>
          </a:prstGeom>
          <a:noFill/>
          <a:ln w="28575">
            <a:solidFill>
              <a:srgbClr val="FF0000"/>
            </a:solidFill>
            <a:round/>
            <a:headEnd type="stealth" w="sm" len="lg"/>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28" name="Line 16"/>
          <p:cNvSpPr>
            <a:spLocks noChangeShapeType="1"/>
          </p:cNvSpPr>
          <p:nvPr/>
        </p:nvSpPr>
        <p:spPr bwMode="auto">
          <a:xfrm>
            <a:off x="2667000" y="2047875"/>
            <a:ext cx="4495800" cy="0"/>
          </a:xfrm>
          <a:prstGeom prst="line">
            <a:avLst/>
          </a:prstGeom>
          <a:noFill/>
          <a:ln w="19050">
            <a:solidFill>
              <a:srgbClr val="FF0000"/>
            </a:solidFill>
            <a:prstDash val="sysDot"/>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29" name="Line 17"/>
          <p:cNvSpPr>
            <a:spLocks noChangeShapeType="1"/>
          </p:cNvSpPr>
          <p:nvPr/>
        </p:nvSpPr>
        <p:spPr bwMode="auto">
          <a:xfrm>
            <a:off x="3767138" y="1895475"/>
            <a:ext cx="3382962" cy="0"/>
          </a:xfrm>
          <a:prstGeom prst="line">
            <a:avLst/>
          </a:prstGeom>
          <a:noFill/>
          <a:ln w="28575">
            <a:solidFill>
              <a:srgbClr val="FF0000"/>
            </a:solidFill>
            <a:round/>
            <a:headEnd type="stealth" w="sm" len="lg"/>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30" name="Line 18"/>
          <p:cNvSpPr>
            <a:spLocks noChangeShapeType="1"/>
          </p:cNvSpPr>
          <p:nvPr/>
        </p:nvSpPr>
        <p:spPr bwMode="auto">
          <a:xfrm>
            <a:off x="2667000" y="2886075"/>
            <a:ext cx="2209800" cy="0"/>
          </a:xfrm>
          <a:prstGeom prst="line">
            <a:avLst/>
          </a:prstGeom>
          <a:noFill/>
          <a:ln w="19050">
            <a:solidFill>
              <a:srgbClr val="FF0000"/>
            </a:solidFill>
            <a:prstDash val="sysDot"/>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31" name="Line 19"/>
          <p:cNvSpPr>
            <a:spLocks noChangeShapeType="1"/>
          </p:cNvSpPr>
          <p:nvPr/>
        </p:nvSpPr>
        <p:spPr bwMode="auto">
          <a:xfrm>
            <a:off x="3763963" y="2733675"/>
            <a:ext cx="1125537" cy="0"/>
          </a:xfrm>
          <a:prstGeom prst="line">
            <a:avLst/>
          </a:prstGeom>
          <a:noFill/>
          <a:ln w="28575">
            <a:solidFill>
              <a:srgbClr val="FF0000"/>
            </a:solidFill>
            <a:round/>
            <a:headEnd type="stealth" w="sm" len="lg"/>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32" name="Text Box 20"/>
          <p:cNvSpPr txBox="1">
            <a:spLocks noChangeArrowheads="1"/>
          </p:cNvSpPr>
          <p:nvPr/>
        </p:nvSpPr>
        <p:spPr bwMode="auto">
          <a:xfrm>
            <a:off x="2462213" y="1068388"/>
            <a:ext cx="74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r>
              <a:rPr lang="en-US" b="1">
                <a:latin typeface="Times New Roman" pitchFamily="18" charset="0"/>
              </a:rPr>
              <a:t>0 MIL</a:t>
            </a:r>
          </a:p>
        </p:txBody>
      </p:sp>
      <p:sp>
        <p:nvSpPr>
          <p:cNvPr id="38933" name="Text Box 21"/>
          <p:cNvSpPr txBox="1">
            <a:spLocks noChangeArrowheads="1"/>
          </p:cNvSpPr>
          <p:nvPr/>
        </p:nvSpPr>
        <p:spPr bwMode="auto">
          <a:xfrm>
            <a:off x="3440113" y="1066800"/>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r>
              <a:rPr lang="en-US" b="1">
                <a:latin typeface="Times New Roman" pitchFamily="18" charset="0"/>
              </a:rPr>
              <a:t>12 MIL</a:t>
            </a:r>
          </a:p>
        </p:txBody>
      </p:sp>
      <p:sp>
        <p:nvSpPr>
          <p:cNvPr id="38934" name="Text Box 22"/>
          <p:cNvSpPr txBox="1">
            <a:spLocks noChangeArrowheads="1"/>
          </p:cNvSpPr>
          <p:nvPr/>
        </p:nvSpPr>
        <p:spPr bwMode="auto">
          <a:xfrm>
            <a:off x="4557713" y="1066800"/>
            <a:ext cx="84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r>
              <a:rPr lang="en-US" b="1">
                <a:latin typeface="Times New Roman" pitchFamily="18" charset="0"/>
              </a:rPr>
              <a:t>24 MIL</a:t>
            </a:r>
          </a:p>
        </p:txBody>
      </p:sp>
      <p:sp>
        <p:nvSpPr>
          <p:cNvPr id="38935" name="Text Box 23"/>
          <p:cNvSpPr txBox="1">
            <a:spLocks noChangeArrowheads="1"/>
          </p:cNvSpPr>
          <p:nvPr/>
        </p:nvSpPr>
        <p:spPr bwMode="auto">
          <a:xfrm>
            <a:off x="6743700" y="1068388"/>
            <a:ext cx="946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r>
              <a:rPr lang="en-US" b="1">
                <a:latin typeface="Times New Roman" pitchFamily="18" charset="0"/>
              </a:rPr>
              <a:t>200 MIL</a:t>
            </a:r>
          </a:p>
        </p:txBody>
      </p:sp>
      <p:sp>
        <p:nvSpPr>
          <p:cNvPr id="38936" name="Text Box 24"/>
          <p:cNvSpPr txBox="1">
            <a:spLocks noChangeArrowheads="1"/>
          </p:cNvSpPr>
          <p:nvPr/>
        </p:nvSpPr>
        <p:spPr bwMode="auto">
          <a:xfrm>
            <a:off x="7588250" y="1066800"/>
            <a:ext cx="946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r>
              <a:rPr lang="en-US" b="1">
                <a:latin typeface="Times New Roman" pitchFamily="18" charset="0"/>
              </a:rPr>
              <a:t>350 MIL</a:t>
            </a:r>
          </a:p>
        </p:txBody>
      </p:sp>
      <p:sp>
        <p:nvSpPr>
          <p:cNvPr id="38937" name="Text Box 25"/>
          <p:cNvSpPr txBox="1">
            <a:spLocks noChangeArrowheads="1"/>
          </p:cNvSpPr>
          <p:nvPr/>
        </p:nvSpPr>
        <p:spPr bwMode="auto">
          <a:xfrm>
            <a:off x="984250" y="5348288"/>
            <a:ext cx="1751013" cy="376237"/>
          </a:xfrm>
          <a:prstGeom prst="rect">
            <a:avLst/>
          </a:prstGeom>
          <a:solidFill>
            <a:schemeClr val="bg1"/>
          </a:solidFill>
          <a:ln w="9525">
            <a:solidFill>
              <a:schemeClr val="tx1"/>
            </a:solid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800" b="1">
                <a:latin typeface="Times New Roman" pitchFamily="18" charset="0"/>
              </a:rPr>
              <a:t>D  a  r  a  t  a  n </a:t>
            </a:r>
          </a:p>
        </p:txBody>
      </p:sp>
      <p:sp>
        <p:nvSpPr>
          <p:cNvPr id="38938" name="Text Box 26"/>
          <p:cNvSpPr txBox="1">
            <a:spLocks noChangeArrowheads="1"/>
          </p:cNvSpPr>
          <p:nvPr/>
        </p:nvSpPr>
        <p:spPr bwMode="auto">
          <a:xfrm>
            <a:off x="5080000" y="4191000"/>
            <a:ext cx="19796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200" b="1"/>
              <a:t>LANDAS  KONTINEN</a:t>
            </a:r>
          </a:p>
          <a:p>
            <a:r>
              <a:rPr lang="en-US" sz="1200" b="1"/>
              <a:t>12 - 350  Mil</a:t>
            </a:r>
          </a:p>
        </p:txBody>
      </p:sp>
      <p:sp>
        <p:nvSpPr>
          <p:cNvPr id="38939" name="Text Box 27"/>
          <p:cNvSpPr txBox="1">
            <a:spLocks noChangeArrowheads="1"/>
          </p:cNvSpPr>
          <p:nvPr/>
        </p:nvSpPr>
        <p:spPr bwMode="auto">
          <a:xfrm>
            <a:off x="7937500" y="5181600"/>
            <a:ext cx="9779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200" b="1"/>
              <a:t>KAWASAN</a:t>
            </a:r>
          </a:p>
          <a:p>
            <a:r>
              <a:rPr lang="en-US" sz="1200" b="1"/>
              <a:t>BEBAS</a:t>
            </a:r>
          </a:p>
        </p:txBody>
      </p:sp>
      <p:sp>
        <p:nvSpPr>
          <p:cNvPr id="38940" name="Text Box 28"/>
          <p:cNvSpPr txBox="1">
            <a:spLocks noChangeArrowheads="1"/>
          </p:cNvSpPr>
          <p:nvPr/>
        </p:nvSpPr>
        <p:spPr bwMode="auto">
          <a:xfrm>
            <a:off x="4894263" y="2070100"/>
            <a:ext cx="23447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100" b="1">
                <a:latin typeface="Times New Roman" pitchFamily="18" charset="0"/>
              </a:rPr>
              <a:t>ZONA EKONOMI EKLUSIF          ( ZEE )</a:t>
            </a:r>
          </a:p>
          <a:p>
            <a:r>
              <a:rPr lang="en-US" sz="1100" b="1">
                <a:latin typeface="Times New Roman" pitchFamily="18" charset="0"/>
              </a:rPr>
              <a:t>12 - 200  MIL</a:t>
            </a:r>
          </a:p>
        </p:txBody>
      </p:sp>
      <p:sp>
        <p:nvSpPr>
          <p:cNvPr id="38941" name="Line 29"/>
          <p:cNvSpPr>
            <a:spLocks noChangeShapeType="1"/>
          </p:cNvSpPr>
          <p:nvPr/>
        </p:nvSpPr>
        <p:spPr bwMode="auto">
          <a:xfrm>
            <a:off x="2671763" y="3657600"/>
            <a:ext cx="1082675" cy="0"/>
          </a:xfrm>
          <a:prstGeom prst="line">
            <a:avLst/>
          </a:prstGeom>
          <a:noFill/>
          <a:ln w="19050">
            <a:solidFill>
              <a:srgbClr val="FF0000"/>
            </a:solidFill>
            <a:prstDash val="sysDot"/>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42" name="Line 30"/>
          <p:cNvSpPr>
            <a:spLocks noChangeShapeType="1"/>
          </p:cNvSpPr>
          <p:nvPr/>
        </p:nvSpPr>
        <p:spPr bwMode="auto">
          <a:xfrm>
            <a:off x="2671763" y="3581400"/>
            <a:ext cx="1079500" cy="0"/>
          </a:xfrm>
          <a:prstGeom prst="line">
            <a:avLst/>
          </a:prstGeom>
          <a:noFill/>
          <a:ln w="28575">
            <a:solidFill>
              <a:srgbClr val="FF0000"/>
            </a:solidFill>
            <a:round/>
            <a:headEnd type="stealth" w="sm" len="lg"/>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43" name="Text Box 31"/>
          <p:cNvSpPr txBox="1">
            <a:spLocks noChangeArrowheads="1"/>
          </p:cNvSpPr>
          <p:nvPr/>
        </p:nvSpPr>
        <p:spPr bwMode="auto">
          <a:xfrm>
            <a:off x="2517775" y="2895600"/>
            <a:ext cx="14160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100" b="1">
                <a:latin typeface="Times New Roman" pitchFamily="18" charset="0"/>
              </a:rPr>
              <a:t>LAUT TERITORIAL</a:t>
            </a:r>
          </a:p>
          <a:p>
            <a:r>
              <a:rPr lang="en-US" sz="1100" b="1">
                <a:latin typeface="Times New Roman" pitchFamily="18" charset="0"/>
              </a:rPr>
              <a:t>0 - 12  MIL</a:t>
            </a:r>
          </a:p>
        </p:txBody>
      </p:sp>
      <p:sp>
        <p:nvSpPr>
          <p:cNvPr id="38944" name="Text Box 32"/>
          <p:cNvSpPr txBox="1">
            <a:spLocks noChangeArrowheads="1"/>
          </p:cNvSpPr>
          <p:nvPr/>
        </p:nvSpPr>
        <p:spPr bwMode="auto">
          <a:xfrm>
            <a:off x="3673475" y="2276475"/>
            <a:ext cx="1182688" cy="596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100" b="1">
                <a:latin typeface="Times New Roman" pitchFamily="18" charset="0"/>
              </a:rPr>
              <a:t>ZONA TAMBAHAN</a:t>
            </a:r>
          </a:p>
          <a:p>
            <a:r>
              <a:rPr lang="en-US" sz="1100" b="1">
                <a:latin typeface="Times New Roman" pitchFamily="18" charset="0"/>
              </a:rPr>
              <a:t>12 - 24  MIL</a:t>
            </a:r>
          </a:p>
        </p:txBody>
      </p:sp>
      <p:sp>
        <p:nvSpPr>
          <p:cNvPr id="38945" name="Text Box 33"/>
          <p:cNvSpPr txBox="1">
            <a:spLocks noChangeArrowheads="1"/>
          </p:cNvSpPr>
          <p:nvPr/>
        </p:nvSpPr>
        <p:spPr bwMode="auto">
          <a:xfrm rot="21517211" flipH="1">
            <a:off x="1068388" y="3195638"/>
            <a:ext cx="1138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r>
              <a:rPr lang="en-US" sz="1200" b="1"/>
              <a:t>PERAIRAN</a:t>
            </a:r>
          </a:p>
          <a:p>
            <a:r>
              <a:rPr lang="en-US" sz="1200" b="1"/>
              <a:t>KEPULAUAN</a:t>
            </a:r>
          </a:p>
        </p:txBody>
      </p:sp>
      <p:sp>
        <p:nvSpPr>
          <p:cNvPr id="38946" name="Text Box 34"/>
          <p:cNvSpPr txBox="1">
            <a:spLocks noChangeArrowheads="1"/>
          </p:cNvSpPr>
          <p:nvPr/>
        </p:nvSpPr>
        <p:spPr bwMode="auto">
          <a:xfrm>
            <a:off x="87313" y="6246813"/>
            <a:ext cx="2559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619125" algn="l"/>
              </a:tabLst>
              <a:defRPr sz="1600">
                <a:solidFill>
                  <a:schemeClr val="tx1"/>
                </a:solidFill>
                <a:latin typeface="Arial" pitchFamily="34" charset="0"/>
              </a:defRPr>
            </a:lvl1pPr>
            <a:lvl2pPr marL="742950" indent="-285750" eaLnBrk="0" hangingPunct="0">
              <a:tabLst>
                <a:tab pos="619125" algn="l"/>
              </a:tabLst>
              <a:defRPr sz="1600">
                <a:solidFill>
                  <a:schemeClr val="tx1"/>
                </a:solidFill>
                <a:latin typeface="Arial" pitchFamily="34" charset="0"/>
              </a:defRPr>
            </a:lvl2pPr>
            <a:lvl3pPr marL="1143000" indent="-228600" eaLnBrk="0" hangingPunct="0">
              <a:tabLst>
                <a:tab pos="619125" algn="l"/>
              </a:tabLst>
              <a:defRPr sz="1600">
                <a:solidFill>
                  <a:schemeClr val="tx1"/>
                </a:solidFill>
                <a:latin typeface="Arial" pitchFamily="34" charset="0"/>
              </a:defRPr>
            </a:lvl3pPr>
            <a:lvl4pPr marL="1600200" indent="-228600" eaLnBrk="0" hangingPunct="0">
              <a:tabLst>
                <a:tab pos="619125" algn="l"/>
              </a:tabLst>
              <a:defRPr sz="1600">
                <a:solidFill>
                  <a:schemeClr val="tx1"/>
                </a:solidFill>
                <a:latin typeface="Arial" pitchFamily="34" charset="0"/>
              </a:defRPr>
            </a:lvl4pPr>
            <a:lvl5pPr marL="2057400" indent="-228600" eaLnBrk="0" hangingPunct="0">
              <a:tabLst>
                <a:tab pos="619125"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619125"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619125"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619125"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619125" algn="l"/>
              </a:tabLst>
              <a:defRPr sz="1600">
                <a:solidFill>
                  <a:schemeClr val="tx1"/>
                </a:solidFill>
                <a:latin typeface="Arial" pitchFamily="34" charset="0"/>
              </a:defRPr>
            </a:lvl9pPr>
          </a:lstStyle>
          <a:p>
            <a:pPr algn="l"/>
            <a:r>
              <a:rPr lang="en-US" sz="1500" b="1">
                <a:latin typeface="Times New Roman" pitchFamily="18" charset="0"/>
              </a:rPr>
              <a:t>KET :	CARA PENARIKAN</a:t>
            </a:r>
          </a:p>
          <a:p>
            <a:pPr algn="l"/>
            <a:r>
              <a:rPr lang="en-US" sz="1500" b="1">
                <a:latin typeface="Times New Roman" pitchFamily="18" charset="0"/>
              </a:rPr>
              <a:t>	BATAS REZIM</a:t>
            </a:r>
          </a:p>
        </p:txBody>
      </p:sp>
      <p:sp>
        <p:nvSpPr>
          <p:cNvPr id="38947" name="Line 35"/>
          <p:cNvSpPr>
            <a:spLocks noChangeShapeType="1"/>
          </p:cNvSpPr>
          <p:nvPr/>
        </p:nvSpPr>
        <p:spPr bwMode="auto">
          <a:xfrm>
            <a:off x="2667000" y="6400800"/>
            <a:ext cx="976313" cy="0"/>
          </a:xfrm>
          <a:prstGeom prst="line">
            <a:avLst/>
          </a:prstGeom>
          <a:noFill/>
          <a:ln w="19050">
            <a:solidFill>
              <a:srgbClr val="FF0000"/>
            </a:solidFill>
            <a:prstDash val="sysDot"/>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48" name="Line 36"/>
          <p:cNvSpPr>
            <a:spLocks noChangeShapeType="1"/>
          </p:cNvSpPr>
          <p:nvPr/>
        </p:nvSpPr>
        <p:spPr bwMode="auto">
          <a:xfrm>
            <a:off x="2667000" y="6648450"/>
            <a:ext cx="985838" cy="0"/>
          </a:xfrm>
          <a:prstGeom prst="line">
            <a:avLst/>
          </a:prstGeom>
          <a:noFill/>
          <a:ln w="28575">
            <a:solidFill>
              <a:srgbClr val="FF0000"/>
            </a:solidFill>
            <a:round/>
            <a:headEnd type="stealth" w="sm" len="lg"/>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49" name="Text Box 37"/>
          <p:cNvSpPr txBox="1">
            <a:spLocks noChangeArrowheads="1"/>
          </p:cNvSpPr>
          <p:nvPr/>
        </p:nvSpPr>
        <p:spPr bwMode="auto">
          <a:xfrm>
            <a:off x="4887913" y="6359525"/>
            <a:ext cx="2503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r>
              <a:rPr lang="en-US" b="1">
                <a:latin typeface="Times New Roman" pitchFamily="18" charset="0"/>
              </a:rPr>
              <a:t>O  MIL  =  TITIK DASAR</a:t>
            </a:r>
          </a:p>
        </p:txBody>
      </p:sp>
      <p:sp>
        <p:nvSpPr>
          <p:cNvPr id="38950" name="Line 38"/>
          <p:cNvSpPr>
            <a:spLocks noChangeShapeType="1"/>
          </p:cNvSpPr>
          <p:nvPr/>
        </p:nvSpPr>
        <p:spPr bwMode="auto">
          <a:xfrm flipH="1" flipV="1">
            <a:off x="4876800" y="1371600"/>
            <a:ext cx="0" cy="381000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1" name="Line 39"/>
          <p:cNvSpPr>
            <a:spLocks noChangeShapeType="1"/>
          </p:cNvSpPr>
          <p:nvPr/>
        </p:nvSpPr>
        <p:spPr bwMode="auto">
          <a:xfrm flipV="1">
            <a:off x="3733800" y="1371600"/>
            <a:ext cx="0" cy="335280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2" name="Line 40"/>
          <p:cNvSpPr>
            <a:spLocks noChangeShapeType="1"/>
          </p:cNvSpPr>
          <p:nvPr/>
        </p:nvSpPr>
        <p:spPr bwMode="auto">
          <a:xfrm>
            <a:off x="1143000" y="3733800"/>
            <a:ext cx="914400" cy="0"/>
          </a:xfrm>
          <a:prstGeom prst="line">
            <a:avLst/>
          </a:prstGeom>
          <a:noFill/>
          <a:ln w="28575">
            <a:solidFill>
              <a:srgbClr val="FF0000"/>
            </a:solidFill>
            <a:round/>
            <a:headEnd type="stealth" w="sm" len="lg"/>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8953" name="Line 41"/>
          <p:cNvSpPr>
            <a:spLocks noChangeShapeType="1"/>
          </p:cNvSpPr>
          <p:nvPr/>
        </p:nvSpPr>
        <p:spPr bwMode="auto">
          <a:xfrm flipV="1">
            <a:off x="8001000" y="1365250"/>
            <a:ext cx="1588" cy="442595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8954" name="Group 17"/>
          <p:cNvGrpSpPr>
            <a:grpSpLocks/>
          </p:cNvGrpSpPr>
          <p:nvPr/>
        </p:nvGrpSpPr>
        <p:grpSpPr bwMode="auto">
          <a:xfrm>
            <a:off x="8610600" y="6461125"/>
            <a:ext cx="368300" cy="396875"/>
            <a:chOff x="5455" y="4032"/>
            <a:chExt cx="232" cy="250"/>
          </a:xfrm>
        </p:grpSpPr>
        <p:sp>
          <p:nvSpPr>
            <p:cNvPr id="38955"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38956"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0C5377C4-BC43-431A-BB9C-4BDC3A71739F}" type="slidenum">
                <a:rPr lang="en-US" sz="2000" b="1">
                  <a:solidFill>
                    <a:srgbClr val="000000"/>
                  </a:solidFill>
                </a:rPr>
                <a:pPr eaLnBrk="1" hangingPunct="1"/>
                <a:t>30</a:t>
              </a:fld>
              <a:endParaRPr lang="en-US"/>
            </a:p>
          </p:txBody>
        </p:sp>
      </p:gr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4561" name="Rectangle 1"/>
          <p:cNvSpPr>
            <a:spLocks noChangeArrowheads="1"/>
          </p:cNvSpPr>
          <p:nvPr/>
        </p:nvSpPr>
        <p:spPr bwMode="auto">
          <a:xfrm>
            <a:off x="381000" y="1219200"/>
            <a:ext cx="8458200" cy="3200400"/>
          </a:xfrm>
          <a:prstGeom prst="rect">
            <a:avLst/>
          </a:prstGeom>
          <a:noFill/>
          <a:ln w="9525" cap="flat" cmpd="sng" algn="ctr">
            <a:noFill/>
            <a:prstDash val="solid"/>
            <a:miter lim="800000"/>
            <a:headEnd/>
            <a:tailEnd/>
          </a:ln>
          <a:effectLst>
            <a:prstShdw prst="shdw17" dist="17961" dir="2700000">
              <a:schemeClr val="accent1">
                <a:gamma/>
                <a:shade val="60000"/>
                <a:invGamma/>
                <a:alpha val="80000"/>
              </a:schemeClr>
            </a:prstShdw>
          </a:effectLst>
        </p:spPr>
        <p:txBody>
          <a:bodyPr anchor="ctr">
            <a:spAutoFit/>
          </a:bodyPr>
          <a:lstStyle/>
          <a:p>
            <a:pPr marL="444500" indent="-444500" algn="l" eaLnBrk="0" hangingPunct="0">
              <a:spcBef>
                <a:spcPts val="1200"/>
              </a:spcBef>
              <a:defRPr/>
            </a:pPr>
            <a:r>
              <a:rPr lang="id-ID" sz="2400" dirty="0">
                <a:solidFill>
                  <a:schemeClr val="bg2"/>
                </a:solidFill>
                <a:ea typeface="Times New Roman" pitchFamily="18" charset="0"/>
                <a:cs typeface="Arial" pitchFamily="34" charset="0"/>
              </a:rPr>
              <a:t>1. 	INDONESIA BELUM MEMILIKI AHLI HUKUM LAUT YANG CUKUP DAN ANGGARAN/FINANSIAL YANG SANGAT TERBATAS, PADAHAL TUGAS-TUGAS TERSEBUT MEMERLUKAN BIAYA SANGAT BESAR. </a:t>
            </a:r>
          </a:p>
          <a:p>
            <a:pPr marL="444500" indent="-444500" algn="l" eaLnBrk="0" hangingPunct="0">
              <a:spcBef>
                <a:spcPts val="1200"/>
              </a:spcBef>
              <a:defRPr/>
            </a:pPr>
            <a:r>
              <a:rPr lang="id-ID" sz="2400" dirty="0">
                <a:solidFill>
                  <a:schemeClr val="bg2"/>
                </a:solidFill>
                <a:ea typeface="Times New Roman" pitchFamily="18" charset="0"/>
                <a:cs typeface="Arial" pitchFamily="34" charset="0"/>
              </a:rPr>
              <a:t>2. 	KONDISI GEOGRAFI INDONESIA YANG LUAS DAN PANJANGNYA PERBATASAN DARAT DAN PERAIRAN NEGARA-NEGARA YANG HARUS DITETAPKAN/ DIKUKUHKAN DENGAN KESEPAKATAN BERSAMA.</a:t>
            </a:r>
            <a:endParaRPr lang="id-ID" sz="3200" dirty="0">
              <a:solidFill>
                <a:schemeClr val="bg2"/>
              </a:solidFill>
              <a:cs typeface="Arial" pitchFamily="34" charset="0"/>
            </a:endParaRPr>
          </a:p>
        </p:txBody>
      </p:sp>
      <p:sp>
        <p:nvSpPr>
          <p:cNvPr id="39939" name="Text Box 8"/>
          <p:cNvSpPr txBox="1">
            <a:spLocks noChangeArrowheads="1"/>
          </p:cNvSpPr>
          <p:nvPr/>
        </p:nvSpPr>
        <p:spPr bwMode="auto">
          <a:xfrm>
            <a:off x="457200" y="457200"/>
            <a:ext cx="75374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nSpc>
                <a:spcPct val="70000"/>
              </a:lnSpc>
            </a:pPr>
            <a:r>
              <a:rPr lang="id-ID" sz="3600" b="1">
                <a:solidFill>
                  <a:schemeClr val="bg2"/>
                </a:solidFill>
              </a:rPr>
              <a:t>PERM</a:t>
            </a:r>
            <a:r>
              <a:rPr lang="en-US" sz="3600" b="1">
                <a:solidFill>
                  <a:schemeClr val="bg2"/>
                </a:solidFill>
              </a:rPr>
              <a:t>A</a:t>
            </a:r>
            <a:r>
              <a:rPr lang="id-ID" sz="3600" b="1">
                <a:solidFill>
                  <a:schemeClr val="bg2"/>
                </a:solidFill>
              </a:rPr>
              <a:t>SALAHAN YG DIHADAPI :</a:t>
            </a:r>
            <a:endParaRPr lang="en-US" sz="3600" b="1">
              <a:solidFill>
                <a:schemeClr val="bg2"/>
              </a:solidFill>
            </a:endParaRPr>
          </a:p>
        </p:txBody>
      </p:sp>
      <p:grpSp>
        <p:nvGrpSpPr>
          <p:cNvPr id="39940" name="Group 17"/>
          <p:cNvGrpSpPr>
            <a:grpSpLocks/>
          </p:cNvGrpSpPr>
          <p:nvPr/>
        </p:nvGrpSpPr>
        <p:grpSpPr bwMode="auto">
          <a:xfrm>
            <a:off x="8610600" y="6156325"/>
            <a:ext cx="368300" cy="396875"/>
            <a:chOff x="5455" y="4032"/>
            <a:chExt cx="232" cy="250"/>
          </a:xfrm>
        </p:grpSpPr>
        <p:sp>
          <p:nvSpPr>
            <p:cNvPr id="39941"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39942"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5F01C089-9A86-4310-ACEE-664B2D77D891}" type="slidenum">
                <a:rPr lang="en-US" sz="2000" b="1">
                  <a:solidFill>
                    <a:srgbClr val="000000"/>
                  </a:solidFill>
                </a:rPr>
                <a:pPr eaLnBrk="1" hangingPunct="1"/>
                <a:t>31</a:t>
              </a:fld>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2700000" scaled="1"/>
        </a:gradFill>
        <a:effectLst/>
      </p:bgPr>
    </p:bg>
    <p:spTree>
      <p:nvGrpSpPr>
        <p:cNvPr id="1" name=""/>
        <p:cNvGrpSpPr/>
        <p:nvPr/>
      </p:nvGrpSpPr>
      <p:grpSpPr>
        <a:xfrm>
          <a:off x="0" y="0"/>
          <a:ext cx="0" cy="0"/>
          <a:chOff x="0" y="0"/>
          <a:chExt cx="0" cy="0"/>
        </a:xfrm>
      </p:grpSpPr>
      <p:sp>
        <p:nvSpPr>
          <p:cNvPr id="230430" name="Rectangle 30"/>
          <p:cNvSpPr>
            <a:spLocks noChangeArrowheads="1"/>
          </p:cNvSpPr>
          <p:nvPr/>
        </p:nvSpPr>
        <p:spPr bwMode="auto">
          <a:xfrm>
            <a:off x="533400" y="1295400"/>
            <a:ext cx="815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id-ID">
              <a:latin typeface="Arial Narrow" pitchFamily="34" charset="0"/>
            </a:endParaRPr>
          </a:p>
        </p:txBody>
      </p:sp>
      <p:sp>
        <p:nvSpPr>
          <p:cNvPr id="230431" name="WordArt 31"/>
          <p:cNvSpPr>
            <a:spLocks noChangeArrowheads="1" noChangeShapeType="1" noTextEdit="1"/>
          </p:cNvSpPr>
          <p:nvPr/>
        </p:nvSpPr>
        <p:spPr bwMode="auto">
          <a:xfrm>
            <a:off x="2133600" y="152400"/>
            <a:ext cx="5105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2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Rounded MT Bold"/>
              </a:rPr>
              <a:t>KETAHANAN NASIONAL</a:t>
            </a:r>
          </a:p>
        </p:txBody>
      </p:sp>
      <p:sp>
        <p:nvSpPr>
          <p:cNvPr id="230432" name="Text Box 32"/>
          <p:cNvSpPr txBox="1">
            <a:spLocks noChangeArrowheads="1"/>
          </p:cNvSpPr>
          <p:nvPr/>
        </p:nvSpPr>
        <p:spPr bwMode="auto">
          <a:xfrm>
            <a:off x="457200" y="1752600"/>
            <a:ext cx="8458200" cy="336550"/>
          </a:xfrm>
          <a:prstGeom prst="rect">
            <a:avLst/>
          </a:prstGeom>
          <a:noFill/>
          <a:ln w="9525" algn="ctr">
            <a:noFill/>
            <a:miter lim="800000"/>
            <a:headEnd/>
            <a:tailEnd/>
          </a:ln>
          <a:effectLst>
            <a:outerShdw dist="53882" dir="2700000" algn="ctr" rotWithShape="0">
              <a:schemeClr val="bg2">
                <a:alpha val="80000"/>
              </a:schemeClr>
            </a:outerShdw>
          </a:effectLst>
        </p:spPr>
        <p:txBody>
          <a:bodyPr>
            <a:spAutoFit/>
          </a:bodyPr>
          <a:lstStyle/>
          <a:p>
            <a:pPr algn="l">
              <a:spcBef>
                <a:spcPct val="50000"/>
              </a:spcBef>
              <a:defRPr/>
            </a:pPr>
            <a:endParaRPr lang="id-ID">
              <a:latin typeface="Arial" charset="0"/>
            </a:endParaRPr>
          </a:p>
        </p:txBody>
      </p:sp>
      <p:sp>
        <p:nvSpPr>
          <p:cNvPr id="230433" name="Text Box 33"/>
          <p:cNvSpPr txBox="1">
            <a:spLocks noChangeArrowheads="1"/>
          </p:cNvSpPr>
          <p:nvPr/>
        </p:nvSpPr>
        <p:spPr bwMode="auto">
          <a:xfrm>
            <a:off x="228600" y="1060450"/>
            <a:ext cx="8686800" cy="3730625"/>
          </a:xfrm>
          <a:prstGeom prst="rect">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eaLnBrk="0" hangingPunct="0">
              <a:tabLst>
                <a:tab pos="457200" algn="l"/>
              </a:tabLst>
              <a:defRPr sz="1600">
                <a:solidFill>
                  <a:schemeClr val="tx1"/>
                </a:solidFill>
                <a:latin typeface="Arial" pitchFamily="34" charset="0"/>
              </a:defRPr>
            </a:lvl1pPr>
            <a:lvl2pPr marL="742950" indent="-285750" eaLnBrk="0" hangingPunct="0">
              <a:tabLst>
                <a:tab pos="457200" algn="l"/>
              </a:tabLst>
              <a:defRPr sz="1600">
                <a:solidFill>
                  <a:schemeClr val="tx1"/>
                </a:solidFill>
                <a:latin typeface="Arial" pitchFamily="34" charset="0"/>
              </a:defRPr>
            </a:lvl2pPr>
            <a:lvl3pPr marL="1143000" indent="-228600" eaLnBrk="0" hangingPunct="0">
              <a:tabLst>
                <a:tab pos="457200" algn="l"/>
              </a:tabLst>
              <a:defRPr sz="1600">
                <a:solidFill>
                  <a:schemeClr val="tx1"/>
                </a:solidFill>
                <a:latin typeface="Arial" pitchFamily="34" charset="0"/>
              </a:defRPr>
            </a:lvl3pPr>
            <a:lvl4pPr marL="1600200" indent="-228600" eaLnBrk="0" hangingPunct="0">
              <a:tabLst>
                <a:tab pos="457200" algn="l"/>
              </a:tabLst>
              <a:defRPr sz="1600">
                <a:solidFill>
                  <a:schemeClr val="tx1"/>
                </a:solidFill>
                <a:latin typeface="Arial" pitchFamily="34" charset="0"/>
              </a:defRPr>
            </a:lvl4pPr>
            <a:lvl5pPr marL="2057400" indent="-228600" eaLnBrk="0" hangingPunct="0">
              <a:tabLst>
                <a:tab pos="457200"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457200"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457200"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457200"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457200" algn="l"/>
              </a:tabLst>
              <a:defRPr sz="1600">
                <a:solidFill>
                  <a:schemeClr val="tx1"/>
                </a:solidFill>
                <a:latin typeface="Arial" pitchFamily="34" charset="0"/>
              </a:defRPr>
            </a:lvl9pPr>
          </a:lstStyle>
          <a:p>
            <a:pPr algn="l" eaLnBrk="1" hangingPunct="1">
              <a:spcBef>
                <a:spcPct val="30000"/>
              </a:spcBef>
            </a:pPr>
            <a:endParaRPr lang="en-US" sz="2000" b="1">
              <a:solidFill>
                <a:schemeClr val="accent1"/>
              </a:solidFill>
            </a:endParaRPr>
          </a:p>
          <a:p>
            <a:pPr algn="l" eaLnBrk="1" hangingPunct="1">
              <a:spcBef>
                <a:spcPct val="30000"/>
              </a:spcBef>
              <a:buFontTx/>
              <a:buChar char="•"/>
            </a:pPr>
            <a:r>
              <a:rPr lang="en-US" sz="2000" b="1">
                <a:solidFill>
                  <a:schemeClr val="accent1"/>
                </a:solidFill>
              </a:rPr>
              <a:t>KETAHANAN NASIONAL ADALAH : “SUATU KONDISI DINAMIK BANGSA BERISIKAN KEULETAN &amp; KETANGGUHAN YANG MENGANDUNG KEMAMPUAN MENGEMBANGKAN KEKUATAN NASIONAL DALAM MENGHADAPI DAN MENGATASI SEGALA ANCAMAN, TANTANGAN, HAMBATAN DAN GANGGUAN BAIK DARI LUAR / DLM NEGERI, ………..”</a:t>
            </a:r>
          </a:p>
          <a:p>
            <a:pPr algn="l" eaLnBrk="1" hangingPunct="1">
              <a:spcBef>
                <a:spcPct val="30000"/>
              </a:spcBef>
              <a:buFontTx/>
              <a:buChar char="•"/>
            </a:pPr>
            <a:r>
              <a:rPr lang="en-US" sz="2000" b="1">
                <a:solidFill>
                  <a:schemeClr val="accent1"/>
                </a:solidFill>
              </a:rPr>
              <a:t>UNSUR UTAMA TANNAS ADALAH KEULETAN DAN KETANGGUHAN YG MERUPAKAN FAKTOR PENDUKUNG KINERJA DARI SISTEM TANNAS.</a:t>
            </a:r>
          </a:p>
          <a:p>
            <a:pPr algn="l" eaLnBrk="1" hangingPunct="1">
              <a:spcBef>
                <a:spcPct val="30000"/>
              </a:spcBef>
            </a:pPr>
            <a:endParaRPr lang="en-US" sz="2000" b="1">
              <a:solidFill>
                <a:schemeClr val="accent1"/>
              </a:solidFill>
            </a:endParaRPr>
          </a:p>
        </p:txBody>
      </p:sp>
      <p:sp>
        <p:nvSpPr>
          <p:cNvPr id="230440" name="Text Box 40"/>
          <p:cNvSpPr txBox="1">
            <a:spLocks noChangeArrowheads="1"/>
          </p:cNvSpPr>
          <p:nvPr/>
        </p:nvSpPr>
        <p:spPr bwMode="auto">
          <a:xfrm>
            <a:off x="381000" y="5597525"/>
            <a:ext cx="8382000" cy="955675"/>
          </a:xfrm>
          <a:prstGeom prst="rect">
            <a:avLst/>
          </a:prstGeom>
          <a:solidFill>
            <a:schemeClr val="tx1"/>
          </a:solidFill>
          <a:ln w="9525" algn="ctr">
            <a:solidFill>
              <a:srgbClr val="FFFF00"/>
            </a:solidFill>
            <a:miter lim="800000"/>
            <a:headEnd/>
            <a:tailEnd/>
          </a:ln>
        </p:spPr>
        <p:txBody>
          <a:bodyPr>
            <a:spAutoFit/>
          </a:bodyPr>
          <a:lstStyle>
            <a:lvl1pPr marL="3143250" indent="-314325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r>
              <a:rPr lang="en-US" sz="2800" b="1">
                <a:solidFill>
                  <a:schemeClr val="bg1"/>
                </a:solidFill>
              </a:rPr>
              <a:t>GEOSTRATEGI </a:t>
            </a:r>
            <a:r>
              <a:rPr lang="en-US" sz="2800" b="1">
                <a:solidFill>
                  <a:schemeClr val="bg1"/>
                </a:solidFill>
                <a:sym typeface="Wingdings" pitchFamily="2" charset="2"/>
              </a:rPr>
              <a:t> MODEL PEMBANGUNAN NASIONAL / DAERAH</a:t>
            </a:r>
            <a:endParaRPr lang="en-US" sz="2800" b="1">
              <a:solidFill>
                <a:schemeClr val="bg1"/>
              </a:solidFill>
            </a:endParaRPr>
          </a:p>
        </p:txBody>
      </p:sp>
      <p:sp>
        <p:nvSpPr>
          <p:cNvPr id="230441" name="AutoShape 41"/>
          <p:cNvSpPr>
            <a:spLocks noChangeArrowheads="1"/>
          </p:cNvSpPr>
          <p:nvPr/>
        </p:nvSpPr>
        <p:spPr bwMode="auto">
          <a:xfrm rot="5400000">
            <a:off x="4076700" y="2857500"/>
            <a:ext cx="990600" cy="4419600"/>
          </a:xfrm>
          <a:prstGeom prst="rightArrow">
            <a:avLst>
              <a:gd name="adj1" fmla="val 55556"/>
              <a:gd name="adj2" fmla="val 59583"/>
            </a:avLst>
          </a:prstGeom>
          <a:gradFill rotWithShape="1">
            <a:gsLst>
              <a:gs pos="0">
                <a:srgbClr val="FF0000"/>
              </a:gs>
              <a:gs pos="100000">
                <a:srgbClr val="760000"/>
              </a:gs>
            </a:gsLst>
            <a:lin ang="0" scaled="1"/>
          </a:gradFill>
          <a:ln w="28575">
            <a:solidFill>
              <a:srgbClr val="FFFF00"/>
            </a:solidFill>
            <a:miter lim="800000"/>
            <a:headEnd/>
            <a:tailEnd/>
          </a:ln>
        </p:spPr>
        <p:txBody>
          <a:bodyPr rot="10800000" vert="eaVert" wrap="none" anchor="ctr"/>
          <a:lstStyle/>
          <a:p>
            <a:r>
              <a:rPr lang="en-US" sz="2800">
                <a:solidFill>
                  <a:srgbClr val="FFFF00"/>
                </a:solidFill>
                <a:latin typeface="Arial Black" pitchFamily="34" charset="0"/>
              </a:rPr>
              <a:t>GEOGRAFI</a:t>
            </a:r>
          </a:p>
        </p:txBody>
      </p:sp>
      <p:grpSp>
        <p:nvGrpSpPr>
          <p:cNvPr id="40968" name="Group 17"/>
          <p:cNvGrpSpPr>
            <a:grpSpLocks/>
          </p:cNvGrpSpPr>
          <p:nvPr/>
        </p:nvGrpSpPr>
        <p:grpSpPr bwMode="auto">
          <a:xfrm>
            <a:off x="8610600" y="6384925"/>
            <a:ext cx="368300" cy="396875"/>
            <a:chOff x="5455" y="4032"/>
            <a:chExt cx="232" cy="250"/>
          </a:xfrm>
        </p:grpSpPr>
        <p:sp>
          <p:nvSpPr>
            <p:cNvPr id="40969"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40970"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DA9233D6-4533-44A2-B688-445513C47A51}" type="slidenum">
                <a:rPr lang="en-US" sz="2000" b="1">
                  <a:solidFill>
                    <a:srgbClr val="000000"/>
                  </a:solidFill>
                </a:rPr>
                <a:pPr eaLnBrk="1" hangingPunct="1"/>
                <a:t>32</a:t>
              </a:fld>
              <a:endParaRPr lang="en-US"/>
            </a:p>
          </p:txBody>
        </p:sp>
      </p:grpSp>
    </p:spTree>
  </p:cSld>
  <p:clrMapOvr>
    <a:masterClrMapping/>
  </p:clrMapOvr>
  <p:transition spd="slow">
    <p:wedge/>
    <p:sndAc>
      <p:stSnd>
        <p:snd r:embed="rId3" name="carbrak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0431"/>
                                        </p:tgtEl>
                                        <p:attrNameLst>
                                          <p:attrName>style.visibility</p:attrName>
                                        </p:attrNameLst>
                                      </p:cBhvr>
                                      <p:to>
                                        <p:strVal val="visible"/>
                                      </p:to>
                                    </p:set>
                                    <p:anim calcmode="lin" valueType="num">
                                      <p:cBhvr>
                                        <p:cTn id="7" dur="1000" fill="hold"/>
                                        <p:tgtEl>
                                          <p:spTgt spid="230431"/>
                                        </p:tgtEl>
                                        <p:attrNameLst>
                                          <p:attrName>ppt_w</p:attrName>
                                        </p:attrNameLst>
                                      </p:cBhvr>
                                      <p:tavLst>
                                        <p:tav tm="0">
                                          <p:val>
                                            <p:fltVal val="0"/>
                                          </p:val>
                                        </p:tav>
                                        <p:tav tm="100000">
                                          <p:val>
                                            <p:strVal val="#ppt_w"/>
                                          </p:val>
                                        </p:tav>
                                      </p:tavLst>
                                    </p:anim>
                                    <p:anim calcmode="lin" valueType="num">
                                      <p:cBhvr>
                                        <p:cTn id="8" dur="1000" fill="hold"/>
                                        <p:tgtEl>
                                          <p:spTgt spid="23043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528" fill="hold" grpId="0" nodeType="afterEffect">
                                  <p:stCondLst>
                                    <p:cond delay="0"/>
                                  </p:stCondLst>
                                  <p:childTnLst>
                                    <p:set>
                                      <p:cBhvr>
                                        <p:cTn id="11" dur="1" fill="hold">
                                          <p:stCondLst>
                                            <p:cond delay="0"/>
                                          </p:stCondLst>
                                        </p:cTn>
                                        <p:tgtEl>
                                          <p:spTgt spid="230433"/>
                                        </p:tgtEl>
                                        <p:attrNameLst>
                                          <p:attrName>style.visibility</p:attrName>
                                        </p:attrNameLst>
                                      </p:cBhvr>
                                      <p:to>
                                        <p:strVal val="visible"/>
                                      </p:to>
                                    </p:set>
                                    <p:anim calcmode="lin" valueType="num">
                                      <p:cBhvr>
                                        <p:cTn id="12" dur="2000" fill="hold"/>
                                        <p:tgtEl>
                                          <p:spTgt spid="230433"/>
                                        </p:tgtEl>
                                        <p:attrNameLst>
                                          <p:attrName>ppt_w</p:attrName>
                                        </p:attrNameLst>
                                      </p:cBhvr>
                                      <p:tavLst>
                                        <p:tav tm="0">
                                          <p:val>
                                            <p:fltVal val="0"/>
                                          </p:val>
                                        </p:tav>
                                        <p:tav tm="100000">
                                          <p:val>
                                            <p:strVal val="#ppt_w"/>
                                          </p:val>
                                        </p:tav>
                                      </p:tavLst>
                                    </p:anim>
                                    <p:anim calcmode="lin" valueType="num">
                                      <p:cBhvr>
                                        <p:cTn id="13" dur="2000" fill="hold"/>
                                        <p:tgtEl>
                                          <p:spTgt spid="230433"/>
                                        </p:tgtEl>
                                        <p:attrNameLst>
                                          <p:attrName>ppt_h</p:attrName>
                                        </p:attrNameLst>
                                      </p:cBhvr>
                                      <p:tavLst>
                                        <p:tav tm="0">
                                          <p:val>
                                            <p:fltVal val="0"/>
                                          </p:val>
                                        </p:tav>
                                        <p:tav tm="100000">
                                          <p:val>
                                            <p:strVal val="#ppt_h"/>
                                          </p:val>
                                        </p:tav>
                                      </p:tavLst>
                                    </p:anim>
                                    <p:anim calcmode="lin" valueType="num">
                                      <p:cBhvr>
                                        <p:cTn id="14" dur="2000" fill="hold"/>
                                        <p:tgtEl>
                                          <p:spTgt spid="230433"/>
                                        </p:tgtEl>
                                        <p:attrNameLst>
                                          <p:attrName>ppt_x</p:attrName>
                                        </p:attrNameLst>
                                      </p:cBhvr>
                                      <p:tavLst>
                                        <p:tav tm="0">
                                          <p:val>
                                            <p:fltVal val="0.5"/>
                                          </p:val>
                                        </p:tav>
                                        <p:tav tm="100000">
                                          <p:val>
                                            <p:strVal val="#ppt_x"/>
                                          </p:val>
                                        </p:tav>
                                      </p:tavLst>
                                    </p:anim>
                                    <p:anim calcmode="lin" valueType="num">
                                      <p:cBhvr>
                                        <p:cTn id="15" dur="2000" fill="hold"/>
                                        <p:tgtEl>
                                          <p:spTgt spid="230433"/>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nodePh="1">
                                  <p:stCondLst>
                                    <p:cond delay="0"/>
                                  </p:stCondLst>
                                  <p:endCondLst>
                                    <p:cond evt="begin" delay="0">
                                      <p:tn val="16"/>
                                    </p:cond>
                                  </p:endCondLst>
                                  <p:childTnLst>
                                    <p:set>
                                      <p:cBhvr>
                                        <p:cTn id="17" dur="1" fill="hold">
                                          <p:stCondLst>
                                            <p:cond delay="0"/>
                                          </p:stCondLst>
                                        </p:cTn>
                                        <p:tgtEl>
                                          <p:spTgt spid="230430"/>
                                        </p:tgtEl>
                                        <p:attrNameLst>
                                          <p:attrName>style.visibility</p:attrName>
                                        </p:attrNameLst>
                                      </p:cBhvr>
                                      <p:to>
                                        <p:strVal val="visible"/>
                                      </p:to>
                                    </p:set>
                                    <p:anim calcmode="lin" valueType="num">
                                      <p:cBhvr>
                                        <p:cTn id="18" dur="1000" fill="hold"/>
                                        <p:tgtEl>
                                          <p:spTgt spid="230430"/>
                                        </p:tgtEl>
                                        <p:attrNameLst>
                                          <p:attrName>ppt_w</p:attrName>
                                        </p:attrNameLst>
                                      </p:cBhvr>
                                      <p:tavLst>
                                        <p:tav tm="0">
                                          <p:val>
                                            <p:fltVal val="0"/>
                                          </p:val>
                                        </p:tav>
                                        <p:tav tm="100000">
                                          <p:val>
                                            <p:strVal val="#ppt_w"/>
                                          </p:val>
                                        </p:tav>
                                      </p:tavLst>
                                    </p:anim>
                                    <p:anim calcmode="lin" valueType="num">
                                      <p:cBhvr>
                                        <p:cTn id="19" dur="1000" fill="hold"/>
                                        <p:tgtEl>
                                          <p:spTgt spid="230430"/>
                                        </p:tgtEl>
                                        <p:attrNameLst>
                                          <p:attrName>ppt_h</p:attrName>
                                        </p:attrNameLst>
                                      </p:cBhvr>
                                      <p:tavLst>
                                        <p:tav tm="0">
                                          <p:val>
                                            <p:fltVal val="0"/>
                                          </p:val>
                                        </p:tav>
                                        <p:tav tm="100000">
                                          <p:val>
                                            <p:strVal val="#ppt_h"/>
                                          </p:val>
                                        </p:tav>
                                      </p:tavLst>
                                    </p:anim>
                                    <p:anim calcmode="lin" valueType="num">
                                      <p:cBhvr>
                                        <p:cTn id="20" dur="1000" fill="hold"/>
                                        <p:tgtEl>
                                          <p:spTgt spid="230430"/>
                                        </p:tgtEl>
                                        <p:attrNameLst>
                                          <p:attrName>ppt_x</p:attrName>
                                        </p:attrNameLst>
                                      </p:cBhvr>
                                      <p:tavLst>
                                        <p:tav tm="0">
                                          <p:val>
                                            <p:fltVal val="0.5"/>
                                          </p:val>
                                        </p:tav>
                                        <p:tav tm="100000">
                                          <p:val>
                                            <p:strVal val="#ppt_x"/>
                                          </p:val>
                                        </p:tav>
                                      </p:tavLst>
                                    </p:anim>
                                    <p:anim calcmode="lin" valueType="num">
                                      <p:cBhvr>
                                        <p:cTn id="21" dur="1000" fill="hold"/>
                                        <p:tgtEl>
                                          <p:spTgt spid="230430"/>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3000"/>
                            </p:stCondLst>
                            <p:childTnLst>
                              <p:par>
                                <p:cTn id="23" presetID="23" presetClass="entr" presetSubtype="16" fill="hold" grpId="0" nodeType="afterEffect">
                                  <p:stCondLst>
                                    <p:cond delay="0"/>
                                  </p:stCondLst>
                                  <p:childTnLst>
                                    <p:set>
                                      <p:cBhvr>
                                        <p:cTn id="24" dur="1" fill="hold">
                                          <p:stCondLst>
                                            <p:cond delay="0"/>
                                          </p:stCondLst>
                                        </p:cTn>
                                        <p:tgtEl>
                                          <p:spTgt spid="230441"/>
                                        </p:tgtEl>
                                        <p:attrNameLst>
                                          <p:attrName>style.visibility</p:attrName>
                                        </p:attrNameLst>
                                      </p:cBhvr>
                                      <p:to>
                                        <p:strVal val="visible"/>
                                      </p:to>
                                    </p:set>
                                    <p:anim calcmode="lin" valueType="num">
                                      <p:cBhvr>
                                        <p:cTn id="25" dur="500" fill="hold"/>
                                        <p:tgtEl>
                                          <p:spTgt spid="230441"/>
                                        </p:tgtEl>
                                        <p:attrNameLst>
                                          <p:attrName>ppt_w</p:attrName>
                                        </p:attrNameLst>
                                      </p:cBhvr>
                                      <p:tavLst>
                                        <p:tav tm="0">
                                          <p:val>
                                            <p:fltVal val="0"/>
                                          </p:val>
                                        </p:tav>
                                        <p:tav tm="100000">
                                          <p:val>
                                            <p:strVal val="#ppt_w"/>
                                          </p:val>
                                        </p:tav>
                                      </p:tavLst>
                                    </p:anim>
                                    <p:anim calcmode="lin" valueType="num">
                                      <p:cBhvr>
                                        <p:cTn id="26" dur="500" fill="hold"/>
                                        <p:tgtEl>
                                          <p:spTgt spid="230441"/>
                                        </p:tgtEl>
                                        <p:attrNameLst>
                                          <p:attrName>ppt_h</p:attrName>
                                        </p:attrNameLst>
                                      </p:cBhvr>
                                      <p:tavLst>
                                        <p:tav tm="0">
                                          <p:val>
                                            <p:fltVal val="0"/>
                                          </p:val>
                                        </p:tav>
                                        <p:tav tm="100000">
                                          <p:val>
                                            <p:strVal val="#ppt_h"/>
                                          </p:val>
                                        </p:tav>
                                      </p:tavLst>
                                    </p:anim>
                                  </p:childTnLst>
                                </p:cTn>
                              </p:par>
                            </p:childTnLst>
                          </p:cTn>
                        </p:par>
                        <p:par>
                          <p:cTn id="27" fill="hold" nodeType="afterGroup">
                            <p:stCondLst>
                              <p:cond delay="3500"/>
                            </p:stCondLst>
                            <p:childTnLst>
                              <p:par>
                                <p:cTn id="28" presetID="20" presetClass="entr" presetSubtype="0" fill="hold" grpId="0" nodeType="afterEffect">
                                  <p:stCondLst>
                                    <p:cond delay="0"/>
                                  </p:stCondLst>
                                  <p:childTnLst>
                                    <p:set>
                                      <p:cBhvr>
                                        <p:cTn id="29" dur="1" fill="hold">
                                          <p:stCondLst>
                                            <p:cond delay="0"/>
                                          </p:stCondLst>
                                        </p:cTn>
                                        <p:tgtEl>
                                          <p:spTgt spid="230440"/>
                                        </p:tgtEl>
                                        <p:attrNameLst>
                                          <p:attrName>style.visibility</p:attrName>
                                        </p:attrNameLst>
                                      </p:cBhvr>
                                      <p:to>
                                        <p:strVal val="visible"/>
                                      </p:to>
                                    </p:set>
                                    <p:animEffect transition="in" filter="wedge">
                                      <p:cBhvr>
                                        <p:cTn id="30" dur="1000"/>
                                        <p:tgtEl>
                                          <p:spTgt spid="230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30" grpId="0"/>
      <p:bldP spid="230431" grpId="0" animBg="1"/>
      <p:bldP spid="230433" grpId="0" animBg="1"/>
      <p:bldP spid="230440" grpId="0" animBg="1"/>
      <p:bldP spid="2304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WordArt 2"/>
          <p:cNvSpPr>
            <a:spLocks noChangeArrowheads="1" noChangeShapeType="1" noTextEdit="1"/>
          </p:cNvSpPr>
          <p:nvPr/>
        </p:nvSpPr>
        <p:spPr bwMode="auto">
          <a:xfrm>
            <a:off x="1371600" y="228600"/>
            <a:ext cx="6324600" cy="609600"/>
          </a:xfrm>
          <a:prstGeom prst="rect">
            <a:avLst/>
          </a:prstGeom>
        </p:spPr>
        <p:txBody>
          <a:bodyPr wrap="none" fromWordArt="1">
            <a:prstTxWarp prst="textPlain">
              <a:avLst>
                <a:gd name="adj" fmla="val 50000"/>
              </a:avLst>
            </a:prstTxWarp>
          </a:bodyPr>
          <a:lstStyle/>
          <a:p>
            <a:r>
              <a:rPr lang="en-US" sz="2400" b="1" kern="10">
                <a:ln w="9525">
                  <a:solidFill>
                    <a:srgbClr val="FF9900"/>
                  </a:solidFill>
                  <a:round/>
                  <a:headEnd/>
                  <a:tailEnd/>
                </a:ln>
                <a:latin typeface="Arial Black"/>
              </a:rPr>
              <a:t>ULET &amp; TANGGUH</a:t>
            </a:r>
          </a:p>
        </p:txBody>
      </p:sp>
      <p:sp>
        <p:nvSpPr>
          <p:cNvPr id="730116" name="Text Box 4"/>
          <p:cNvSpPr txBox="1">
            <a:spLocks noChangeArrowheads="1"/>
          </p:cNvSpPr>
          <p:nvPr/>
        </p:nvSpPr>
        <p:spPr bwMode="auto">
          <a:xfrm>
            <a:off x="609600" y="2209800"/>
            <a:ext cx="1219200" cy="668338"/>
          </a:xfrm>
          <a:prstGeom prst="rect">
            <a:avLst/>
          </a:prstGeom>
          <a:solidFill>
            <a:srgbClr val="663300">
              <a:alpha val="45882"/>
            </a:srgbClr>
          </a:solidFill>
          <a:ln w="28575" algn="ctr">
            <a:solidFill>
              <a:srgbClr val="FFFF00"/>
            </a:solidFill>
            <a:miter lim="800000"/>
            <a:headEnd/>
            <a:tailEnd/>
          </a:ln>
        </p:spPr>
        <p:txBody>
          <a:bodyPr>
            <a:spAutoFit/>
          </a:bodyPr>
          <a:lstStyle>
            <a:lvl1pPr eaLnBrk="0" hangingPunct="0">
              <a:tabLst>
                <a:tab pos="457200" algn="l"/>
              </a:tabLst>
              <a:defRPr sz="1600">
                <a:solidFill>
                  <a:schemeClr val="tx1"/>
                </a:solidFill>
                <a:latin typeface="Arial" pitchFamily="34" charset="0"/>
              </a:defRPr>
            </a:lvl1pPr>
            <a:lvl2pPr marL="742950" indent="-285750" eaLnBrk="0" hangingPunct="0">
              <a:tabLst>
                <a:tab pos="457200" algn="l"/>
              </a:tabLst>
              <a:defRPr sz="1600">
                <a:solidFill>
                  <a:schemeClr val="tx1"/>
                </a:solidFill>
                <a:latin typeface="Arial" pitchFamily="34" charset="0"/>
              </a:defRPr>
            </a:lvl2pPr>
            <a:lvl3pPr marL="1143000" indent="-228600" eaLnBrk="0" hangingPunct="0">
              <a:tabLst>
                <a:tab pos="457200" algn="l"/>
              </a:tabLst>
              <a:defRPr sz="1600">
                <a:solidFill>
                  <a:schemeClr val="tx1"/>
                </a:solidFill>
                <a:latin typeface="Arial" pitchFamily="34" charset="0"/>
              </a:defRPr>
            </a:lvl3pPr>
            <a:lvl4pPr marL="1600200" indent="-228600" eaLnBrk="0" hangingPunct="0">
              <a:tabLst>
                <a:tab pos="457200" algn="l"/>
              </a:tabLst>
              <a:defRPr sz="1600">
                <a:solidFill>
                  <a:schemeClr val="tx1"/>
                </a:solidFill>
                <a:latin typeface="Arial" pitchFamily="34" charset="0"/>
              </a:defRPr>
            </a:lvl4pPr>
            <a:lvl5pPr marL="2057400" indent="-228600" eaLnBrk="0" hangingPunct="0">
              <a:tabLst>
                <a:tab pos="457200"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457200"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457200"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457200"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457200" algn="l"/>
              </a:tabLst>
              <a:defRPr sz="1600">
                <a:solidFill>
                  <a:schemeClr val="tx1"/>
                </a:solidFill>
                <a:latin typeface="Arial" pitchFamily="34" charset="0"/>
              </a:defRPr>
            </a:lvl9pPr>
          </a:lstStyle>
          <a:p>
            <a:pPr algn="l" eaLnBrk="1" hangingPunct="1">
              <a:lnSpc>
                <a:spcPct val="150000"/>
              </a:lnSpc>
            </a:pPr>
            <a:r>
              <a:rPr lang="en-US" sz="1800" b="1">
                <a:solidFill>
                  <a:srgbClr val="FFFF00"/>
                </a:solidFill>
                <a:latin typeface="Arial Narrow" pitchFamily="34" charset="0"/>
              </a:rPr>
              <a:t>  </a:t>
            </a:r>
            <a:r>
              <a:rPr lang="en-US" sz="2400" b="1">
                <a:solidFill>
                  <a:srgbClr val="FFFF00"/>
                </a:solidFill>
                <a:latin typeface="Arial Narrow" pitchFamily="34" charset="0"/>
              </a:rPr>
              <a:t>ULET</a:t>
            </a:r>
          </a:p>
        </p:txBody>
      </p:sp>
      <p:sp>
        <p:nvSpPr>
          <p:cNvPr id="730117" name="Text Box 5"/>
          <p:cNvSpPr txBox="1">
            <a:spLocks noChangeArrowheads="1"/>
          </p:cNvSpPr>
          <p:nvPr/>
        </p:nvSpPr>
        <p:spPr bwMode="auto">
          <a:xfrm>
            <a:off x="2590800" y="1403350"/>
            <a:ext cx="5943600" cy="2128838"/>
          </a:xfrm>
          <a:prstGeom prst="rect">
            <a:avLst/>
          </a:prstGeom>
          <a:solidFill>
            <a:srgbClr val="663300">
              <a:alpha val="54117"/>
            </a:srgbClr>
          </a:solidFill>
          <a:ln w="28575" algn="ctr">
            <a:solidFill>
              <a:srgbClr val="FFFF00"/>
            </a:solidFill>
            <a:miter lim="800000"/>
            <a:headEnd/>
            <a:tailEnd/>
          </a:ln>
        </p:spPr>
        <p:txBody>
          <a:bodyPr>
            <a:spAutoFit/>
          </a:bodyPr>
          <a:lstStyle>
            <a:lvl1pPr marL="400050" indent="-400050" eaLnBrk="0" hangingPunct="0">
              <a:tabLst>
                <a:tab pos="457200" algn="l"/>
              </a:tabLst>
              <a:defRPr sz="1600">
                <a:solidFill>
                  <a:schemeClr val="tx1"/>
                </a:solidFill>
                <a:latin typeface="Arial" pitchFamily="34" charset="0"/>
              </a:defRPr>
            </a:lvl1pPr>
            <a:lvl2pPr marL="742950" indent="-285750" eaLnBrk="0" hangingPunct="0">
              <a:tabLst>
                <a:tab pos="457200" algn="l"/>
              </a:tabLst>
              <a:defRPr sz="1600">
                <a:solidFill>
                  <a:schemeClr val="tx1"/>
                </a:solidFill>
                <a:latin typeface="Arial" pitchFamily="34" charset="0"/>
              </a:defRPr>
            </a:lvl2pPr>
            <a:lvl3pPr marL="1143000" indent="-228600" eaLnBrk="0" hangingPunct="0">
              <a:tabLst>
                <a:tab pos="457200" algn="l"/>
              </a:tabLst>
              <a:defRPr sz="1600">
                <a:solidFill>
                  <a:schemeClr val="tx1"/>
                </a:solidFill>
                <a:latin typeface="Arial" pitchFamily="34" charset="0"/>
              </a:defRPr>
            </a:lvl3pPr>
            <a:lvl4pPr marL="1600200" indent="-228600" eaLnBrk="0" hangingPunct="0">
              <a:tabLst>
                <a:tab pos="457200" algn="l"/>
              </a:tabLst>
              <a:defRPr sz="1600">
                <a:solidFill>
                  <a:schemeClr val="tx1"/>
                </a:solidFill>
                <a:latin typeface="Arial" pitchFamily="34" charset="0"/>
              </a:defRPr>
            </a:lvl4pPr>
            <a:lvl5pPr marL="2057400" indent="-228600" eaLnBrk="0" hangingPunct="0">
              <a:tabLst>
                <a:tab pos="457200"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457200"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457200"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457200"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457200" algn="l"/>
              </a:tabLst>
              <a:defRPr sz="1600">
                <a:solidFill>
                  <a:schemeClr val="tx1"/>
                </a:solidFill>
                <a:latin typeface="Arial" pitchFamily="34" charset="0"/>
              </a:defRPr>
            </a:lvl9pPr>
          </a:lstStyle>
          <a:p>
            <a:pPr algn="l" eaLnBrk="1" hangingPunct="1">
              <a:spcBef>
                <a:spcPct val="50000"/>
              </a:spcBef>
              <a:buFont typeface="Wingdings" pitchFamily="2" charset="2"/>
              <a:buChar char="à"/>
            </a:pPr>
            <a:r>
              <a:rPr lang="en-US" sz="2400" b="1">
                <a:solidFill>
                  <a:srgbClr val="FFFF00"/>
                </a:solidFill>
                <a:latin typeface="Arial Narrow" pitchFamily="34" charset="0"/>
                <a:sym typeface="Wingdings" pitchFamily="2" charset="2"/>
              </a:rPr>
              <a:t>LIAT, KUAT, TIDAK MUDAH PATAH.</a:t>
            </a:r>
          </a:p>
          <a:p>
            <a:pPr algn="l" eaLnBrk="1" hangingPunct="1">
              <a:spcBef>
                <a:spcPct val="50000"/>
              </a:spcBef>
              <a:buFont typeface="Wingdings" pitchFamily="2" charset="2"/>
              <a:buChar char="à"/>
            </a:pPr>
            <a:r>
              <a:rPr lang="en-US" sz="2400" b="1">
                <a:solidFill>
                  <a:srgbClr val="FFFF00"/>
                </a:solidFill>
                <a:latin typeface="Arial Narrow" pitchFamily="34" charset="0"/>
              </a:rPr>
              <a:t>BERUSAHA DGN GIAT DAN KERAS KEMAUAN SERTA MENGGUNAKAN SEGALA KECAKAPANNYA UTK MENCAPAI SESUATU MAKSUD</a:t>
            </a:r>
          </a:p>
        </p:txBody>
      </p:sp>
      <p:sp>
        <p:nvSpPr>
          <p:cNvPr id="730120" name="Text Box 8"/>
          <p:cNvSpPr txBox="1">
            <a:spLocks noChangeArrowheads="1"/>
          </p:cNvSpPr>
          <p:nvPr/>
        </p:nvSpPr>
        <p:spPr bwMode="auto">
          <a:xfrm>
            <a:off x="485775" y="4581525"/>
            <a:ext cx="1460500" cy="649288"/>
          </a:xfrm>
          <a:prstGeom prst="rect">
            <a:avLst/>
          </a:prstGeom>
          <a:solidFill>
            <a:schemeClr val="bg2"/>
          </a:solidFill>
          <a:ln w="9525" algn="ctr">
            <a:solidFill>
              <a:srgbClr val="FFFF00"/>
            </a:solidFill>
            <a:miter lim="800000"/>
            <a:headEnd/>
            <a:tailEnd/>
          </a:ln>
        </p:spPr>
        <p:txBody>
          <a:bodyPr wrap="none">
            <a:spAutoFit/>
          </a:bodyPr>
          <a:lstStyle>
            <a:lvl1pPr eaLnBrk="0" hangingPunct="0">
              <a:tabLst>
                <a:tab pos="457200" algn="l"/>
              </a:tabLst>
              <a:defRPr sz="1600">
                <a:solidFill>
                  <a:schemeClr val="tx1"/>
                </a:solidFill>
                <a:latin typeface="Arial" pitchFamily="34" charset="0"/>
              </a:defRPr>
            </a:lvl1pPr>
            <a:lvl2pPr marL="742950" indent="-285750" eaLnBrk="0" hangingPunct="0">
              <a:tabLst>
                <a:tab pos="457200" algn="l"/>
              </a:tabLst>
              <a:defRPr sz="1600">
                <a:solidFill>
                  <a:schemeClr val="tx1"/>
                </a:solidFill>
                <a:latin typeface="Arial" pitchFamily="34" charset="0"/>
              </a:defRPr>
            </a:lvl2pPr>
            <a:lvl3pPr marL="1143000" indent="-228600" eaLnBrk="0" hangingPunct="0">
              <a:tabLst>
                <a:tab pos="457200" algn="l"/>
              </a:tabLst>
              <a:defRPr sz="1600">
                <a:solidFill>
                  <a:schemeClr val="tx1"/>
                </a:solidFill>
                <a:latin typeface="Arial" pitchFamily="34" charset="0"/>
              </a:defRPr>
            </a:lvl3pPr>
            <a:lvl4pPr marL="1600200" indent="-228600" eaLnBrk="0" hangingPunct="0">
              <a:tabLst>
                <a:tab pos="457200" algn="l"/>
              </a:tabLst>
              <a:defRPr sz="1600">
                <a:solidFill>
                  <a:schemeClr val="tx1"/>
                </a:solidFill>
                <a:latin typeface="Arial" pitchFamily="34" charset="0"/>
              </a:defRPr>
            </a:lvl4pPr>
            <a:lvl5pPr marL="2057400" indent="-228600" eaLnBrk="0" hangingPunct="0">
              <a:tabLst>
                <a:tab pos="457200"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457200"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457200"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457200"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457200" algn="l"/>
              </a:tabLst>
              <a:defRPr sz="1600">
                <a:solidFill>
                  <a:schemeClr val="tx1"/>
                </a:solidFill>
                <a:latin typeface="Arial" pitchFamily="34" charset="0"/>
              </a:defRPr>
            </a:lvl9pPr>
          </a:lstStyle>
          <a:p>
            <a:pPr algn="l" eaLnBrk="1" hangingPunct="1">
              <a:lnSpc>
                <a:spcPct val="150000"/>
              </a:lnSpc>
            </a:pPr>
            <a:r>
              <a:rPr lang="en-US" sz="2400" b="1">
                <a:solidFill>
                  <a:srgbClr val="FFFF00"/>
                </a:solidFill>
                <a:latin typeface="Arial Narrow" pitchFamily="34" charset="0"/>
              </a:rPr>
              <a:t>TANGGUH</a:t>
            </a:r>
          </a:p>
        </p:txBody>
      </p:sp>
      <p:sp>
        <p:nvSpPr>
          <p:cNvPr id="730121" name="Text Box 9"/>
          <p:cNvSpPr txBox="1">
            <a:spLocks noChangeArrowheads="1"/>
          </p:cNvSpPr>
          <p:nvPr/>
        </p:nvSpPr>
        <p:spPr bwMode="auto">
          <a:xfrm>
            <a:off x="2590800" y="4189413"/>
            <a:ext cx="5943600" cy="1946275"/>
          </a:xfrm>
          <a:prstGeom prst="rect">
            <a:avLst/>
          </a:prstGeom>
          <a:solidFill>
            <a:schemeClr val="tx1">
              <a:alpha val="43137"/>
            </a:schemeClr>
          </a:solidFill>
          <a:ln w="28575" algn="ctr">
            <a:solidFill>
              <a:srgbClr val="FFFF00"/>
            </a:solidFill>
            <a:miter lim="800000"/>
            <a:headEnd/>
            <a:tailEnd/>
          </a:ln>
        </p:spPr>
        <p:txBody>
          <a:bodyPr>
            <a:spAutoFit/>
          </a:bodyPr>
          <a:lstStyle>
            <a:lvl1pPr marL="400050" indent="-400050" eaLnBrk="0" hangingPunct="0">
              <a:tabLst>
                <a:tab pos="457200" algn="l"/>
              </a:tabLst>
              <a:defRPr sz="1600">
                <a:solidFill>
                  <a:schemeClr val="tx1"/>
                </a:solidFill>
                <a:latin typeface="Arial" pitchFamily="34" charset="0"/>
              </a:defRPr>
            </a:lvl1pPr>
            <a:lvl2pPr marL="742950" indent="-285750" eaLnBrk="0" hangingPunct="0">
              <a:tabLst>
                <a:tab pos="457200" algn="l"/>
              </a:tabLst>
              <a:defRPr sz="1600">
                <a:solidFill>
                  <a:schemeClr val="tx1"/>
                </a:solidFill>
                <a:latin typeface="Arial" pitchFamily="34" charset="0"/>
              </a:defRPr>
            </a:lvl2pPr>
            <a:lvl3pPr marL="1143000" indent="-228600" eaLnBrk="0" hangingPunct="0">
              <a:tabLst>
                <a:tab pos="457200" algn="l"/>
              </a:tabLst>
              <a:defRPr sz="1600">
                <a:solidFill>
                  <a:schemeClr val="tx1"/>
                </a:solidFill>
                <a:latin typeface="Arial" pitchFamily="34" charset="0"/>
              </a:defRPr>
            </a:lvl3pPr>
            <a:lvl4pPr marL="1600200" indent="-228600" eaLnBrk="0" hangingPunct="0">
              <a:tabLst>
                <a:tab pos="457200" algn="l"/>
              </a:tabLst>
              <a:defRPr sz="1600">
                <a:solidFill>
                  <a:schemeClr val="tx1"/>
                </a:solidFill>
                <a:latin typeface="Arial" pitchFamily="34" charset="0"/>
              </a:defRPr>
            </a:lvl4pPr>
            <a:lvl5pPr marL="2057400" indent="-228600" eaLnBrk="0" hangingPunct="0">
              <a:tabLst>
                <a:tab pos="457200" algn="l"/>
              </a:tabLst>
              <a:defRPr sz="1600">
                <a:solidFill>
                  <a:schemeClr val="tx1"/>
                </a:solidFill>
                <a:latin typeface="Arial" pitchFamily="34" charset="0"/>
              </a:defRPr>
            </a:lvl5pPr>
            <a:lvl6pPr marL="2514600" indent="-228600" algn="ctr" eaLnBrk="0" fontAlgn="base" hangingPunct="0">
              <a:spcBef>
                <a:spcPct val="0"/>
              </a:spcBef>
              <a:spcAft>
                <a:spcPct val="0"/>
              </a:spcAft>
              <a:tabLst>
                <a:tab pos="457200" algn="l"/>
              </a:tabLst>
              <a:defRPr sz="1600">
                <a:solidFill>
                  <a:schemeClr val="tx1"/>
                </a:solidFill>
                <a:latin typeface="Arial" pitchFamily="34" charset="0"/>
              </a:defRPr>
            </a:lvl6pPr>
            <a:lvl7pPr marL="2971800" indent="-228600" algn="ctr" eaLnBrk="0" fontAlgn="base" hangingPunct="0">
              <a:spcBef>
                <a:spcPct val="0"/>
              </a:spcBef>
              <a:spcAft>
                <a:spcPct val="0"/>
              </a:spcAft>
              <a:tabLst>
                <a:tab pos="457200" algn="l"/>
              </a:tabLst>
              <a:defRPr sz="1600">
                <a:solidFill>
                  <a:schemeClr val="tx1"/>
                </a:solidFill>
                <a:latin typeface="Arial" pitchFamily="34" charset="0"/>
              </a:defRPr>
            </a:lvl7pPr>
            <a:lvl8pPr marL="3429000" indent="-228600" algn="ctr" eaLnBrk="0" fontAlgn="base" hangingPunct="0">
              <a:spcBef>
                <a:spcPct val="0"/>
              </a:spcBef>
              <a:spcAft>
                <a:spcPct val="0"/>
              </a:spcAft>
              <a:tabLst>
                <a:tab pos="457200" algn="l"/>
              </a:tabLst>
              <a:defRPr sz="1600">
                <a:solidFill>
                  <a:schemeClr val="tx1"/>
                </a:solidFill>
                <a:latin typeface="Arial" pitchFamily="34" charset="0"/>
              </a:defRPr>
            </a:lvl8pPr>
            <a:lvl9pPr marL="3886200" indent="-228600" algn="ctr" eaLnBrk="0" fontAlgn="base" hangingPunct="0">
              <a:spcBef>
                <a:spcPct val="0"/>
              </a:spcBef>
              <a:spcAft>
                <a:spcPct val="0"/>
              </a:spcAft>
              <a:tabLst>
                <a:tab pos="457200" algn="l"/>
              </a:tabLst>
              <a:defRPr sz="1600">
                <a:solidFill>
                  <a:schemeClr val="tx1"/>
                </a:solidFill>
                <a:latin typeface="Arial" pitchFamily="34" charset="0"/>
              </a:defRPr>
            </a:lvl9pPr>
          </a:lstStyle>
          <a:p>
            <a:pPr algn="l" eaLnBrk="1" hangingPunct="1">
              <a:spcBef>
                <a:spcPct val="50000"/>
              </a:spcBef>
              <a:buFont typeface="Wingdings" pitchFamily="2" charset="2"/>
              <a:buChar char="à"/>
            </a:pPr>
            <a:r>
              <a:rPr lang="en-US" sz="2400" b="1">
                <a:solidFill>
                  <a:srgbClr val="FFFF00"/>
                </a:solidFill>
                <a:latin typeface="Arial Narrow" pitchFamily="34" charset="0"/>
                <a:sym typeface="Wingdings" pitchFamily="2" charset="2"/>
              </a:rPr>
              <a:t>KUAT, SUKAR DIKALAHKAN.</a:t>
            </a:r>
          </a:p>
          <a:p>
            <a:pPr algn="l" eaLnBrk="1" hangingPunct="1">
              <a:spcBef>
                <a:spcPct val="50000"/>
              </a:spcBef>
              <a:buFont typeface="Wingdings" pitchFamily="2" charset="2"/>
              <a:buChar char="à"/>
            </a:pPr>
            <a:r>
              <a:rPr lang="en-US" sz="2400" b="1">
                <a:solidFill>
                  <a:srgbClr val="FFFF00"/>
                </a:solidFill>
                <a:latin typeface="Arial Narrow" pitchFamily="34" charset="0"/>
                <a:sym typeface="Wingdings" pitchFamily="2" charset="2"/>
              </a:rPr>
              <a:t>KUKUH, TIDAK LEMBIK ATAU LEMAH.</a:t>
            </a:r>
          </a:p>
          <a:p>
            <a:pPr algn="l" eaLnBrk="1" hangingPunct="1">
              <a:spcBef>
                <a:spcPct val="50000"/>
              </a:spcBef>
              <a:buFont typeface="Wingdings" pitchFamily="2" charset="2"/>
              <a:buChar char="à"/>
            </a:pPr>
            <a:r>
              <a:rPr lang="en-US" sz="2400" b="1">
                <a:solidFill>
                  <a:srgbClr val="FFFF00"/>
                </a:solidFill>
                <a:latin typeface="Arial Narrow" pitchFamily="34" charset="0"/>
                <a:sym typeface="Wingdings" pitchFamily="2" charset="2"/>
              </a:rPr>
              <a:t>KETANGGUHAN : KEKUATAN, KEKUKUHAN.</a:t>
            </a:r>
            <a:endParaRPr lang="en-US" sz="2400" b="1">
              <a:solidFill>
                <a:srgbClr val="FFFF00"/>
              </a:solidFill>
              <a:latin typeface="Arial Narrow" pitchFamily="34" charset="0"/>
            </a:endParaRPr>
          </a:p>
        </p:txBody>
      </p:sp>
      <p:sp>
        <p:nvSpPr>
          <p:cNvPr id="730122" name="AutoShape 10"/>
          <p:cNvSpPr>
            <a:spLocks noChangeArrowheads="1"/>
          </p:cNvSpPr>
          <p:nvPr/>
        </p:nvSpPr>
        <p:spPr bwMode="auto">
          <a:xfrm>
            <a:off x="2000250" y="4572000"/>
            <a:ext cx="457200" cy="619125"/>
          </a:xfrm>
          <a:prstGeom prst="rightArrow">
            <a:avLst>
              <a:gd name="adj1" fmla="val 50000"/>
              <a:gd name="adj2" fmla="val 25000"/>
            </a:avLst>
          </a:prstGeom>
          <a:solidFill>
            <a:srgbClr val="FFFF00"/>
          </a:solidFill>
          <a:ln w="28575" algn="ctr">
            <a:solidFill>
              <a:schemeClr val="tx1"/>
            </a:solidFill>
            <a:miter lim="800000"/>
            <a:headEnd/>
            <a:tailEnd/>
          </a:ln>
        </p:spPr>
        <p:txBody>
          <a:bodyPr wrap="none" anchor="ctr"/>
          <a:lstStyle/>
          <a:p>
            <a:endParaRPr lang="id-ID">
              <a:latin typeface="Arial Narrow" pitchFamily="34" charset="0"/>
            </a:endParaRPr>
          </a:p>
        </p:txBody>
      </p:sp>
      <p:sp>
        <p:nvSpPr>
          <p:cNvPr id="730123" name="AutoShape 11"/>
          <p:cNvSpPr>
            <a:spLocks noChangeArrowheads="1"/>
          </p:cNvSpPr>
          <p:nvPr/>
        </p:nvSpPr>
        <p:spPr bwMode="auto">
          <a:xfrm>
            <a:off x="1981200" y="2209800"/>
            <a:ext cx="457200" cy="631825"/>
          </a:xfrm>
          <a:prstGeom prst="rightArrow">
            <a:avLst>
              <a:gd name="adj1" fmla="val 50000"/>
              <a:gd name="adj2" fmla="val 25000"/>
            </a:avLst>
          </a:prstGeom>
          <a:solidFill>
            <a:srgbClr val="FFFF00"/>
          </a:solidFill>
          <a:ln w="28575" algn="ctr">
            <a:solidFill>
              <a:schemeClr val="tx1"/>
            </a:solidFill>
            <a:miter lim="800000"/>
            <a:headEnd/>
            <a:tailEnd/>
          </a:ln>
        </p:spPr>
        <p:txBody>
          <a:bodyPr wrap="none" anchor="ctr"/>
          <a:lstStyle/>
          <a:p>
            <a:endParaRPr lang="id-ID"/>
          </a:p>
        </p:txBody>
      </p:sp>
      <p:grpSp>
        <p:nvGrpSpPr>
          <p:cNvPr id="41993" name="Group 17"/>
          <p:cNvGrpSpPr>
            <a:grpSpLocks/>
          </p:cNvGrpSpPr>
          <p:nvPr/>
        </p:nvGrpSpPr>
        <p:grpSpPr bwMode="auto">
          <a:xfrm>
            <a:off x="8610600" y="6308725"/>
            <a:ext cx="368300" cy="396875"/>
            <a:chOff x="5455" y="4032"/>
            <a:chExt cx="232" cy="250"/>
          </a:xfrm>
        </p:grpSpPr>
        <p:sp>
          <p:nvSpPr>
            <p:cNvPr id="41994"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41995"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D72B02E4-48C0-4720-A1E6-B7406EE44F8E}" type="slidenum">
                <a:rPr lang="en-US" sz="2000" b="1">
                  <a:solidFill>
                    <a:srgbClr val="000000"/>
                  </a:solidFill>
                </a:rPr>
                <a:pPr eaLnBrk="1" hangingPunct="1"/>
                <a:t>33</a:t>
              </a:fld>
              <a:endParaRPr lang="en-US"/>
            </a:p>
          </p:txBody>
        </p:sp>
      </p:grpSp>
    </p:spTree>
  </p:cSld>
  <p:clrMapOvr>
    <a:masterClrMapping/>
  </p:clrMapOvr>
  <p:transition spd="med">
    <p:zo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730114"/>
                                        </p:tgtEl>
                                        <p:attrNameLst>
                                          <p:attrName>style.visibility</p:attrName>
                                        </p:attrNameLst>
                                      </p:cBhvr>
                                      <p:to>
                                        <p:strVal val="visible"/>
                                      </p:to>
                                    </p:set>
                                    <p:animEffect transition="in" filter="diamond(out)">
                                      <p:cBhvr>
                                        <p:cTn id="7" dur="1000"/>
                                        <p:tgtEl>
                                          <p:spTgt spid="730114"/>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30116"/>
                                        </p:tgtEl>
                                        <p:attrNameLst>
                                          <p:attrName>style.visibility</p:attrName>
                                        </p:attrNameLst>
                                      </p:cBhvr>
                                      <p:to>
                                        <p:strVal val="visible"/>
                                      </p:to>
                                    </p:set>
                                    <p:anim calcmode="lin" valueType="num">
                                      <p:cBhvr additive="base">
                                        <p:cTn id="11" dur="500" fill="hold"/>
                                        <p:tgtEl>
                                          <p:spTgt spid="730116"/>
                                        </p:tgtEl>
                                        <p:attrNameLst>
                                          <p:attrName>ppt_x</p:attrName>
                                        </p:attrNameLst>
                                      </p:cBhvr>
                                      <p:tavLst>
                                        <p:tav tm="0">
                                          <p:val>
                                            <p:strVal val="0-#ppt_w/2"/>
                                          </p:val>
                                        </p:tav>
                                        <p:tav tm="100000">
                                          <p:val>
                                            <p:strVal val="#ppt_x"/>
                                          </p:val>
                                        </p:tav>
                                      </p:tavLst>
                                    </p:anim>
                                    <p:anim calcmode="lin" valueType="num">
                                      <p:cBhvr additive="base">
                                        <p:cTn id="12" dur="500" fill="hold"/>
                                        <p:tgtEl>
                                          <p:spTgt spid="73011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730123"/>
                                        </p:tgtEl>
                                        <p:attrNameLst>
                                          <p:attrName>style.visibility</p:attrName>
                                        </p:attrNameLst>
                                      </p:cBhvr>
                                      <p:to>
                                        <p:strVal val="visible"/>
                                      </p:to>
                                    </p:set>
                                    <p:anim calcmode="lin" valueType="num">
                                      <p:cBhvr additive="base">
                                        <p:cTn id="16" dur="500" fill="hold"/>
                                        <p:tgtEl>
                                          <p:spTgt spid="730123"/>
                                        </p:tgtEl>
                                        <p:attrNameLst>
                                          <p:attrName>ppt_x</p:attrName>
                                        </p:attrNameLst>
                                      </p:cBhvr>
                                      <p:tavLst>
                                        <p:tav tm="0">
                                          <p:val>
                                            <p:strVal val="0-#ppt_w/2"/>
                                          </p:val>
                                        </p:tav>
                                        <p:tav tm="100000">
                                          <p:val>
                                            <p:strVal val="#ppt_x"/>
                                          </p:val>
                                        </p:tav>
                                      </p:tavLst>
                                    </p:anim>
                                    <p:anim calcmode="lin" valueType="num">
                                      <p:cBhvr additive="base">
                                        <p:cTn id="17" dur="500" fill="hold"/>
                                        <p:tgtEl>
                                          <p:spTgt spid="73012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730117"/>
                                        </p:tgtEl>
                                        <p:attrNameLst>
                                          <p:attrName>style.visibility</p:attrName>
                                        </p:attrNameLst>
                                      </p:cBhvr>
                                      <p:to>
                                        <p:strVal val="visible"/>
                                      </p:to>
                                    </p:set>
                                    <p:anim calcmode="lin" valueType="num">
                                      <p:cBhvr additive="base">
                                        <p:cTn id="21" dur="500" fill="hold"/>
                                        <p:tgtEl>
                                          <p:spTgt spid="730117"/>
                                        </p:tgtEl>
                                        <p:attrNameLst>
                                          <p:attrName>ppt_x</p:attrName>
                                        </p:attrNameLst>
                                      </p:cBhvr>
                                      <p:tavLst>
                                        <p:tav tm="0">
                                          <p:val>
                                            <p:strVal val="0-#ppt_w/2"/>
                                          </p:val>
                                        </p:tav>
                                        <p:tav tm="100000">
                                          <p:val>
                                            <p:strVal val="#ppt_x"/>
                                          </p:val>
                                        </p:tav>
                                      </p:tavLst>
                                    </p:anim>
                                    <p:anim calcmode="lin" valueType="num">
                                      <p:cBhvr additive="base">
                                        <p:cTn id="22" dur="500" fill="hold"/>
                                        <p:tgtEl>
                                          <p:spTgt spid="73011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730120"/>
                                        </p:tgtEl>
                                        <p:attrNameLst>
                                          <p:attrName>style.visibility</p:attrName>
                                        </p:attrNameLst>
                                      </p:cBhvr>
                                      <p:to>
                                        <p:strVal val="visible"/>
                                      </p:to>
                                    </p:set>
                                    <p:anim calcmode="lin" valueType="num">
                                      <p:cBhvr additive="base">
                                        <p:cTn id="26" dur="500" fill="hold"/>
                                        <p:tgtEl>
                                          <p:spTgt spid="730120"/>
                                        </p:tgtEl>
                                        <p:attrNameLst>
                                          <p:attrName>ppt_x</p:attrName>
                                        </p:attrNameLst>
                                      </p:cBhvr>
                                      <p:tavLst>
                                        <p:tav tm="0">
                                          <p:val>
                                            <p:strVal val="0-#ppt_w/2"/>
                                          </p:val>
                                        </p:tav>
                                        <p:tav tm="100000">
                                          <p:val>
                                            <p:strVal val="#ppt_x"/>
                                          </p:val>
                                        </p:tav>
                                      </p:tavLst>
                                    </p:anim>
                                    <p:anim calcmode="lin" valueType="num">
                                      <p:cBhvr additive="base">
                                        <p:cTn id="27" dur="500" fill="hold"/>
                                        <p:tgtEl>
                                          <p:spTgt spid="730120"/>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730122"/>
                                        </p:tgtEl>
                                        <p:attrNameLst>
                                          <p:attrName>style.visibility</p:attrName>
                                        </p:attrNameLst>
                                      </p:cBhvr>
                                      <p:to>
                                        <p:strVal val="visible"/>
                                      </p:to>
                                    </p:set>
                                    <p:anim calcmode="lin" valueType="num">
                                      <p:cBhvr additive="base">
                                        <p:cTn id="31" dur="500" fill="hold"/>
                                        <p:tgtEl>
                                          <p:spTgt spid="730122"/>
                                        </p:tgtEl>
                                        <p:attrNameLst>
                                          <p:attrName>ppt_x</p:attrName>
                                        </p:attrNameLst>
                                      </p:cBhvr>
                                      <p:tavLst>
                                        <p:tav tm="0">
                                          <p:val>
                                            <p:strVal val="0-#ppt_w/2"/>
                                          </p:val>
                                        </p:tav>
                                        <p:tav tm="100000">
                                          <p:val>
                                            <p:strVal val="#ppt_x"/>
                                          </p:val>
                                        </p:tav>
                                      </p:tavLst>
                                    </p:anim>
                                    <p:anim calcmode="lin" valueType="num">
                                      <p:cBhvr additive="base">
                                        <p:cTn id="32" dur="500" fill="hold"/>
                                        <p:tgtEl>
                                          <p:spTgt spid="730122"/>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730121"/>
                                        </p:tgtEl>
                                        <p:attrNameLst>
                                          <p:attrName>style.visibility</p:attrName>
                                        </p:attrNameLst>
                                      </p:cBhvr>
                                      <p:to>
                                        <p:strVal val="visible"/>
                                      </p:to>
                                    </p:set>
                                    <p:anim calcmode="lin" valueType="num">
                                      <p:cBhvr additive="base">
                                        <p:cTn id="36" dur="500" fill="hold"/>
                                        <p:tgtEl>
                                          <p:spTgt spid="730121"/>
                                        </p:tgtEl>
                                        <p:attrNameLst>
                                          <p:attrName>ppt_x</p:attrName>
                                        </p:attrNameLst>
                                      </p:cBhvr>
                                      <p:tavLst>
                                        <p:tav tm="0">
                                          <p:val>
                                            <p:strVal val="0-#ppt_w/2"/>
                                          </p:val>
                                        </p:tav>
                                        <p:tav tm="100000">
                                          <p:val>
                                            <p:strVal val="#ppt_x"/>
                                          </p:val>
                                        </p:tav>
                                      </p:tavLst>
                                    </p:anim>
                                    <p:anim calcmode="lin" valueType="num">
                                      <p:cBhvr additive="base">
                                        <p:cTn id="37" dur="500" fill="hold"/>
                                        <p:tgtEl>
                                          <p:spTgt spid="730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4" grpId="0" animBg="1"/>
      <p:bldP spid="730116" grpId="0" animBg="1"/>
      <p:bldP spid="730117" grpId="0" animBg="1"/>
      <p:bldP spid="730120" grpId="0" animBg="1"/>
      <p:bldP spid="730121" grpId="0" animBg="1"/>
      <p:bldP spid="730122" grpId="0" animBg="1"/>
      <p:bldP spid="7301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228600" y="1219200"/>
            <a:ext cx="8915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indent="-363538" algn="l">
              <a:spcBef>
                <a:spcPts val="1200"/>
              </a:spcBef>
              <a:buFont typeface="Wingdings" pitchFamily="2" charset="2"/>
              <a:buChar char="v"/>
            </a:pPr>
            <a:r>
              <a:rPr lang="id-ID" sz="2200">
                <a:cs typeface="Arial" pitchFamily="34" charset="0"/>
              </a:rPr>
              <a:t>MENGUTAMAKAN PENGELOLAAN SUMDA YG DPT DIPERBAHARUI.</a:t>
            </a:r>
          </a:p>
          <a:p>
            <a:pPr marL="363538" indent="-363538" algn="l">
              <a:spcBef>
                <a:spcPts val="1200"/>
              </a:spcBef>
              <a:buFont typeface="Wingdings" pitchFamily="2" charset="2"/>
              <a:buChar char="v"/>
            </a:pPr>
            <a:r>
              <a:rPr lang="id-ID" sz="2200">
                <a:cs typeface="Arial" pitchFamily="34" charset="0"/>
              </a:rPr>
              <a:t>PENGHEMATAN &amp; PELESTARIAN SDA BESERTA LINGKUNGANNYA.</a:t>
            </a:r>
          </a:p>
          <a:p>
            <a:pPr marL="363538" indent="-363538" algn="l">
              <a:spcBef>
                <a:spcPts val="1200"/>
              </a:spcBef>
              <a:buFont typeface="Wingdings" pitchFamily="2" charset="2"/>
              <a:buChar char="v"/>
            </a:pPr>
            <a:r>
              <a:rPr lang="id-ID" sz="2200">
                <a:cs typeface="Arial" pitchFamily="34" charset="0"/>
              </a:rPr>
              <a:t>PENERAPAN &amp; PENGEMB. RENCANA PENGGUNAAN LAHAN DAN PENATAAN PEMBANGUNAN WILAYAH.</a:t>
            </a:r>
          </a:p>
          <a:p>
            <a:pPr marL="363538" indent="-363538" algn="l">
              <a:spcBef>
                <a:spcPts val="1200"/>
              </a:spcBef>
              <a:buFont typeface="Wingdings" pitchFamily="2" charset="2"/>
              <a:buChar char="v"/>
            </a:pPr>
            <a:r>
              <a:rPr lang="id-ID" sz="2200">
                <a:cs typeface="Arial" pitchFamily="34" charset="0"/>
              </a:rPr>
              <a:t>MELINDUNGI SDA YG MEMBERIKAN MANFAAT SPASIAL-EKOLOGIKAL SBG CONTOH KAWASAN LINDUNG, HUTAN LINDUNG, CAGAR ALAM.</a:t>
            </a:r>
          </a:p>
          <a:p>
            <a:pPr marL="363538" indent="-363538" algn="l">
              <a:spcBef>
                <a:spcPts val="1200"/>
              </a:spcBef>
              <a:buFont typeface="Wingdings" pitchFamily="2" charset="2"/>
              <a:buChar char="v"/>
            </a:pPr>
            <a:r>
              <a:rPr lang="id-ID" sz="2200">
                <a:cs typeface="Arial" pitchFamily="34" charset="0"/>
              </a:rPr>
              <a:t>MEREHABILITASI BERBAGAI KERUSAKAN SDA &amp; EKOSISTEM.</a:t>
            </a:r>
            <a:r>
              <a:rPr lang="id-ID" sz="2200">
                <a:solidFill>
                  <a:srgbClr val="FFFF00"/>
                </a:solidFill>
                <a:cs typeface="Arial" pitchFamily="34" charset="0"/>
              </a:rPr>
              <a:t> </a:t>
            </a:r>
          </a:p>
          <a:p>
            <a:pPr marL="363538" indent="-363538" algn="l">
              <a:spcBef>
                <a:spcPts val="1200"/>
              </a:spcBef>
              <a:buFont typeface="Wingdings" pitchFamily="2" charset="2"/>
              <a:buChar char="v"/>
            </a:pPr>
            <a:r>
              <a:rPr lang="id-ID" sz="2200">
                <a:cs typeface="Arial" pitchFamily="34" charset="0"/>
              </a:rPr>
              <a:t>MEREKLAMASI LAHAN YG RUSAK OLEH AKIBAT KEGIATAN MANUSIA DIBIDANG NON PERTANIAN SEPERTI PERTAMBANGAN.</a:t>
            </a:r>
            <a:endParaRPr lang="id-ID" sz="2200">
              <a:solidFill>
                <a:srgbClr val="FFFF00"/>
              </a:solidFill>
              <a:cs typeface="Arial" pitchFamily="34" charset="0"/>
            </a:endParaRPr>
          </a:p>
        </p:txBody>
      </p:sp>
      <p:sp>
        <p:nvSpPr>
          <p:cNvPr id="5" name="WordArt 4"/>
          <p:cNvSpPr>
            <a:spLocks noChangeArrowheads="1" noChangeShapeType="1" noTextEdit="1"/>
          </p:cNvSpPr>
          <p:nvPr/>
        </p:nvSpPr>
        <p:spPr bwMode="auto">
          <a:xfrm>
            <a:off x="838200" y="152400"/>
            <a:ext cx="75438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it-IT" sz="3600" kern="10">
                <a:latin typeface="Impact"/>
              </a:rPr>
              <a:t>STRATEGI  PENGELOLAAN POTENSI GEOGRAFIS INDONESIA </a:t>
            </a:r>
            <a:endParaRPr lang="en-US" sz="3600" kern="10">
              <a:latin typeface="Impact"/>
            </a:endParaRPr>
          </a:p>
        </p:txBody>
      </p:sp>
      <p:grpSp>
        <p:nvGrpSpPr>
          <p:cNvPr id="43012" name="Group 17"/>
          <p:cNvGrpSpPr>
            <a:grpSpLocks/>
          </p:cNvGrpSpPr>
          <p:nvPr/>
        </p:nvGrpSpPr>
        <p:grpSpPr bwMode="auto">
          <a:xfrm>
            <a:off x="8659813" y="6400800"/>
            <a:ext cx="368300" cy="396875"/>
            <a:chOff x="5455" y="4032"/>
            <a:chExt cx="232" cy="250"/>
          </a:xfrm>
        </p:grpSpPr>
        <p:sp>
          <p:nvSpPr>
            <p:cNvPr id="43013"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43014"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D7D0035F-FBED-4FC5-A0BF-58002FA49C02}" type="slidenum">
                <a:rPr lang="en-US" sz="2000" b="1">
                  <a:solidFill>
                    <a:srgbClr val="000000"/>
                  </a:solidFill>
                </a:rPr>
                <a:pPr eaLnBrk="1" hangingPunct="1"/>
                <a:t>34</a:t>
              </a:fld>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228600" y="311150"/>
            <a:ext cx="8763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indent="-363538" algn="l">
              <a:spcBef>
                <a:spcPts val="600"/>
              </a:spcBef>
              <a:buFont typeface="Wingdings" pitchFamily="2" charset="2"/>
              <a:buChar char="v"/>
            </a:pPr>
            <a:r>
              <a:rPr lang="id-ID" sz="2400">
                <a:cs typeface="Arial" pitchFamily="34" charset="0"/>
              </a:rPr>
              <a:t>MENGELOLA SDA BERBASIS SPASIAL &amp; BERWAWASAN LINGKUNGAN SERTA KEBENCANAAN ALAM.</a:t>
            </a:r>
          </a:p>
          <a:p>
            <a:pPr marL="363538" indent="-363538" algn="l">
              <a:spcBef>
                <a:spcPts val="600"/>
              </a:spcBef>
              <a:buFont typeface="Wingdings" pitchFamily="2" charset="2"/>
              <a:buChar char="v"/>
            </a:pPr>
            <a:r>
              <a:rPr lang="id-ID" sz="2400">
                <a:cs typeface="Arial" pitchFamily="34" charset="0"/>
              </a:rPr>
              <a:t>MENINGKATKAN PERANSERTA MASY. DLM PENGELOLAAN SUMDA WILAYAH GEOGRAFIS SECARA BERKELANJUTAN.</a:t>
            </a:r>
          </a:p>
          <a:p>
            <a:pPr marL="363538" indent="-363538" algn="l">
              <a:spcBef>
                <a:spcPts val="600"/>
              </a:spcBef>
              <a:buFont typeface="Wingdings" pitchFamily="2" charset="2"/>
              <a:buChar char="v"/>
            </a:pPr>
            <a:r>
              <a:rPr lang="id-ID" sz="2400">
                <a:cs typeface="Arial" pitchFamily="34" charset="0"/>
              </a:rPr>
              <a:t>MENGUATKAN KELEMBAGAAN &amp; KERJASAMA KEMITRAAN DLM PENGELOLAAN POTENSI GEOGRAFIS UTK EKO MASY.</a:t>
            </a:r>
          </a:p>
          <a:p>
            <a:pPr marL="363538" indent="-363538" algn="l">
              <a:spcBef>
                <a:spcPts val="600"/>
              </a:spcBef>
              <a:buFont typeface="Wingdings" pitchFamily="2" charset="2"/>
              <a:buChar char="v"/>
            </a:pPr>
            <a:r>
              <a:rPr lang="id-ID" sz="2400">
                <a:cs typeface="Arial" pitchFamily="34" charset="0"/>
              </a:rPr>
              <a:t>MENERAPKAN KONSEP PENGELOLAAN SUMDA WILAYAH TERINTEGRASI ATAS DASAR CIRI FISIKAL, BIOTIS, SOSIO – KULTURAL DENGAN BASIS COMMUNITY BASED DEVELOPMENT.</a:t>
            </a:r>
          </a:p>
          <a:p>
            <a:pPr marL="363538" indent="-363538" algn="l">
              <a:spcBef>
                <a:spcPts val="600"/>
              </a:spcBef>
              <a:buFont typeface="Wingdings" pitchFamily="2" charset="2"/>
              <a:buChar char="v"/>
            </a:pPr>
            <a:r>
              <a:rPr lang="id-ID" sz="2400">
                <a:cs typeface="Arial" pitchFamily="34" charset="0"/>
              </a:rPr>
              <a:t>MEMPOLAKAN </a:t>
            </a:r>
            <a:r>
              <a:rPr lang="id-ID" sz="2400" b="1">
                <a:cs typeface="Arial" pitchFamily="34" charset="0"/>
              </a:rPr>
              <a:t>PEMBANGUNAN</a:t>
            </a:r>
            <a:r>
              <a:rPr lang="id-ID" sz="2400">
                <a:cs typeface="Arial" pitchFamily="34" charset="0"/>
              </a:rPr>
              <a:t> SPASIAL – EKOLOGIKAL DAN SOSIO KULTUR DI SETIAP KAWASAN FUNGSIONAL.</a:t>
            </a:r>
            <a:r>
              <a:rPr lang="id-ID" sz="2400" b="1">
                <a:solidFill>
                  <a:srgbClr val="FFFF00"/>
                </a:solidFill>
                <a:cs typeface="Arial" pitchFamily="34" charset="0"/>
              </a:rPr>
              <a:t>  </a:t>
            </a:r>
          </a:p>
        </p:txBody>
      </p:sp>
      <p:grpSp>
        <p:nvGrpSpPr>
          <p:cNvPr id="44035" name="Group 17"/>
          <p:cNvGrpSpPr>
            <a:grpSpLocks/>
          </p:cNvGrpSpPr>
          <p:nvPr/>
        </p:nvGrpSpPr>
        <p:grpSpPr bwMode="auto">
          <a:xfrm>
            <a:off x="8659813" y="6400800"/>
            <a:ext cx="368300" cy="396875"/>
            <a:chOff x="5455" y="4032"/>
            <a:chExt cx="232" cy="250"/>
          </a:xfrm>
        </p:grpSpPr>
        <p:sp>
          <p:nvSpPr>
            <p:cNvPr id="44036"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44037"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BFDC69DC-0233-4766-8981-E107843EAC01}" type="slidenum">
                <a:rPr lang="en-US" sz="2000" b="1">
                  <a:solidFill>
                    <a:srgbClr val="000000"/>
                  </a:solidFill>
                </a:rPr>
                <a:pPr eaLnBrk="1" hangingPunct="1"/>
                <a:t>35</a:t>
              </a:fld>
              <a:endParaRPr lang="en-US"/>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2"/>
          <p:cNvSpPr>
            <a:spLocks noChangeArrowheads="1"/>
          </p:cNvSpPr>
          <p:nvPr/>
        </p:nvSpPr>
        <p:spPr bwMode="auto">
          <a:xfrm>
            <a:off x="0" y="0"/>
            <a:ext cx="9194800" cy="1143000"/>
          </a:xfrm>
          <a:prstGeom prst="rect">
            <a:avLst/>
          </a:prstGeom>
          <a:gradFill rotWithShape="1">
            <a:gsLst>
              <a:gs pos="0">
                <a:srgbClr val="669900">
                  <a:alpha val="70000"/>
                </a:srgbClr>
              </a:gs>
              <a:gs pos="100000">
                <a:srgbClr val="2F4700">
                  <a:alpha val="70000"/>
                </a:srgbClr>
              </a:gs>
            </a:gsLst>
            <a:lin ang="5400000" scaled="1"/>
          </a:gradFill>
          <a:ln>
            <a:noFill/>
          </a:ln>
          <a:extLs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nchor="ctr"/>
          <a:lstStyle/>
          <a:p>
            <a:endParaRPr lang="id-ID"/>
          </a:p>
        </p:txBody>
      </p:sp>
      <p:sp>
        <p:nvSpPr>
          <p:cNvPr id="10" name="Text Box 3"/>
          <p:cNvSpPr txBox="1">
            <a:spLocks noChangeArrowheads="1"/>
          </p:cNvSpPr>
          <p:nvPr/>
        </p:nvSpPr>
        <p:spPr bwMode="auto">
          <a:xfrm>
            <a:off x="0" y="1428750"/>
            <a:ext cx="9144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spcBef>
                <a:spcPts val="600"/>
              </a:spcBef>
              <a:buClr>
                <a:srgbClr val="FFFF00"/>
              </a:buClr>
              <a:buFont typeface="Wingdings" pitchFamily="2" charset="2"/>
              <a:buAutoNum type="arabicPeriod"/>
            </a:pPr>
            <a:r>
              <a:rPr lang="id-ID" sz="2400" b="1">
                <a:solidFill>
                  <a:srgbClr val="FFFFCC"/>
                </a:solidFill>
              </a:rPr>
              <a:t>MENUMBUHKAN KESADARAN PENTINGNYA MEMAHAMI &amp; MEMANFAATKAN </a:t>
            </a:r>
            <a:r>
              <a:rPr lang="en-US" sz="2400" b="1">
                <a:solidFill>
                  <a:srgbClr val="FFFFCC"/>
                </a:solidFill>
              </a:rPr>
              <a:t>LETAK/POSISI, </a:t>
            </a:r>
            <a:r>
              <a:rPr lang="id-ID" sz="2400" b="1">
                <a:solidFill>
                  <a:srgbClr val="FFFFCC"/>
                </a:solidFill>
              </a:rPr>
              <a:t>LUAS WIL</a:t>
            </a:r>
            <a:r>
              <a:rPr lang="en-US" sz="2400" b="1">
                <a:solidFill>
                  <a:srgbClr val="FFFFCC"/>
                </a:solidFill>
              </a:rPr>
              <a:t>, IKLIM, BENTNGAN ALAM, DAN BATAS WILAYAH </a:t>
            </a:r>
            <a:r>
              <a:rPr lang="id-ID" sz="2400" b="1">
                <a:solidFill>
                  <a:srgbClr val="FFFFCC"/>
                </a:solidFill>
              </a:rPr>
              <a:t>NKRI DGN HARAPAN TERPAGARINYA WIL.  NAS. BAIK SCR POL, EKO, HUKUM, BUDAYA &amp; HANKAM.</a:t>
            </a:r>
          </a:p>
          <a:p>
            <a:pPr algn="l" eaLnBrk="1" hangingPunct="1">
              <a:spcBef>
                <a:spcPts val="600"/>
              </a:spcBef>
              <a:buClr>
                <a:srgbClr val="FFFF00"/>
              </a:buClr>
              <a:buFont typeface="Wingdings" pitchFamily="2" charset="2"/>
              <a:buAutoNum type="arabicPeriod"/>
            </a:pPr>
            <a:r>
              <a:rPr lang="id-ID" sz="2400" b="1">
                <a:solidFill>
                  <a:srgbClr val="FFFFCC"/>
                </a:solidFill>
              </a:rPr>
              <a:t>MENUMBUHKAN KESADARAN BAHWA PULAU-2 INDONESIA ADALAH PEREKAT PERSATUAN BANGSA DGN HARAPAN TERKELOLANYA PULAU-2 BESAR &amp; KECIL, SERTA PULAU TERLUAR DGN OPTIMAL.</a:t>
            </a:r>
          </a:p>
          <a:p>
            <a:pPr algn="l" eaLnBrk="1" hangingPunct="1">
              <a:spcBef>
                <a:spcPts val="600"/>
              </a:spcBef>
              <a:buClr>
                <a:srgbClr val="FFFF00"/>
              </a:buClr>
              <a:buFont typeface="Wingdings" pitchFamily="2" charset="2"/>
              <a:buAutoNum type="arabicPeriod"/>
            </a:pPr>
            <a:r>
              <a:rPr lang="id-ID" sz="2400" b="1">
                <a:solidFill>
                  <a:srgbClr val="FFFFCC"/>
                </a:solidFill>
              </a:rPr>
              <a:t>MENINGKATKAN KUALITAS PELAYANAN PENDIDIKAN DLM RANGKA MEMAHAMI KEKHASAN &amp; KEKAYAAN GEOGRAFI SEJAK DINI DGN HARAPAN MENINGKATNYA RASA CINTA TANAH AIR – WILAYAH NKRI.</a:t>
            </a:r>
          </a:p>
        </p:txBody>
      </p:sp>
      <p:grpSp>
        <p:nvGrpSpPr>
          <p:cNvPr id="45060" name="Group 17"/>
          <p:cNvGrpSpPr>
            <a:grpSpLocks/>
          </p:cNvGrpSpPr>
          <p:nvPr/>
        </p:nvGrpSpPr>
        <p:grpSpPr bwMode="auto">
          <a:xfrm>
            <a:off x="8624888" y="6400800"/>
            <a:ext cx="438150" cy="396875"/>
            <a:chOff x="5433" y="4032"/>
            <a:chExt cx="276" cy="250"/>
          </a:xfrm>
        </p:grpSpPr>
        <p:sp>
          <p:nvSpPr>
            <p:cNvPr id="45062"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45063" name="Text Box 16"/>
            <p:cNvSpPr txBox="1">
              <a:spLocks noChangeArrowheads="1"/>
            </p:cNvSpPr>
            <p:nvPr/>
          </p:nvSpPr>
          <p:spPr bwMode="auto">
            <a:xfrm>
              <a:off x="5433" y="4032"/>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12B727E0-59C7-4B28-B368-A1F7F926805F}" type="slidenum">
                <a:rPr lang="en-US" sz="2000" b="1">
                  <a:solidFill>
                    <a:srgbClr val="000000"/>
                  </a:solidFill>
                </a:rPr>
                <a:pPr eaLnBrk="1" hangingPunct="1"/>
                <a:t>36</a:t>
              </a:fld>
              <a:endParaRPr lang="en-US"/>
            </a:p>
          </p:txBody>
        </p:sp>
      </p:grpSp>
      <p:sp>
        <p:nvSpPr>
          <p:cNvPr id="45061" name="Text Box 12"/>
          <p:cNvSpPr txBox="1">
            <a:spLocks noChangeArrowheads="1"/>
          </p:cNvSpPr>
          <p:nvPr/>
        </p:nvSpPr>
        <p:spPr bwMode="auto">
          <a:xfrm>
            <a:off x="838200" y="206375"/>
            <a:ext cx="7351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id-ID" sz="4000">
                <a:solidFill>
                  <a:srgbClr val="FFFF00"/>
                </a:solidFill>
                <a:latin typeface="Haettenschweiler" pitchFamily="34" charset="0"/>
              </a:rPr>
              <a:t>MEMBANGUN KESADARAN GEOGRAFI INDONESIA</a:t>
            </a:r>
            <a:endParaRPr lang="en-US" sz="4000">
              <a:solidFill>
                <a:srgbClr val="FFFF00"/>
              </a:solidFill>
              <a:latin typeface="Haettenschweiler"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52400" y="228600"/>
            <a:ext cx="8726488"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spcBef>
                <a:spcPts val="1200"/>
              </a:spcBef>
              <a:buClr>
                <a:srgbClr val="FFFF00"/>
              </a:buClr>
              <a:buFont typeface="Wingdings" pitchFamily="2" charset="2"/>
              <a:buAutoNum type="arabicPeriod" startAt="4"/>
            </a:pPr>
            <a:r>
              <a:rPr lang="id-ID" sz="2400" b="1"/>
              <a:t>MENUMBUHKAN PEMAHAMAN, KESADARAN &amp; PENINGKATAN PENGETAHUAN TTG </a:t>
            </a:r>
            <a:r>
              <a:rPr lang="en-US" sz="2400" b="1"/>
              <a:t>LETAK/</a:t>
            </a:r>
            <a:r>
              <a:rPr lang="id-ID" sz="2400" b="1"/>
              <a:t>POSISI GEOGRAFI YG TERLETAK DI WILAYAH RAWAN BENCANA ALAM DGN HARAPAN TERCIPTANYA MANAJEMEN BENCANA ALAM SCR SISTEMATIS, TERPADU &amp; TERKOORDINASI.</a:t>
            </a:r>
          </a:p>
          <a:p>
            <a:pPr algn="l" eaLnBrk="1" hangingPunct="1">
              <a:spcBef>
                <a:spcPts val="1200"/>
              </a:spcBef>
              <a:buClr>
                <a:srgbClr val="FFFF00"/>
              </a:buClr>
              <a:buFont typeface="Wingdings" pitchFamily="2" charset="2"/>
              <a:buAutoNum type="arabicPeriod" startAt="4"/>
            </a:pPr>
            <a:r>
              <a:rPr lang="id-ID" sz="2400" b="1"/>
              <a:t>MENUMBUHKAN PEMAHAMAN, KESADARAN &amp; PENINGKATAN PENGETAHUAN TTG GLOBAL WARMING DGN HARAPAN DPT ANTISIPASI RUSAKNYA LINGK.HIDUP TEMPAT MANUSIA BERPIJAK (GEOGRAFI).</a:t>
            </a:r>
            <a:endParaRPr lang="en-US" sz="2400" b="1"/>
          </a:p>
          <a:p>
            <a:pPr algn="l" eaLnBrk="1" hangingPunct="1">
              <a:spcBef>
                <a:spcPts val="1200"/>
              </a:spcBef>
              <a:buClr>
                <a:srgbClr val="FFFF00"/>
              </a:buClr>
              <a:buFont typeface="Wingdings" pitchFamily="2" charset="2"/>
              <a:buAutoNum type="arabicPeriod" startAt="4"/>
            </a:pPr>
            <a:r>
              <a:rPr lang="en-US" sz="2400" b="1"/>
              <a:t>IDENTIFIKASI TANTANGAN, ANCAMAN, HAMBATAN DAN GANGGUAN GEOGRAFI : LETAK/POSISI, LUAS WILAYAH, IKLIM, BENTANGAN ALAM, DAN BATAS WILAYAH.</a:t>
            </a:r>
            <a:endParaRPr lang="id-ID" sz="2400" b="1"/>
          </a:p>
          <a:p>
            <a:pPr algn="l" eaLnBrk="1" hangingPunct="1">
              <a:spcBef>
                <a:spcPts val="1200"/>
              </a:spcBef>
              <a:buClr>
                <a:srgbClr val="FFFF00"/>
              </a:buClr>
              <a:buFont typeface="Wingdings" pitchFamily="2" charset="2"/>
              <a:buAutoNum type="arabicPeriod" startAt="4"/>
            </a:pPr>
            <a:endParaRPr lang="id-ID" sz="2400" b="1"/>
          </a:p>
          <a:p>
            <a:pPr algn="l" eaLnBrk="1" hangingPunct="1">
              <a:spcBef>
                <a:spcPts val="1200"/>
              </a:spcBef>
              <a:buClr>
                <a:srgbClr val="FFFF00"/>
              </a:buClr>
              <a:buFont typeface="Wingdings" pitchFamily="2" charset="2"/>
              <a:buAutoNum type="arabicPeriod" startAt="4"/>
            </a:pPr>
            <a:endParaRPr lang="en-US" sz="2400"/>
          </a:p>
        </p:txBody>
      </p:sp>
      <p:grpSp>
        <p:nvGrpSpPr>
          <p:cNvPr id="46083" name="Group 17"/>
          <p:cNvGrpSpPr>
            <a:grpSpLocks/>
          </p:cNvGrpSpPr>
          <p:nvPr/>
        </p:nvGrpSpPr>
        <p:grpSpPr bwMode="auto">
          <a:xfrm>
            <a:off x="8624888" y="6400800"/>
            <a:ext cx="438150" cy="396875"/>
            <a:chOff x="5433" y="4032"/>
            <a:chExt cx="276" cy="250"/>
          </a:xfrm>
        </p:grpSpPr>
        <p:sp>
          <p:nvSpPr>
            <p:cNvPr id="46084"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46085" name="Text Box 16"/>
            <p:cNvSpPr txBox="1">
              <a:spLocks noChangeArrowheads="1"/>
            </p:cNvSpPr>
            <p:nvPr/>
          </p:nvSpPr>
          <p:spPr bwMode="auto">
            <a:xfrm>
              <a:off x="5433" y="4032"/>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E2B58C08-1878-4A48-AD20-127DA4DBFCD4}" type="slidenum">
                <a:rPr lang="en-US" sz="2000" b="1">
                  <a:solidFill>
                    <a:srgbClr val="000000"/>
                  </a:solidFill>
                </a:rPr>
                <a:pPr eaLnBrk="1" hangingPunct="1"/>
                <a:t>37</a:t>
              </a:fld>
              <a:endParaRPr lang="en-US"/>
            </a:p>
          </p:txBody>
        </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4"/>
          <p:cNvSpPr>
            <a:spLocks noChangeArrowheads="1" noChangeShapeType="1" noTextEdit="1"/>
          </p:cNvSpPr>
          <p:nvPr/>
        </p:nvSpPr>
        <p:spPr bwMode="auto">
          <a:xfrm>
            <a:off x="381000" y="152400"/>
            <a:ext cx="2362200" cy="533400"/>
          </a:xfrm>
          <a:prstGeom prst="rect">
            <a:avLst/>
          </a:prstGeom>
        </p:spPr>
        <p:txBody>
          <a:bodyPr wrap="none" fromWordArt="1">
            <a:prstTxWarp prst="textSlantUp">
              <a:avLst>
                <a:gd name="adj" fmla="val 32056"/>
              </a:avLst>
            </a:prstTxWarp>
          </a:bodyPr>
          <a:lstStyle/>
          <a:p>
            <a:r>
              <a:rPr lang="en-US" sz="24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 PENUTUP</a:t>
            </a:r>
          </a:p>
        </p:txBody>
      </p:sp>
      <p:sp>
        <p:nvSpPr>
          <p:cNvPr id="47107" name="AutoShape 8"/>
          <p:cNvSpPr>
            <a:spLocks noChangeArrowheads="1"/>
          </p:cNvSpPr>
          <p:nvPr/>
        </p:nvSpPr>
        <p:spPr bwMode="auto">
          <a:xfrm>
            <a:off x="304800" y="3657600"/>
            <a:ext cx="8610600" cy="1981200"/>
          </a:xfrm>
          <a:prstGeom prst="flowChartAlternateProcess">
            <a:avLst/>
          </a:prstGeom>
          <a:solidFill>
            <a:schemeClr val="hlink">
              <a:alpha val="76862"/>
            </a:schemeClr>
          </a:solidFill>
          <a:ln w="9525">
            <a:solidFill>
              <a:schemeClr val="tx1"/>
            </a:solidFill>
            <a:miter lim="800000"/>
            <a:headEnd/>
            <a:tailEnd/>
          </a:ln>
        </p:spPr>
        <p:txBody>
          <a:bodyPr wrap="none" anchor="ctr"/>
          <a:lstStyle/>
          <a:p>
            <a:endParaRPr lang="id-ID"/>
          </a:p>
        </p:txBody>
      </p:sp>
      <p:pic>
        <p:nvPicPr>
          <p:cNvPr id="47108" name="Picture 9" descr="bd1026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AutoShape 10"/>
          <p:cNvSpPr>
            <a:spLocks noChangeArrowheads="1"/>
          </p:cNvSpPr>
          <p:nvPr/>
        </p:nvSpPr>
        <p:spPr bwMode="auto">
          <a:xfrm>
            <a:off x="304800" y="914400"/>
            <a:ext cx="8610600" cy="1981200"/>
          </a:xfrm>
          <a:prstGeom prst="flowChartAlternateProcess">
            <a:avLst/>
          </a:prstGeom>
          <a:solidFill>
            <a:srgbClr val="33CCFF">
              <a:alpha val="76862"/>
            </a:srgbClr>
          </a:solidFill>
          <a:ln w="9525">
            <a:solidFill>
              <a:schemeClr val="tx1"/>
            </a:solidFill>
            <a:miter lim="800000"/>
            <a:headEnd/>
            <a:tailEnd/>
          </a:ln>
        </p:spPr>
        <p:txBody>
          <a:bodyPr wrap="none" anchor="ctr"/>
          <a:lstStyle/>
          <a:p>
            <a:endParaRPr lang="id-ID"/>
          </a:p>
        </p:txBody>
      </p:sp>
      <p:pic>
        <p:nvPicPr>
          <p:cNvPr id="47110" name="Picture 11" descr="bd1026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12"/>
          <p:cNvSpPr>
            <a:spLocks noChangeArrowheads="1"/>
          </p:cNvSpPr>
          <p:nvPr/>
        </p:nvSpPr>
        <p:spPr bwMode="auto">
          <a:xfrm>
            <a:off x="838200" y="914400"/>
            <a:ext cx="8001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a:solidFill>
                  <a:schemeClr val="bg2"/>
                </a:solidFill>
              </a:rPr>
              <a:t>SETIAP BANGSA DALAM MEMPERTAHANKAN KEHIDUPAN-NYA DAN EKSISTENSINYA UNTUK MEWUJUDKAN CITA-CITA/TUJUAN NASIONALNYA PERLU MEMILIKI PEMAHAMAN GEOPOLITIK DAN DALAM IMPLEMENTASINYA DIPERLUKAN SUATU STRATEGI YANG BERSIFAT NASIONAL YAITU GEOSTRATEGI.</a:t>
            </a:r>
          </a:p>
          <a:p>
            <a:pPr algn="just"/>
            <a:endParaRPr lang="en-US" sz="2000" b="1">
              <a:solidFill>
                <a:schemeClr val="tx2"/>
              </a:solidFill>
            </a:endParaRPr>
          </a:p>
          <a:p>
            <a:pPr algn="just"/>
            <a:endParaRPr lang="id-ID" sz="2000" b="1">
              <a:solidFill>
                <a:srgbClr val="000099"/>
              </a:solidFill>
            </a:endParaRPr>
          </a:p>
          <a:p>
            <a:pPr algn="just"/>
            <a:endParaRPr lang="id-ID" sz="2000" b="1">
              <a:solidFill>
                <a:srgbClr val="000099"/>
              </a:solidFill>
            </a:endParaRPr>
          </a:p>
          <a:p>
            <a:pPr algn="just"/>
            <a:r>
              <a:rPr lang="en-US" sz="2000" b="1">
                <a:solidFill>
                  <a:srgbClr val="000099"/>
                </a:solidFill>
              </a:rPr>
              <a:t>WAWASAN NUSANTARA MERUPAKAN KONSEP NASIONAL DARI GEOPOLITIK MENGENAI KESATUAN DAN PERSATUAN YANG DIPOSISIKAN SBG PEREKAT DALAM SATU BANGSA YAITU INDONESIA, SEDANGKAN KETAHANAN NASIONAL ADALAH KONSEP NASIONAL DARI GEOSTRATEGI MENGENAI PEMAHAMAN TTG. KETAHANAN SUATU NEGARA.</a:t>
            </a:r>
          </a:p>
          <a:p>
            <a:pPr algn="just"/>
            <a:endParaRPr lang="en-US" sz="2000" b="1">
              <a:solidFill>
                <a:srgbClr val="000099"/>
              </a:solidFill>
            </a:endParaRPr>
          </a:p>
        </p:txBody>
      </p:sp>
      <p:grpSp>
        <p:nvGrpSpPr>
          <p:cNvPr id="47112" name="Group 17"/>
          <p:cNvGrpSpPr>
            <a:grpSpLocks/>
          </p:cNvGrpSpPr>
          <p:nvPr/>
        </p:nvGrpSpPr>
        <p:grpSpPr bwMode="auto">
          <a:xfrm>
            <a:off x="8610600" y="6308725"/>
            <a:ext cx="368300" cy="396875"/>
            <a:chOff x="5455" y="4032"/>
            <a:chExt cx="232" cy="250"/>
          </a:xfrm>
        </p:grpSpPr>
        <p:sp>
          <p:nvSpPr>
            <p:cNvPr id="47113"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47114"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20AC5712-5220-4762-BF2F-C1B896A46F91}" type="slidenum">
                <a:rPr lang="en-US" sz="2000" b="1">
                  <a:solidFill>
                    <a:srgbClr val="000000"/>
                  </a:solidFill>
                </a:rPr>
                <a:pPr eaLnBrk="1" hangingPunct="1"/>
                <a:t>38</a:t>
              </a:fld>
              <a:endParaRPr lang="en-U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60" name="Text Box 12"/>
          <p:cNvSpPr txBox="1">
            <a:spLocks noChangeArrowheads="1"/>
          </p:cNvSpPr>
          <p:nvPr/>
        </p:nvSpPr>
        <p:spPr bwMode="auto">
          <a:xfrm>
            <a:off x="533400" y="457200"/>
            <a:ext cx="8153400" cy="41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lnSpc>
                <a:spcPct val="70000"/>
              </a:lnSpc>
              <a:spcBef>
                <a:spcPct val="50000"/>
              </a:spcBef>
            </a:pPr>
            <a:r>
              <a:rPr lang="en-US" sz="2800" b="1" smtClean="0">
                <a:solidFill>
                  <a:srgbClr val="FFD833"/>
                </a:solidFill>
                <a:latin typeface="Arial Black" pitchFamily="34" charset="0"/>
              </a:rPr>
              <a:t>Tugas</a:t>
            </a:r>
            <a:endParaRPr lang="en-US" sz="2800" b="1">
              <a:solidFill>
                <a:srgbClr val="FFD833"/>
              </a:solidFill>
              <a:latin typeface="Arial Black" pitchFamily="34" charset="0"/>
            </a:endParaRPr>
          </a:p>
        </p:txBody>
      </p:sp>
      <p:grpSp>
        <p:nvGrpSpPr>
          <p:cNvPr id="48131" name="Group 17"/>
          <p:cNvGrpSpPr>
            <a:grpSpLocks/>
          </p:cNvGrpSpPr>
          <p:nvPr/>
        </p:nvGrpSpPr>
        <p:grpSpPr bwMode="auto">
          <a:xfrm>
            <a:off x="8610600" y="6308725"/>
            <a:ext cx="368300" cy="396875"/>
            <a:chOff x="5455" y="4032"/>
            <a:chExt cx="232" cy="250"/>
          </a:xfrm>
        </p:grpSpPr>
        <p:sp>
          <p:nvSpPr>
            <p:cNvPr id="48133"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48134"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D95F7DE4-7AF2-4886-8A89-BCF412363607}" type="slidenum">
                <a:rPr lang="en-US" sz="2000" b="1">
                  <a:solidFill>
                    <a:srgbClr val="000000"/>
                  </a:solidFill>
                </a:rPr>
                <a:pPr eaLnBrk="1" hangingPunct="1"/>
                <a:t>39</a:t>
              </a:fld>
              <a:endParaRPr lang="en-US"/>
            </a:p>
          </p:txBody>
        </p:sp>
      </p:grpSp>
      <p:sp>
        <p:nvSpPr>
          <p:cNvPr id="48132" name="TextBox 6"/>
          <p:cNvSpPr txBox="1">
            <a:spLocks noChangeArrowheads="1"/>
          </p:cNvSpPr>
          <p:nvPr/>
        </p:nvSpPr>
        <p:spPr bwMode="auto">
          <a:xfrm>
            <a:off x="685800" y="1524000"/>
            <a:ext cx="7924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buFont typeface="Arial" pitchFamily="34" charset="0"/>
              <a:buChar char="•"/>
            </a:pPr>
            <a:r>
              <a:rPr lang="en-US" sz="2000"/>
              <a:t>Buatlah essay tentang  satu Provinsi di Indonesia</a:t>
            </a:r>
          </a:p>
          <a:p>
            <a:pPr algn="l" eaLnBrk="1" hangingPunct="1">
              <a:buFont typeface="Arial" pitchFamily="34" charset="0"/>
              <a:buChar char="•"/>
            </a:pPr>
            <a:endParaRPr lang="en-US" sz="2000"/>
          </a:p>
          <a:p>
            <a:pPr algn="l" eaLnBrk="1" hangingPunct="1">
              <a:buFont typeface="Arial" pitchFamily="34" charset="0"/>
              <a:buChar char="•"/>
            </a:pPr>
            <a:r>
              <a:rPr lang="en-US" sz="2000"/>
              <a:t>Urut absensi 1-30, setiap mahasiswa satu provinsi dan berbeda dengan yang lain</a:t>
            </a:r>
          </a:p>
          <a:p>
            <a:pPr algn="l" eaLnBrk="1" hangingPunct="1">
              <a:buFont typeface="Arial" pitchFamily="34" charset="0"/>
              <a:buChar char="•"/>
            </a:pPr>
            <a:endParaRPr lang="en-US" sz="2000"/>
          </a:p>
          <a:p>
            <a:pPr algn="l" eaLnBrk="1" hangingPunct="1">
              <a:buFont typeface="Arial" pitchFamily="34" charset="0"/>
              <a:buChar char="•"/>
            </a:pPr>
            <a:r>
              <a:rPr lang="en-US" sz="2000"/>
              <a:t>Deskripsikan:</a:t>
            </a:r>
          </a:p>
          <a:p>
            <a:pPr algn="l" eaLnBrk="1" hangingPunct="1"/>
            <a:r>
              <a:rPr lang="en-US" sz="2000"/>
              <a:t>	a. Potensi SDA</a:t>
            </a:r>
          </a:p>
          <a:p>
            <a:pPr algn="l" eaLnBrk="1" hangingPunct="1"/>
            <a:r>
              <a:rPr lang="en-US" sz="2000"/>
              <a:t>	b. Komposisi penduduk (umur, pencaharian, pendidikan, pendapatan)</a:t>
            </a:r>
          </a:p>
          <a:p>
            <a:pPr algn="l" eaLnBrk="1" hangingPunct="1"/>
            <a:r>
              <a:rPr lang="en-US" sz="2000"/>
              <a:t>	c. Uraikan keunggulan provinsi tersebut</a:t>
            </a:r>
          </a:p>
          <a:p>
            <a:pPr algn="l" eaLnBrk="1" hangingPunct="1"/>
            <a:r>
              <a:rPr lang="en-US" sz="2000"/>
              <a:t>	d. Uraikan masalah krusial yang ada (dari aspek Pancagatra) dan solusi yang ditawarkan</a:t>
            </a:r>
          </a:p>
          <a:p>
            <a:pPr algn="l" eaLnBrk="1" hangingPunct="1">
              <a:buFont typeface="Arial" pitchFamily="34" charset="0"/>
              <a:buChar char="•"/>
            </a:pPr>
            <a:endParaRPr lang="en-US" sz="2000"/>
          </a:p>
          <a:p>
            <a:pPr algn="l" eaLnBrk="1" hangingPunct="1">
              <a:buFont typeface="Arial" pitchFamily="34" charset="0"/>
              <a:buChar char="•"/>
            </a:pPr>
            <a:r>
              <a:rPr lang="en-US" sz="2000"/>
              <a:t>Jumlah halaman maksimal 10 halaman, satu spasi</a:t>
            </a:r>
          </a:p>
          <a:p>
            <a:pPr algn="l" eaLnBrk="1" hangingPunct="1">
              <a:buFont typeface="Arial" pitchFamily="34" charset="0"/>
              <a:buChar char="•"/>
            </a:pPr>
            <a:endParaRPr lang="en-US" sz="2000"/>
          </a:p>
          <a:p>
            <a:pPr algn="l" eaLnBrk="1" hangingPunct="1">
              <a:buFont typeface="Arial" pitchFamily="34" charset="0"/>
              <a:buChar char="•"/>
            </a:pPr>
            <a:r>
              <a:rPr lang="en-US" sz="2000"/>
              <a:t>Dikumpulkan minggu depan sebelum Kuliah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693260">
                                            <p:txEl>
                                              <p:pRg st="0" end="0"/>
                                            </p:txEl>
                                          </p:spTgt>
                                        </p:tgtEl>
                                        <p:attrNameLst>
                                          <p:attrName>style.visibility</p:attrName>
                                        </p:attrNameLst>
                                      </p:cBhvr>
                                      <p:to>
                                        <p:strVal val="visible"/>
                                      </p:to>
                                    </p:set>
                                    <p:anim calcmode="discrete" valueType="clr">
                                      <p:cBhvr override="childStyle">
                                        <p:cTn id="7" dur="80"/>
                                        <p:tgtEl>
                                          <p:spTgt spid="6932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326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9326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9"/>
          <p:cNvSpPr>
            <a:spLocks noChangeArrowheads="1"/>
          </p:cNvSpPr>
          <p:nvPr/>
        </p:nvSpPr>
        <p:spPr bwMode="auto">
          <a:xfrm>
            <a:off x="2667000" y="184150"/>
            <a:ext cx="3352800" cy="730250"/>
          </a:xfrm>
          <a:prstGeom prst="rect">
            <a:avLst/>
          </a:prstGeom>
          <a:solidFill>
            <a:srgbClr val="000096"/>
          </a:solidFill>
          <a:ln w="28575">
            <a:solidFill>
              <a:srgbClr val="FFFF00"/>
            </a:solidFill>
            <a:miter lim="800000"/>
            <a:headEnd/>
            <a:tailEnd/>
          </a:ln>
        </p:spPr>
        <p:txBody>
          <a:bodyPr anchor="ctr">
            <a:spAutoFit/>
          </a:bodyPr>
          <a:lstStyle/>
          <a:p>
            <a:r>
              <a:rPr lang="en-US" altLang="ko-KR" sz="4000" b="1">
                <a:solidFill>
                  <a:srgbClr val="FFFF00"/>
                </a:solidFill>
                <a:latin typeface="Arial Narrow" pitchFamily="34" charset="0"/>
                <a:ea typeface="굴림" pitchFamily="34" charset="-127"/>
              </a:rPr>
              <a:t>APLIKASI</a:t>
            </a:r>
          </a:p>
        </p:txBody>
      </p:sp>
      <p:sp>
        <p:nvSpPr>
          <p:cNvPr id="557133" name="Text Box 77"/>
          <p:cNvSpPr txBox="1">
            <a:spLocks noChangeArrowheads="1"/>
          </p:cNvSpPr>
          <p:nvPr/>
        </p:nvSpPr>
        <p:spPr bwMode="auto">
          <a:xfrm>
            <a:off x="152400" y="1204913"/>
            <a:ext cx="8763000" cy="4071937"/>
          </a:xfrm>
          <a:prstGeom prst="rect">
            <a:avLst/>
          </a:prstGeom>
          <a:solidFill>
            <a:srgbClr val="000000"/>
          </a:solidFill>
          <a:ln w="9525" algn="ctr">
            <a:solidFill>
              <a:srgbClr val="FFFF00"/>
            </a:solidFill>
            <a:miter lim="800000"/>
            <a:headEnd/>
            <a:tailEnd/>
          </a:ln>
        </p:spPr>
        <p:txBody>
          <a:bodyPr>
            <a:spAutoFit/>
          </a:bodyPr>
          <a:lstStyle>
            <a:lvl1pPr marL="457200" indent="-45720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140000"/>
              </a:lnSpc>
            </a:pPr>
            <a:r>
              <a:rPr lang="en-US" sz="2800" b="1"/>
              <a:t>GEOGRAFI SANGAT BERGUNA BAGI</a:t>
            </a:r>
            <a:r>
              <a:rPr lang="en-US" b="1">
                <a:solidFill>
                  <a:srgbClr val="FFFF00"/>
                </a:solidFill>
              </a:rPr>
              <a:t> :</a:t>
            </a:r>
          </a:p>
          <a:p>
            <a:pPr algn="l" eaLnBrk="1" hangingPunct="1">
              <a:spcBef>
                <a:spcPct val="60000"/>
              </a:spcBef>
              <a:buFontTx/>
              <a:buAutoNum type="arabicPeriod"/>
            </a:pPr>
            <a:r>
              <a:rPr lang="en-US" b="1">
                <a:solidFill>
                  <a:srgbClr val="FFFF00"/>
                </a:solidFill>
              </a:rPr>
              <a:t>PERENCANAAN TATA RUANG SUATU WILAYAH : DESA, KOTA, DAERAH, NASIONAL DAN KAWASAN </a:t>
            </a:r>
            <a:r>
              <a:rPr lang="en-US" b="1">
                <a:solidFill>
                  <a:srgbClr val="FFFF00"/>
                </a:solidFill>
                <a:sym typeface="Wingdings" pitchFamily="2" charset="2"/>
              </a:rPr>
              <a:t> MENGGUNAKAN ILMU GEOGRAFI UTK MEMBANTU MEMPELAJARI BAGAIMANA MEMBANGUN (ATAU TIDAK MEMBANGUN) SUATU LAHAN MENURUT KRITERIA : KEAMANAN, KEINDAHAN, KESEMPATAN EKONOMI, PERLINDUNGAN CAGAR ALAM, DSB</a:t>
            </a:r>
            <a:endParaRPr lang="en-US" b="1">
              <a:solidFill>
                <a:srgbClr val="FFFF00"/>
              </a:solidFill>
            </a:endParaRPr>
          </a:p>
          <a:p>
            <a:pPr algn="l" eaLnBrk="1" hangingPunct="1">
              <a:spcBef>
                <a:spcPct val="60000"/>
              </a:spcBef>
              <a:buFontTx/>
              <a:buAutoNum type="arabicPeriod"/>
            </a:pPr>
            <a:r>
              <a:rPr lang="en-US" b="1">
                <a:solidFill>
                  <a:srgbClr val="FFFF00"/>
                </a:solidFill>
              </a:rPr>
              <a:t>MENGEMBANGKAN ILMU WILAYAH (BERISI PENGETAHUAN BAGAIMANA DIMENSI KERUANGAN MENJADI PERAN PENTING SEPERTI EKONOMI REGIONAL, PENGELOLAAN SUMBERDAYA, TEORI LOKASI, TRANSPORTASI, KOMUNIKASI, PERSEBARAN PENDUDUK, EKOLOGI MUKA BUMI DAN KUALITAS LINGKUNGAN).</a:t>
            </a:r>
          </a:p>
          <a:p>
            <a:pPr algn="l" eaLnBrk="1" hangingPunct="1">
              <a:spcBef>
                <a:spcPct val="60000"/>
              </a:spcBef>
              <a:buFontTx/>
              <a:buAutoNum type="arabicPeriod"/>
            </a:pPr>
            <a:r>
              <a:rPr lang="en-US" b="1">
                <a:solidFill>
                  <a:srgbClr val="FFFF00"/>
                </a:solidFill>
              </a:rPr>
              <a:t>MEMAHAMI &amp; MENGETAHUI TTG : METEOROLOGI, PRAKIRAAN CUACA, SEVERE WEATHER TERMINOLOGY, IKLIM, ATMOSFER BUMI, CUACA EKSTRIM, TATA SURYA, DLL</a:t>
            </a:r>
          </a:p>
        </p:txBody>
      </p:sp>
      <p:sp>
        <p:nvSpPr>
          <p:cNvPr id="557134" name="Text Box 78"/>
          <p:cNvSpPr txBox="1">
            <a:spLocks noChangeArrowheads="1"/>
          </p:cNvSpPr>
          <p:nvPr/>
        </p:nvSpPr>
        <p:spPr bwMode="auto">
          <a:xfrm>
            <a:off x="1600200" y="5929313"/>
            <a:ext cx="5791200" cy="700087"/>
          </a:xfrm>
          <a:prstGeom prst="rect">
            <a:avLst/>
          </a:prstGeom>
          <a:solidFill>
            <a:schemeClr val="bg2"/>
          </a:solidFill>
          <a:ln w="9525" algn="ctr">
            <a:solidFill>
              <a:srgbClr val="FFFF00"/>
            </a:solidFill>
            <a:miter lim="800000"/>
            <a:headEnd/>
            <a:tailEnd/>
          </a:ln>
        </p:spPr>
        <p:txBody>
          <a:bodyPr>
            <a:spAutoFit/>
          </a:bodyPr>
          <a:lstStyle>
            <a:lvl1pPr marL="457200" indent="-45720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lnSpc>
                <a:spcPct val="140000"/>
              </a:lnSpc>
            </a:pPr>
            <a:r>
              <a:rPr lang="en-US" sz="2800" b="1"/>
              <a:t>GEOGRAFI / WILAYAH NKRI</a:t>
            </a:r>
          </a:p>
        </p:txBody>
      </p:sp>
      <p:sp>
        <p:nvSpPr>
          <p:cNvPr id="557136" name="AutoShape 80"/>
          <p:cNvSpPr>
            <a:spLocks noChangeArrowheads="1"/>
          </p:cNvSpPr>
          <p:nvPr/>
        </p:nvSpPr>
        <p:spPr bwMode="auto">
          <a:xfrm rot="5400000">
            <a:off x="4038600" y="4648200"/>
            <a:ext cx="609600" cy="1676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rgbClr val="000000"/>
              </a:gs>
            </a:gsLst>
            <a:lin ang="5400000" scaled="1"/>
          </a:gra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id-ID">
              <a:latin typeface="Arial" charset="0"/>
            </a:endParaRPr>
          </a:p>
        </p:txBody>
      </p:sp>
      <p:grpSp>
        <p:nvGrpSpPr>
          <p:cNvPr id="13318" name="Group 17"/>
          <p:cNvGrpSpPr>
            <a:grpSpLocks/>
          </p:cNvGrpSpPr>
          <p:nvPr/>
        </p:nvGrpSpPr>
        <p:grpSpPr bwMode="auto">
          <a:xfrm>
            <a:off x="8610600" y="6156325"/>
            <a:ext cx="368300" cy="396875"/>
            <a:chOff x="5455" y="4032"/>
            <a:chExt cx="232" cy="250"/>
          </a:xfrm>
        </p:grpSpPr>
        <p:sp>
          <p:nvSpPr>
            <p:cNvPr id="13319"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3320"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21843DDF-15D3-41EA-B8D7-FB2480A951CC}" type="slidenum">
                <a:rPr lang="en-US" sz="2000" b="1">
                  <a:solidFill>
                    <a:srgbClr val="000000"/>
                  </a:solidFill>
                </a:rPr>
                <a:pPr eaLnBrk="1" hangingPunct="1"/>
                <a:t>4</a:t>
              </a:fld>
              <a:endParaRPr lang="en-US"/>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57133"/>
                                        </p:tgtEl>
                                        <p:attrNameLst>
                                          <p:attrName>style.visibility</p:attrName>
                                        </p:attrNameLst>
                                      </p:cBhvr>
                                      <p:to>
                                        <p:strVal val="visible"/>
                                      </p:to>
                                    </p:set>
                                    <p:animEffect transition="in" filter="wedge">
                                      <p:cBhvr>
                                        <p:cTn id="7" dur="1000"/>
                                        <p:tgtEl>
                                          <p:spTgt spid="557133"/>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557134"/>
                                        </p:tgtEl>
                                        <p:attrNameLst>
                                          <p:attrName>style.visibility</p:attrName>
                                        </p:attrNameLst>
                                      </p:cBhvr>
                                      <p:to>
                                        <p:strVal val="visible"/>
                                      </p:to>
                                    </p:set>
                                    <p:animEffect transition="in" filter="wedge">
                                      <p:cBhvr>
                                        <p:cTn id="11" dur="1000"/>
                                        <p:tgtEl>
                                          <p:spTgt spid="557134"/>
                                        </p:tgtEl>
                                      </p:cBhvr>
                                    </p:animEffect>
                                  </p:childTnLst>
                                </p:cTn>
                              </p:par>
                            </p:childTnLst>
                          </p:cTn>
                        </p:par>
                        <p:par>
                          <p:cTn id="12" fill="hold" nodeType="afterGroup">
                            <p:stCondLst>
                              <p:cond delay="2000"/>
                            </p:stCondLst>
                            <p:childTnLst>
                              <p:par>
                                <p:cTn id="13" presetID="2" presetClass="entr" presetSubtype="1" fill="hold" grpId="0" nodeType="afterEffect">
                                  <p:stCondLst>
                                    <p:cond delay="0"/>
                                  </p:stCondLst>
                                  <p:childTnLst>
                                    <p:set>
                                      <p:cBhvr>
                                        <p:cTn id="14" dur="1" fill="hold">
                                          <p:stCondLst>
                                            <p:cond delay="0"/>
                                          </p:stCondLst>
                                        </p:cTn>
                                        <p:tgtEl>
                                          <p:spTgt spid="557136"/>
                                        </p:tgtEl>
                                        <p:attrNameLst>
                                          <p:attrName>style.visibility</p:attrName>
                                        </p:attrNameLst>
                                      </p:cBhvr>
                                      <p:to>
                                        <p:strVal val="visible"/>
                                      </p:to>
                                    </p:set>
                                    <p:anim calcmode="lin" valueType="num">
                                      <p:cBhvr additive="base">
                                        <p:cTn id="15" dur="500" fill="hold"/>
                                        <p:tgtEl>
                                          <p:spTgt spid="557136"/>
                                        </p:tgtEl>
                                        <p:attrNameLst>
                                          <p:attrName>ppt_x</p:attrName>
                                        </p:attrNameLst>
                                      </p:cBhvr>
                                      <p:tavLst>
                                        <p:tav tm="0">
                                          <p:val>
                                            <p:strVal val="#ppt_x"/>
                                          </p:val>
                                        </p:tav>
                                        <p:tav tm="100000">
                                          <p:val>
                                            <p:strVal val="#ppt_x"/>
                                          </p:val>
                                        </p:tav>
                                      </p:tavLst>
                                    </p:anim>
                                    <p:anim calcmode="lin" valueType="num">
                                      <p:cBhvr additive="base">
                                        <p:cTn id="16" dur="500" fill="hold"/>
                                        <p:tgtEl>
                                          <p:spTgt spid="5571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133" grpId="0" animBg="1"/>
      <p:bldP spid="557134" grpId="0" animBg="1"/>
      <p:bldP spid="5571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28600" y="152400"/>
            <a:ext cx="3048000" cy="646113"/>
          </a:xfrm>
          <a:prstGeom prst="rect">
            <a:avLst/>
          </a:prstGeom>
          <a:solidFill>
            <a:srgbClr val="0070C0"/>
          </a:solidFill>
          <a:ln w="57150">
            <a:solidFill>
              <a:schemeClr val="tx1"/>
            </a:solidFill>
            <a:miter lim="800000"/>
            <a:headEnd/>
            <a:tailEnd/>
          </a:ln>
        </p:spPr>
        <p:txBody>
          <a:bodyPr>
            <a:spAutoFit/>
          </a:bodyPr>
          <a:lstStyle/>
          <a:p>
            <a:r>
              <a:rPr lang="id-ID" sz="3600" b="1">
                <a:solidFill>
                  <a:srgbClr val="FFFF00"/>
                </a:solidFill>
              </a:rPr>
              <a:t>PASAL  25A </a:t>
            </a:r>
            <a:endParaRPr lang="id-ID" sz="3600">
              <a:solidFill>
                <a:srgbClr val="FFFF00"/>
              </a:solidFill>
            </a:endParaRPr>
          </a:p>
        </p:txBody>
      </p:sp>
      <p:sp>
        <p:nvSpPr>
          <p:cNvPr id="120837" name="Rectangle 5"/>
          <p:cNvSpPr>
            <a:spLocks noChangeArrowheads="1"/>
          </p:cNvSpPr>
          <p:nvPr/>
        </p:nvSpPr>
        <p:spPr bwMode="auto">
          <a:xfrm>
            <a:off x="965200" y="8141335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en-US" b="1">
                <a:latin typeface="Arial" charset="0"/>
              </a:rPr>
              <a:t>undang-undang.</a:t>
            </a:r>
            <a:endParaRPr lang="en-US">
              <a:latin typeface="Arial" charset="0"/>
            </a:endParaRPr>
          </a:p>
        </p:txBody>
      </p:sp>
      <p:sp>
        <p:nvSpPr>
          <p:cNvPr id="120838" name="Rectangle 6"/>
          <p:cNvSpPr>
            <a:spLocks noChangeArrowheads="1"/>
          </p:cNvSpPr>
          <p:nvPr/>
        </p:nvSpPr>
        <p:spPr bwMode="auto">
          <a:xfrm>
            <a:off x="609600" y="838200"/>
            <a:ext cx="8382000" cy="13239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id-ID" sz="2000" b="1" dirty="0">
                <a:latin typeface="Times"/>
                <a:ea typeface="Times New Roman" pitchFamily="18" charset="0"/>
                <a:cs typeface="Times New Roman" pitchFamily="18" charset="0"/>
              </a:rPr>
              <a:t>BAB IXA. WILAYAH NEGARA. Pasal  25A</a:t>
            </a:r>
            <a:endParaRPr lang="id-ID" sz="2000" dirty="0">
              <a:latin typeface="Arial" charset="0"/>
            </a:endParaRPr>
          </a:p>
          <a:p>
            <a:pPr eaLnBrk="0" hangingPunct="0">
              <a:defRPr/>
            </a:pPr>
            <a:r>
              <a:rPr lang="id-ID" sz="2000" b="1" dirty="0">
                <a:latin typeface="Times"/>
                <a:ea typeface="Times New Roman" pitchFamily="18" charset="0"/>
                <a:cs typeface="Times New Roman" pitchFamily="18" charset="0"/>
              </a:rPr>
              <a:t>NKRI ADALAH SEBUAH NEGARA KEPULAUAN YG BERCIRI NUSANTARA DENGAN WILAYAH YANG BATAS-BATAS DAN HAK-HAKNYA DITETAPKAN DGN UNDANG-UNDANG.</a:t>
            </a:r>
            <a:endParaRPr lang="id-ID" sz="2000" dirty="0">
              <a:latin typeface="Arial" charset="0"/>
            </a:endParaRPr>
          </a:p>
        </p:txBody>
      </p:sp>
      <p:sp>
        <p:nvSpPr>
          <p:cNvPr id="14341" name="Rectangle 2"/>
          <p:cNvSpPr>
            <a:spLocks noChangeArrowheads="1"/>
          </p:cNvSpPr>
          <p:nvPr/>
        </p:nvSpPr>
        <p:spPr bwMode="auto">
          <a:xfrm>
            <a:off x="228600" y="2362200"/>
            <a:ext cx="3581400" cy="708025"/>
          </a:xfrm>
          <a:prstGeom prst="rect">
            <a:avLst/>
          </a:prstGeom>
          <a:solidFill>
            <a:srgbClr val="0070C0"/>
          </a:solidFill>
          <a:ln w="57150">
            <a:solidFill>
              <a:schemeClr val="tx1"/>
            </a:solidFill>
            <a:miter lim="800000"/>
            <a:headEnd/>
            <a:tailEnd/>
          </a:ln>
        </p:spPr>
        <p:txBody>
          <a:bodyPr>
            <a:spAutoFit/>
          </a:bodyPr>
          <a:lstStyle/>
          <a:p>
            <a:r>
              <a:rPr lang="id-ID" sz="4000" b="1">
                <a:solidFill>
                  <a:srgbClr val="FFFF00"/>
                </a:solidFill>
              </a:rPr>
              <a:t>UNCLOS ‘82 </a:t>
            </a:r>
            <a:endParaRPr lang="id-ID" sz="4000">
              <a:solidFill>
                <a:srgbClr val="FFFF00"/>
              </a:solidFill>
            </a:endParaRPr>
          </a:p>
        </p:txBody>
      </p:sp>
      <p:sp>
        <p:nvSpPr>
          <p:cNvPr id="10" name="Rectangle 6"/>
          <p:cNvSpPr>
            <a:spLocks noChangeArrowheads="1"/>
          </p:cNvSpPr>
          <p:nvPr/>
        </p:nvSpPr>
        <p:spPr bwMode="auto">
          <a:xfrm>
            <a:off x="533400" y="3200400"/>
            <a:ext cx="8305800" cy="16319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266700" indent="-266700" eaLnBrk="0" hangingPunct="0">
              <a:spcBef>
                <a:spcPts val="1200"/>
              </a:spcBef>
              <a:buFont typeface="Arial" pitchFamily="34" charset="0"/>
              <a:buChar char="•"/>
              <a:defRPr/>
            </a:pPr>
            <a:r>
              <a:rPr lang="id-ID" sz="2000" b="1" dirty="0">
                <a:cs typeface="Arial" pitchFamily="34" charset="0"/>
              </a:rPr>
              <a:t>DIUNDANGKAN DGN UNDANG-UNDANG NO.17 TH.1985 TTG RATIFIKASI UNCLOS 1982.</a:t>
            </a:r>
          </a:p>
          <a:p>
            <a:pPr marL="266700" indent="-266700" eaLnBrk="0" hangingPunct="0">
              <a:spcBef>
                <a:spcPts val="1200"/>
              </a:spcBef>
              <a:buFont typeface="Arial" pitchFamily="34" charset="0"/>
              <a:buChar char="•"/>
              <a:defRPr/>
            </a:pPr>
            <a:r>
              <a:rPr lang="id-ID" sz="2000" b="1" dirty="0">
                <a:cs typeface="Arial" pitchFamily="34" charset="0"/>
              </a:rPr>
              <a:t>UNCLOS BERLAKU MULAI TGL 14 NOVEMBER 1994.</a:t>
            </a:r>
          </a:p>
          <a:p>
            <a:pPr marL="266700" indent="-266700" eaLnBrk="0" hangingPunct="0">
              <a:spcBef>
                <a:spcPts val="1200"/>
              </a:spcBef>
              <a:buFont typeface="Arial" pitchFamily="34" charset="0"/>
              <a:buChar char="•"/>
              <a:defRPr/>
            </a:pPr>
            <a:endParaRPr lang="id-ID" sz="2000" b="1" dirty="0">
              <a:cs typeface="Arial" pitchFamily="34" charset="0"/>
            </a:endParaRPr>
          </a:p>
        </p:txBody>
      </p:sp>
      <p:sp>
        <p:nvSpPr>
          <p:cNvPr id="14343" name="Rectangle 2"/>
          <p:cNvSpPr>
            <a:spLocks noChangeArrowheads="1"/>
          </p:cNvSpPr>
          <p:nvPr/>
        </p:nvSpPr>
        <p:spPr bwMode="auto">
          <a:xfrm>
            <a:off x="228600" y="4572000"/>
            <a:ext cx="5715000" cy="708025"/>
          </a:xfrm>
          <a:prstGeom prst="rect">
            <a:avLst/>
          </a:prstGeom>
          <a:solidFill>
            <a:srgbClr val="0070C0"/>
          </a:solidFill>
          <a:ln w="57150">
            <a:solidFill>
              <a:schemeClr val="tx1"/>
            </a:solidFill>
            <a:miter lim="800000"/>
            <a:headEnd/>
            <a:tailEnd/>
          </a:ln>
        </p:spPr>
        <p:txBody>
          <a:bodyPr>
            <a:spAutoFit/>
          </a:bodyPr>
          <a:lstStyle/>
          <a:p>
            <a:r>
              <a:rPr lang="id-ID" sz="4000" b="1">
                <a:solidFill>
                  <a:srgbClr val="FFFF00"/>
                </a:solidFill>
              </a:rPr>
              <a:t>FILOSOFI GEOGRAFI </a:t>
            </a:r>
            <a:endParaRPr lang="id-ID" sz="4000">
              <a:solidFill>
                <a:srgbClr val="FFFF00"/>
              </a:solidFill>
            </a:endParaRPr>
          </a:p>
        </p:txBody>
      </p:sp>
      <p:sp>
        <p:nvSpPr>
          <p:cNvPr id="12" name="Rectangle 6"/>
          <p:cNvSpPr>
            <a:spLocks noChangeArrowheads="1"/>
          </p:cNvSpPr>
          <p:nvPr/>
        </p:nvSpPr>
        <p:spPr bwMode="auto">
          <a:xfrm>
            <a:off x="533400" y="5486400"/>
            <a:ext cx="8305800" cy="8620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266700" indent="-266700" eaLnBrk="0" hangingPunct="0">
              <a:spcBef>
                <a:spcPts val="1200"/>
              </a:spcBef>
              <a:buFont typeface="Arial" pitchFamily="34" charset="0"/>
              <a:buChar char="•"/>
              <a:defRPr/>
            </a:pPr>
            <a:r>
              <a:rPr lang="id-ID" sz="2000" b="1" dirty="0">
                <a:cs typeface="Arial" pitchFamily="34" charset="0"/>
              </a:rPr>
              <a:t>SATU KESATUAN WILAYAH</a:t>
            </a:r>
          </a:p>
          <a:p>
            <a:pPr marL="266700" indent="-266700" eaLnBrk="0" hangingPunct="0">
              <a:spcBef>
                <a:spcPts val="1200"/>
              </a:spcBef>
              <a:buFont typeface="Arial" pitchFamily="34" charset="0"/>
              <a:buChar char="•"/>
              <a:defRPr/>
            </a:pPr>
            <a:r>
              <a:rPr lang="id-ID" sz="2000" b="1" dirty="0">
                <a:cs typeface="Arial" pitchFamily="34" charset="0"/>
              </a:rPr>
              <a:t>TETAP TEGAK DAN UTUHNYA NKRI</a:t>
            </a:r>
          </a:p>
        </p:txBody>
      </p:sp>
      <p:grpSp>
        <p:nvGrpSpPr>
          <p:cNvPr id="14345" name="Group 17"/>
          <p:cNvGrpSpPr>
            <a:grpSpLocks/>
          </p:cNvGrpSpPr>
          <p:nvPr/>
        </p:nvGrpSpPr>
        <p:grpSpPr bwMode="auto">
          <a:xfrm>
            <a:off x="8610600" y="6156325"/>
            <a:ext cx="368300" cy="396875"/>
            <a:chOff x="5455" y="4032"/>
            <a:chExt cx="232" cy="250"/>
          </a:xfrm>
        </p:grpSpPr>
        <p:sp>
          <p:nvSpPr>
            <p:cNvPr id="14346"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4347"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5E31DDA9-00CA-4CFE-A14C-10468EF5A654}" type="slidenum">
                <a:rPr lang="en-US" sz="2000" b="1">
                  <a:solidFill>
                    <a:srgbClr val="000000"/>
                  </a:solidFill>
                </a:rPr>
                <a:pPr eaLnBrk="1" hangingPunct="1"/>
                <a:t>5</a:t>
              </a:fld>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4" descr="C:\Documents and Settings\Drs. DEDDY SOERYADI\My Documents\My Pictures\NUSANTAR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p:cNvSpPr>
            <a:spLocks noChangeArrowheads="1"/>
          </p:cNvSpPr>
          <p:nvPr/>
        </p:nvSpPr>
        <p:spPr bwMode="auto">
          <a:xfrm>
            <a:off x="76200" y="152400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sz="3200" b="1">
                <a:solidFill>
                  <a:schemeClr val="bg2"/>
                </a:solidFill>
              </a:rPr>
              <a:t>BAGIMU NEGERI</a:t>
            </a:r>
          </a:p>
        </p:txBody>
      </p:sp>
      <p:sp>
        <p:nvSpPr>
          <p:cNvPr id="15364" name="Rectangle 2"/>
          <p:cNvSpPr>
            <a:spLocks noChangeArrowheads="1"/>
          </p:cNvSpPr>
          <p:nvPr/>
        </p:nvSpPr>
        <p:spPr bwMode="auto">
          <a:xfrm>
            <a:off x="1008063" y="381000"/>
            <a:ext cx="7373937" cy="769938"/>
          </a:xfrm>
          <a:prstGeom prst="rect">
            <a:avLst/>
          </a:prstGeom>
          <a:solidFill>
            <a:srgbClr val="0070C0"/>
          </a:solidFill>
          <a:ln w="57150">
            <a:solidFill>
              <a:schemeClr val="tx1"/>
            </a:solidFill>
            <a:miter lim="800000"/>
            <a:headEnd/>
            <a:tailEnd/>
          </a:ln>
        </p:spPr>
        <p:txBody>
          <a:bodyPr wrap="none">
            <a:spAutoFit/>
          </a:bodyPr>
          <a:lstStyle/>
          <a:p>
            <a:r>
              <a:rPr lang="id-ID" sz="4400">
                <a:solidFill>
                  <a:srgbClr val="FFFF00"/>
                </a:solidFill>
              </a:rPr>
              <a:t>GEOGRAFI &amp; PATRIOTISME</a:t>
            </a:r>
          </a:p>
        </p:txBody>
      </p:sp>
      <p:sp>
        <p:nvSpPr>
          <p:cNvPr id="14" name="Rectangle 1"/>
          <p:cNvSpPr>
            <a:spLocks noChangeArrowheads="1"/>
          </p:cNvSpPr>
          <p:nvPr/>
        </p:nvSpPr>
        <p:spPr bwMode="auto">
          <a:xfrm>
            <a:off x="381000" y="2403475"/>
            <a:ext cx="2438400" cy="3540125"/>
          </a:xfrm>
          <a:prstGeom prst="rect">
            <a:avLst/>
          </a:prstGeom>
          <a:solidFill>
            <a:srgbClr val="FFFF00">
              <a:alpha val="11000"/>
            </a:srgbClr>
          </a:solid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id-ID" sz="2800" i="1" dirty="0">
                <a:solidFill>
                  <a:schemeClr val="bg2"/>
                </a:solidFill>
                <a:latin typeface="Haettenschweiler" pitchFamily="34" charset="0"/>
                <a:ea typeface="Calibri" pitchFamily="34" charset="0"/>
                <a:cs typeface="Arial" pitchFamily="34" charset="0"/>
              </a:rPr>
              <a:t>Padamu negeri            kami berjanji, </a:t>
            </a:r>
            <a:endParaRPr lang="id-ID" dirty="0">
              <a:solidFill>
                <a:schemeClr val="bg2"/>
              </a:solidFill>
              <a:latin typeface="Haettenschweiler" pitchFamily="34" charset="0"/>
            </a:endParaRPr>
          </a:p>
          <a:p>
            <a:pPr eaLnBrk="0" hangingPunct="0">
              <a:defRPr/>
            </a:pPr>
            <a:r>
              <a:rPr lang="id-ID" sz="2800" i="1" dirty="0">
                <a:solidFill>
                  <a:schemeClr val="bg2"/>
                </a:solidFill>
                <a:latin typeface="Haettenschweiler" pitchFamily="34" charset="0"/>
                <a:ea typeface="Calibri" pitchFamily="34" charset="0"/>
                <a:cs typeface="Arial" pitchFamily="34" charset="0"/>
              </a:rPr>
              <a:t>padamu negeri   kami berbakti, </a:t>
            </a:r>
            <a:endParaRPr lang="id-ID" dirty="0">
              <a:solidFill>
                <a:schemeClr val="bg2"/>
              </a:solidFill>
              <a:latin typeface="Haettenschweiler" pitchFamily="34" charset="0"/>
            </a:endParaRPr>
          </a:p>
          <a:p>
            <a:pPr eaLnBrk="0" hangingPunct="0">
              <a:defRPr/>
            </a:pPr>
            <a:r>
              <a:rPr lang="id-ID" sz="2800" i="1" dirty="0">
                <a:solidFill>
                  <a:schemeClr val="bg2"/>
                </a:solidFill>
                <a:latin typeface="Haettenschweiler" pitchFamily="34" charset="0"/>
                <a:ea typeface="Calibri" pitchFamily="34" charset="0"/>
                <a:cs typeface="Arial" pitchFamily="34" charset="0"/>
              </a:rPr>
              <a:t>padamu negeri   kami mengabdi, </a:t>
            </a:r>
            <a:endParaRPr lang="id-ID" dirty="0">
              <a:solidFill>
                <a:schemeClr val="bg2"/>
              </a:solidFill>
              <a:latin typeface="Haettenschweiler" pitchFamily="34" charset="0"/>
            </a:endParaRPr>
          </a:p>
          <a:p>
            <a:pPr eaLnBrk="0" hangingPunct="0">
              <a:defRPr/>
            </a:pPr>
            <a:r>
              <a:rPr lang="id-ID" sz="2800" i="1" dirty="0">
                <a:solidFill>
                  <a:schemeClr val="bg2"/>
                </a:solidFill>
                <a:latin typeface="Haettenschweiler" pitchFamily="34" charset="0"/>
                <a:ea typeface="Calibri" pitchFamily="34" charset="0"/>
                <a:cs typeface="Arial" pitchFamily="34" charset="0"/>
              </a:rPr>
              <a:t>bagimu negeri     jiwa raga kami.   </a:t>
            </a:r>
            <a:endParaRPr lang="id-ID" sz="4800" dirty="0">
              <a:solidFill>
                <a:schemeClr val="bg2"/>
              </a:solidFill>
              <a:latin typeface="Haettenschweiler" pitchFamily="34" charset="0"/>
            </a:endParaRPr>
          </a:p>
        </p:txBody>
      </p:sp>
      <p:sp>
        <p:nvSpPr>
          <p:cNvPr id="15366" name="Rectangle 1"/>
          <p:cNvSpPr>
            <a:spLocks noChangeArrowheads="1"/>
          </p:cNvSpPr>
          <p:nvPr/>
        </p:nvSpPr>
        <p:spPr bwMode="auto">
          <a:xfrm>
            <a:off x="4648200" y="1506538"/>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sz="3200" b="1">
                <a:solidFill>
                  <a:schemeClr val="bg2"/>
                </a:solidFill>
              </a:rPr>
              <a:t>INDONESIA RAYA</a:t>
            </a:r>
          </a:p>
        </p:txBody>
      </p:sp>
      <p:sp>
        <p:nvSpPr>
          <p:cNvPr id="16" name="Rectangle 2"/>
          <p:cNvSpPr>
            <a:spLocks noChangeArrowheads="1"/>
          </p:cNvSpPr>
          <p:nvPr/>
        </p:nvSpPr>
        <p:spPr bwMode="auto">
          <a:xfrm>
            <a:off x="4419600" y="2228850"/>
            <a:ext cx="4724400" cy="4400550"/>
          </a:xfrm>
          <a:prstGeom prst="rect">
            <a:avLst/>
          </a:prstGeom>
          <a:solidFill>
            <a:srgbClr val="FFFF00">
              <a:alpha val="18000"/>
            </a:srgbClr>
          </a:solid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Indonesia tanah airku tanah tumpah darahku</a:t>
            </a:r>
            <a:endParaRPr lang="id-ID" sz="1200" dirty="0">
              <a:solidFill>
                <a:schemeClr val="bg2"/>
              </a:solidFill>
              <a:latin typeface="Haettenschweiler"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Di sanalah aku berdiri jadi pandu ibuku</a:t>
            </a:r>
            <a:endParaRPr lang="id-ID" sz="1200" dirty="0">
              <a:solidFill>
                <a:schemeClr val="bg2"/>
              </a:solidFill>
              <a:latin typeface="Haettenschweiler"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Indonesia kebangsaanku bangsa dan tanah airku</a:t>
            </a:r>
            <a:endParaRPr lang="id-ID" sz="1200" dirty="0">
              <a:solidFill>
                <a:schemeClr val="bg2"/>
              </a:solidFill>
              <a:latin typeface="Haettenschweiler"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Marilah kita berseru Indonesia bersatu</a:t>
            </a:r>
            <a:endParaRPr lang="id-ID" sz="1200" dirty="0">
              <a:solidFill>
                <a:schemeClr val="bg2"/>
              </a:solidFill>
              <a:latin typeface="Haettenschweiler"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id-ID" i="1" dirty="0">
              <a:solidFill>
                <a:schemeClr val="bg2"/>
              </a:solidFill>
              <a:latin typeface="Haettenschweiler" pitchFamily="34" charset="0"/>
              <a:ea typeface="Times New Roman" pitchFamily="18" charset="0"/>
              <a:cs typeface="Arial"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Hiduplah tanahku hiduplah negriku</a:t>
            </a:r>
            <a:endParaRPr lang="id-ID" sz="1200" dirty="0">
              <a:solidFill>
                <a:schemeClr val="bg2"/>
              </a:solidFill>
              <a:latin typeface="Haettenschweiler"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Bangsaku rakyatku semuanya</a:t>
            </a:r>
            <a:endParaRPr lang="id-ID" sz="1200" dirty="0">
              <a:solidFill>
                <a:schemeClr val="bg2"/>
              </a:solidFill>
              <a:latin typeface="Haettenschweiler"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Bangunlah jiwanya bangunlah badannya</a:t>
            </a:r>
            <a:endParaRPr lang="id-ID" sz="1200" dirty="0">
              <a:solidFill>
                <a:schemeClr val="bg2"/>
              </a:solidFill>
              <a:latin typeface="Haettenschweiler"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Untuk Indonesia Raya</a:t>
            </a:r>
            <a:endParaRPr lang="id-ID" sz="1200" dirty="0">
              <a:solidFill>
                <a:schemeClr val="bg2"/>
              </a:solidFill>
              <a:latin typeface="Haettenschweiler"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id-ID" i="1" dirty="0">
              <a:solidFill>
                <a:schemeClr val="bg2"/>
              </a:solidFill>
              <a:latin typeface="Haettenschweiler" pitchFamily="34" charset="0"/>
              <a:ea typeface="Times New Roman" pitchFamily="18" charset="0"/>
              <a:cs typeface="Arial"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Indonesia Raya merdeka merdeka</a:t>
            </a:r>
            <a:endParaRPr lang="id-ID" sz="1200" dirty="0">
              <a:solidFill>
                <a:schemeClr val="bg2"/>
              </a:solidFill>
              <a:latin typeface="Haettenschweiler"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Tanahku negriku yang kucinta</a:t>
            </a:r>
            <a:endParaRPr lang="id-ID" sz="1200" dirty="0">
              <a:solidFill>
                <a:schemeClr val="bg2"/>
              </a:solidFill>
              <a:latin typeface="Haettenschweiler" pitchFamily="34" charset="0"/>
            </a:endParaRP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Indonesia Raya merdeka merdeka</a:t>
            </a:r>
          </a:p>
          <a:p>
            <a:pPr eaLnBrk="0" hangingPunct="0">
              <a:lnSpc>
                <a:spcPts val="24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id-ID" i="1" dirty="0">
                <a:solidFill>
                  <a:schemeClr val="bg2"/>
                </a:solidFill>
                <a:latin typeface="Haettenschweiler" pitchFamily="34" charset="0"/>
                <a:ea typeface="Times New Roman" pitchFamily="18" charset="0"/>
                <a:cs typeface="Arial" pitchFamily="34" charset="0"/>
              </a:rPr>
              <a:t>Hiduplah Indonesia Raya</a:t>
            </a:r>
            <a:r>
              <a:rPr lang="id-ID" sz="1200" dirty="0">
                <a:solidFill>
                  <a:schemeClr val="bg2"/>
                </a:solidFill>
                <a:latin typeface="Haettenschweiler" pitchFamily="34" charset="0"/>
              </a:rPr>
              <a:t> </a:t>
            </a:r>
            <a:endParaRPr lang="id-ID" sz="4000" dirty="0">
              <a:solidFill>
                <a:schemeClr val="bg2"/>
              </a:solidFill>
              <a:latin typeface="Haettenschweiler" pitchFamily="34" charset="0"/>
            </a:endParaRPr>
          </a:p>
        </p:txBody>
      </p:sp>
      <p:cxnSp>
        <p:nvCxnSpPr>
          <p:cNvPr id="17" name="Straight Connector 16"/>
          <p:cNvCxnSpPr/>
          <p:nvPr/>
        </p:nvCxnSpPr>
        <p:spPr>
          <a:xfrm rot="16200000" flipH="1">
            <a:off x="2590800" y="2743200"/>
            <a:ext cx="1676400" cy="76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828800" y="4495800"/>
            <a:ext cx="25146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370" name="Group 17"/>
          <p:cNvGrpSpPr>
            <a:grpSpLocks/>
          </p:cNvGrpSpPr>
          <p:nvPr/>
        </p:nvGrpSpPr>
        <p:grpSpPr bwMode="auto">
          <a:xfrm>
            <a:off x="8610600" y="6156325"/>
            <a:ext cx="368300" cy="396875"/>
            <a:chOff x="5455" y="4032"/>
            <a:chExt cx="232" cy="250"/>
          </a:xfrm>
        </p:grpSpPr>
        <p:sp>
          <p:nvSpPr>
            <p:cNvPr id="15371"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5372"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90E8CE6A-01FE-49A5-B937-20CEA2A0E52A}" type="slidenum">
                <a:rPr lang="en-US" sz="2000" b="1">
                  <a:solidFill>
                    <a:srgbClr val="000000"/>
                  </a:solidFill>
                </a:rPr>
                <a:pPr eaLnBrk="1" hangingPunct="1"/>
                <a:t>6</a:t>
              </a:fld>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81000" y="1460500"/>
            <a:ext cx="8458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sz="3200" b="1"/>
              <a:t>BERPENDAPAT BAHWA :</a:t>
            </a:r>
          </a:p>
          <a:p>
            <a:r>
              <a:rPr lang="id-ID" sz="3200" b="1"/>
              <a:t> </a:t>
            </a:r>
          </a:p>
          <a:p>
            <a:r>
              <a:rPr lang="id-ID" sz="3200" b="1" u="sng"/>
              <a:t>“GEOGRAFI DAPAT DIUNGKAPKAN SEBAGAI INDUK DARI SEGALA ILMU PENGETAHUAN”</a:t>
            </a:r>
            <a:r>
              <a:rPr lang="id-ID" sz="3200" b="1"/>
              <a:t> </a:t>
            </a:r>
          </a:p>
          <a:p>
            <a:endParaRPr lang="id-ID" sz="3200" b="1"/>
          </a:p>
          <a:p>
            <a:r>
              <a:rPr lang="id-ID" sz="3200" b="1"/>
              <a:t>KARENA BANYAK BIDANG ILMU PENGETAHUAN SELALU MULAI DARI KEADAAN MUKA BUMI UNTUK BERALIH PADA STUDINYA MASING-MASING.</a:t>
            </a:r>
          </a:p>
        </p:txBody>
      </p:sp>
      <p:sp>
        <p:nvSpPr>
          <p:cNvPr id="16387" name="Rectangle 2"/>
          <p:cNvSpPr>
            <a:spLocks noChangeArrowheads="1"/>
          </p:cNvSpPr>
          <p:nvPr/>
        </p:nvSpPr>
        <p:spPr bwMode="auto">
          <a:xfrm>
            <a:off x="1676400" y="381000"/>
            <a:ext cx="5553075" cy="769938"/>
          </a:xfrm>
          <a:prstGeom prst="rect">
            <a:avLst/>
          </a:prstGeom>
          <a:solidFill>
            <a:srgbClr val="0070C0"/>
          </a:solidFill>
          <a:ln w="57150">
            <a:solidFill>
              <a:schemeClr val="tx1"/>
            </a:solidFill>
            <a:miter lim="800000"/>
            <a:headEnd/>
            <a:tailEnd/>
          </a:ln>
        </p:spPr>
        <p:txBody>
          <a:bodyPr wrap="none">
            <a:spAutoFit/>
          </a:bodyPr>
          <a:lstStyle/>
          <a:p>
            <a:r>
              <a:rPr lang="id-ID" sz="4400" b="1">
                <a:solidFill>
                  <a:srgbClr val="FFFF00"/>
                </a:solidFill>
              </a:rPr>
              <a:t>PRESTON E JAMES </a:t>
            </a:r>
            <a:endParaRPr lang="id-ID" sz="4400">
              <a:solidFill>
                <a:srgbClr val="FFFF00"/>
              </a:solidFill>
            </a:endParaRPr>
          </a:p>
        </p:txBody>
      </p:sp>
      <p:grpSp>
        <p:nvGrpSpPr>
          <p:cNvPr id="16388" name="Group 17"/>
          <p:cNvGrpSpPr>
            <a:grpSpLocks/>
          </p:cNvGrpSpPr>
          <p:nvPr/>
        </p:nvGrpSpPr>
        <p:grpSpPr bwMode="auto">
          <a:xfrm>
            <a:off x="8610600" y="6156325"/>
            <a:ext cx="368300" cy="396875"/>
            <a:chOff x="5455" y="4032"/>
            <a:chExt cx="232" cy="250"/>
          </a:xfrm>
        </p:grpSpPr>
        <p:sp>
          <p:nvSpPr>
            <p:cNvPr id="16389"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6390"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90548BAD-F6C8-4F24-9F89-341D4AD613D9}" type="slidenum">
                <a:rPr lang="en-US" sz="2000" b="1">
                  <a:solidFill>
                    <a:srgbClr val="000000"/>
                  </a:solidFill>
                </a:rPr>
                <a:pPr eaLnBrk="1" hangingPunct="1"/>
                <a:t>7</a:t>
              </a:fld>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r>
              <a:rPr lang="nn-NO" sz="3600" kern="10">
                <a:ln w="9525">
                  <a:solidFill>
                    <a:srgbClr val="000000"/>
                  </a:solidFill>
                  <a:round/>
                  <a:headEnd/>
                  <a:tailEnd/>
                </a:ln>
                <a:solidFill>
                  <a:srgbClr val="FFFFFF"/>
                </a:solidFill>
                <a:effectLst>
                  <a:outerShdw dist="35921" dir="2700000" algn="ctr" rotWithShape="0">
                    <a:srgbClr val="808080"/>
                  </a:outerShdw>
                </a:effectLst>
                <a:latin typeface="Arial Black"/>
              </a:rPr>
              <a:t>LETAK, JARAK VERTIKAL &amp; HORIZONTAL GEOGRAFI INDONESIA</a:t>
            </a:r>
            <a:endParaRPr lang="en-US" sz="3600" kern="1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sp>
        <p:nvSpPr>
          <p:cNvPr id="17411" name="Rectangle 3"/>
          <p:cNvSpPr>
            <a:spLocks noChangeArrowheads="1"/>
          </p:cNvSpPr>
          <p:nvPr/>
        </p:nvSpPr>
        <p:spPr bwMode="auto">
          <a:xfrm>
            <a:off x="381000" y="1546225"/>
            <a:ext cx="85344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85750" indent="-285750" algn="l">
              <a:spcBef>
                <a:spcPct val="50000"/>
              </a:spcBef>
              <a:buFontTx/>
              <a:buChar char="•"/>
            </a:pPr>
            <a:r>
              <a:rPr lang="fi-FI" sz="2400" b="1">
                <a:solidFill>
                  <a:srgbClr val="FFFF00"/>
                </a:solidFill>
              </a:rPr>
              <a:t>LETAK WILAYAH INDONESIA TERBENTANG ANTARA : 94º45’ BT - 141º15’ BT &amp; 06º08’ LU - 11º15’ LS. </a:t>
            </a:r>
          </a:p>
          <a:p>
            <a:pPr marL="285750" indent="-285750" algn="l">
              <a:spcBef>
                <a:spcPct val="50000"/>
              </a:spcBef>
              <a:buFontTx/>
              <a:buChar char="•"/>
            </a:pPr>
            <a:r>
              <a:rPr lang="fi-FI" sz="2400" b="1">
                <a:solidFill>
                  <a:srgbClr val="FFFF00"/>
                </a:solidFill>
              </a:rPr>
              <a:t>BERADA PADA JALUR SEBELAH MENYEBELAH DI SEPANJANG GARIS KHATULISTIWA.  </a:t>
            </a:r>
          </a:p>
          <a:p>
            <a:pPr marL="285750" indent="-285750" algn="l">
              <a:spcBef>
                <a:spcPct val="50000"/>
              </a:spcBef>
              <a:buFontTx/>
              <a:buChar char="•"/>
            </a:pPr>
            <a:r>
              <a:rPr lang="fi-FI" sz="2400" b="1">
                <a:solidFill>
                  <a:srgbClr val="FFFF00"/>
                </a:solidFill>
              </a:rPr>
              <a:t>JARAK VERTIKAL YANG TERJAUH ANTARA DUA TEMPAT DARI UTARA KE SELATAN LEBIH KURANG 1.884 KM. </a:t>
            </a:r>
          </a:p>
          <a:p>
            <a:pPr marL="285750" indent="-285750" algn="l">
              <a:spcBef>
                <a:spcPct val="50000"/>
              </a:spcBef>
              <a:buFontTx/>
              <a:buChar char="•"/>
            </a:pPr>
            <a:r>
              <a:rPr lang="fi-FI" sz="2400" b="1">
                <a:solidFill>
                  <a:srgbClr val="FFFF00"/>
                </a:solidFill>
              </a:rPr>
              <a:t>JARAK HORIZONTAL DARI BARAT KE TIMUR LEBIH KURANG 5.066 KM. </a:t>
            </a:r>
          </a:p>
        </p:txBody>
      </p:sp>
      <p:grpSp>
        <p:nvGrpSpPr>
          <p:cNvPr id="17412" name="Group 17"/>
          <p:cNvGrpSpPr>
            <a:grpSpLocks/>
          </p:cNvGrpSpPr>
          <p:nvPr/>
        </p:nvGrpSpPr>
        <p:grpSpPr bwMode="auto">
          <a:xfrm>
            <a:off x="8610600" y="6156325"/>
            <a:ext cx="368300" cy="396875"/>
            <a:chOff x="5455" y="4032"/>
            <a:chExt cx="232" cy="250"/>
          </a:xfrm>
        </p:grpSpPr>
        <p:sp>
          <p:nvSpPr>
            <p:cNvPr id="17413"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7414"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FE7F573C-8416-4C6C-89A5-80568F49AA34}" type="slidenum">
                <a:rPr lang="en-US" sz="2000" b="1">
                  <a:solidFill>
                    <a:srgbClr val="000000"/>
                  </a:solidFill>
                </a:rPr>
                <a:pPr eaLnBrk="1" hangingPunct="1"/>
                <a:t>8</a:t>
              </a:fld>
              <a:endParaRPr lang="en-US"/>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368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152400" y="152400"/>
            <a:ext cx="8458200" cy="584200"/>
          </a:xfrm>
          <a:prstGeom prst="rect">
            <a:avLst/>
          </a:prstGeom>
          <a:solidFill>
            <a:srgbClr val="1C1C1C"/>
          </a:solidFill>
          <a:ln w="9525">
            <a:solidFill>
              <a:schemeClr val="tx2"/>
            </a:solidFill>
            <a:miter lim="800000"/>
            <a:headEnd/>
            <a:tailEnd/>
          </a:ln>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sz="3200" b="1"/>
              <a:t> POSISI WILAYAH </a:t>
            </a:r>
            <a:r>
              <a:rPr lang="id-ID" sz="3200" b="1"/>
              <a:t>GEOGRAFI INDONESIA</a:t>
            </a:r>
            <a:r>
              <a:rPr lang="en-US" sz="3200" b="1"/>
              <a:t>  </a:t>
            </a:r>
          </a:p>
        </p:txBody>
      </p:sp>
      <p:sp>
        <p:nvSpPr>
          <p:cNvPr id="18436" name="AutoShape 4"/>
          <p:cNvSpPr>
            <a:spLocks noChangeArrowheads="1"/>
          </p:cNvSpPr>
          <p:nvPr/>
        </p:nvSpPr>
        <p:spPr bwMode="auto">
          <a:xfrm rot="-2560376">
            <a:off x="1524000" y="533400"/>
            <a:ext cx="6207125" cy="6176963"/>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80808">
              <a:alpha val="34117"/>
            </a:srgbClr>
          </a:solidFill>
          <a:ln w="9525">
            <a:solidFill>
              <a:schemeClr val="tx1"/>
            </a:solidFill>
            <a:miter lim="800000"/>
            <a:headEnd/>
            <a:tailEnd/>
          </a:ln>
        </p:spPr>
        <p:txBody>
          <a:bodyPr wrap="none" anchor="ctr"/>
          <a:lstStyle/>
          <a:p>
            <a:endParaRPr lang="id-ID"/>
          </a:p>
        </p:txBody>
      </p:sp>
      <p:sp>
        <p:nvSpPr>
          <p:cNvPr id="18437" name="Text Box 5"/>
          <p:cNvSpPr txBox="1">
            <a:spLocks noChangeArrowheads="1"/>
          </p:cNvSpPr>
          <p:nvPr/>
        </p:nvSpPr>
        <p:spPr bwMode="auto">
          <a:xfrm>
            <a:off x="304800" y="981075"/>
            <a:ext cx="2092325" cy="466725"/>
          </a:xfrm>
          <a:prstGeom prst="rect">
            <a:avLst/>
          </a:prstGeom>
          <a:solidFill>
            <a:srgbClr val="FFFF00"/>
          </a:solidFill>
          <a:ln w="9525">
            <a:solidFill>
              <a:schemeClr val="tx1"/>
            </a:solid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r>
              <a:rPr lang="en-US" sz="2400" b="1">
                <a:solidFill>
                  <a:srgbClr val="080808"/>
                </a:solidFill>
              </a:rPr>
              <a:t>BENUA ASIA</a:t>
            </a:r>
          </a:p>
        </p:txBody>
      </p:sp>
      <p:sp>
        <p:nvSpPr>
          <p:cNvPr id="18438" name="Text Box 6"/>
          <p:cNvSpPr txBox="1">
            <a:spLocks noChangeArrowheads="1"/>
          </p:cNvSpPr>
          <p:nvPr/>
        </p:nvSpPr>
        <p:spPr bwMode="auto">
          <a:xfrm>
            <a:off x="6934200" y="5645150"/>
            <a:ext cx="2133600" cy="831850"/>
          </a:xfrm>
          <a:prstGeom prst="rect">
            <a:avLst/>
          </a:prstGeom>
          <a:solidFill>
            <a:srgbClr val="FFFF00"/>
          </a:solidFill>
          <a:ln w="9525">
            <a:solidFill>
              <a:schemeClr val="tx1"/>
            </a:solidFill>
            <a:miter lim="800000"/>
            <a:headEnd/>
            <a:tailEnd/>
          </a:ln>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sz="2400" b="1">
                <a:solidFill>
                  <a:srgbClr val="080808"/>
                </a:solidFill>
              </a:rPr>
              <a:t>BENUA AUSTRALIA</a:t>
            </a:r>
          </a:p>
        </p:txBody>
      </p:sp>
      <p:sp>
        <p:nvSpPr>
          <p:cNvPr id="18439" name="Text Box 7"/>
          <p:cNvSpPr txBox="1">
            <a:spLocks noChangeArrowheads="1"/>
          </p:cNvSpPr>
          <p:nvPr/>
        </p:nvSpPr>
        <p:spPr bwMode="auto">
          <a:xfrm>
            <a:off x="76200" y="5492750"/>
            <a:ext cx="2209800" cy="1196975"/>
          </a:xfrm>
          <a:prstGeom prst="rect">
            <a:avLst/>
          </a:prstGeom>
          <a:solidFill>
            <a:srgbClr val="FFFF00"/>
          </a:solidFill>
          <a:ln w="9525">
            <a:solidFill>
              <a:schemeClr val="tx1"/>
            </a:solidFill>
            <a:miter lim="800000"/>
            <a:headEnd/>
            <a:tailEnd/>
          </a:ln>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sz="2400" b="1">
                <a:solidFill>
                  <a:srgbClr val="080808"/>
                </a:solidFill>
              </a:rPr>
              <a:t>SAMUDERA HINDIA (ATLANTIK)</a:t>
            </a:r>
          </a:p>
        </p:txBody>
      </p:sp>
      <p:sp>
        <p:nvSpPr>
          <p:cNvPr id="18440" name="Text Box 8"/>
          <p:cNvSpPr txBox="1">
            <a:spLocks noChangeArrowheads="1"/>
          </p:cNvSpPr>
          <p:nvPr/>
        </p:nvSpPr>
        <p:spPr bwMode="auto">
          <a:xfrm>
            <a:off x="6934200" y="990600"/>
            <a:ext cx="2209800" cy="831850"/>
          </a:xfrm>
          <a:prstGeom prst="rect">
            <a:avLst/>
          </a:prstGeom>
          <a:solidFill>
            <a:srgbClr val="FFFF00"/>
          </a:solidFill>
          <a:ln w="9525">
            <a:solidFill>
              <a:schemeClr val="tx1"/>
            </a:solidFill>
            <a:miter lim="800000"/>
            <a:headEnd/>
            <a:tailEnd/>
          </a:ln>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r>
              <a:rPr lang="en-US" sz="2400" b="1">
                <a:solidFill>
                  <a:srgbClr val="080808"/>
                </a:solidFill>
              </a:rPr>
              <a:t>SAMUDERA PASIFIK</a:t>
            </a:r>
          </a:p>
        </p:txBody>
      </p:sp>
      <p:grpSp>
        <p:nvGrpSpPr>
          <p:cNvPr id="18441" name="Group 17"/>
          <p:cNvGrpSpPr>
            <a:grpSpLocks/>
          </p:cNvGrpSpPr>
          <p:nvPr/>
        </p:nvGrpSpPr>
        <p:grpSpPr bwMode="auto">
          <a:xfrm>
            <a:off x="8610600" y="6461125"/>
            <a:ext cx="368300" cy="396875"/>
            <a:chOff x="5455" y="4032"/>
            <a:chExt cx="232" cy="250"/>
          </a:xfrm>
        </p:grpSpPr>
        <p:sp>
          <p:nvSpPr>
            <p:cNvPr id="18442" name="Oval 15"/>
            <p:cNvSpPr>
              <a:spLocks noChangeArrowheads="1"/>
            </p:cNvSpPr>
            <p:nvPr/>
          </p:nvSpPr>
          <p:spPr bwMode="auto">
            <a:xfrm>
              <a:off x="5455" y="4046"/>
              <a:ext cx="232" cy="225"/>
            </a:xfrm>
            <a:prstGeom prst="ellipse">
              <a:avLst/>
            </a:prstGeom>
            <a:solidFill>
              <a:srgbClr val="FFFF00"/>
            </a:solidFill>
            <a:ln w="28575">
              <a:solidFill>
                <a:srgbClr val="000000"/>
              </a:solidFill>
              <a:round/>
              <a:headEnd/>
              <a:tailEnd/>
            </a:ln>
          </p:spPr>
          <p:txBody>
            <a:bodyPr wrap="none" anchor="ctr"/>
            <a:lstStyle/>
            <a:p>
              <a:endParaRPr lang="id-ID"/>
            </a:p>
          </p:txBody>
        </p:sp>
        <p:sp>
          <p:nvSpPr>
            <p:cNvPr id="18443" name="Text Box 16"/>
            <p:cNvSpPr txBox="1">
              <a:spLocks noChangeArrowheads="1"/>
            </p:cNvSpPr>
            <p:nvPr/>
          </p:nvSpPr>
          <p:spPr bwMode="auto">
            <a:xfrm>
              <a:off x="5468" y="403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eaLnBrk="1" hangingPunct="1"/>
              <a:fld id="{120E4A16-CB7F-4437-B17E-656D4DB9C394}" type="slidenum">
                <a:rPr lang="en-US" sz="2000" b="1">
                  <a:solidFill>
                    <a:srgbClr val="000000"/>
                  </a:solidFill>
                </a:rPr>
                <a:pPr eaLnBrk="1" hangingPunct="1"/>
                <a:t>9</a:t>
              </a:fld>
              <a:endParaRPr lang="en-US"/>
            </a:p>
          </p:txBody>
        </p:sp>
      </p:grpSp>
    </p:spTree>
  </p:cSld>
  <p:clrMapOvr>
    <a:masterClrMapping/>
  </p:clrMapOvr>
  <p:transition spd="slow">
    <p:comb/>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moRings.p3d 1"/>
  <p:tag name="POWER3D OPTIONS" val="Medium "/>
  <p:tag name="POWER3D IMAGE0" val="Pwrtrans.tga"/>
  <p:tag name="POWER3D SOUND" val="Rings"/>
</p:tagLst>
</file>

<file path=ppt/tags/tag2.xml><?xml version="1.0" encoding="utf-8"?>
<p:tagLst xmlns:a="http://schemas.openxmlformats.org/drawingml/2006/main" xmlns:r="http://schemas.openxmlformats.org/officeDocument/2006/relationships" xmlns:p="http://schemas.openxmlformats.org/presentationml/2006/main">
  <p:tag name="POWER3D TRANSITION" val="DemoStarburst.p3d 1"/>
  <p:tag name="POWER3D OPTIONS" val="Medium "/>
  <p:tag name="POWER3D IMAGE0" val="Pwrtrans.tga"/>
  <p:tag name="POWER3D SOUND" val="Starburst"/>
</p:tagLst>
</file>

<file path=ppt/tags/tag3.xml><?xml version="1.0" encoding="utf-8"?>
<p:tagLst xmlns:a="http://schemas.openxmlformats.org/drawingml/2006/main" xmlns:r="http://schemas.openxmlformats.org/officeDocument/2006/relationships" xmlns:p="http://schemas.openxmlformats.org/presentationml/2006/main">
  <p:tag name="POWER3D TRANSITION" val="DemoGoldStars.p3d 3"/>
  <p:tag name="POWER3D OPTIONS" val="Medium "/>
  <p:tag name="POWER3D IMAGE0" val="Pwrtrans.tga"/>
  <p:tag name="POWER3D SOUND" val="Gold Stars"/>
</p:tagLst>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outerShdw dist="53882" dir="2700000" algn="ctr"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outerShdw dist="53882" dir="2700000" algn="ctr"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outerShdw dist="53882" dir="2700000" algn="ctr"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outerShdw dist="53882" dir="2700000" algn="ctr"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outerShdw dist="53882" dir="2700000" algn="ctr"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outerShdw dist="53882" dir="2700000" algn="ctr"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outerShdw dist="53882" dir="2700000" algn="ctr"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a:outerShdw dist="53882" dir="2700000" algn="ctr"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themeOverride>
</file>

<file path=docProps/app.xml><?xml version="1.0" encoding="utf-8"?>
<Properties xmlns="http://schemas.openxmlformats.org/officeDocument/2006/extended-properties" xmlns:vt="http://schemas.openxmlformats.org/officeDocument/2006/docPropsVTypes">
  <Template/>
  <TotalTime>12870</TotalTime>
  <Words>2273</Words>
  <Application>Microsoft Office PowerPoint</Application>
  <PresentationFormat>On-screen Show (4:3)</PresentationFormat>
  <Paragraphs>437</Paragraphs>
  <Slides>39</Slides>
  <Notes>39</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60" baseType="lpstr">
      <vt:lpstr>Arial</vt:lpstr>
      <vt:lpstr>Times New Roman</vt:lpstr>
      <vt:lpstr>Garamond</vt:lpstr>
      <vt:lpstr>Wingdings</vt:lpstr>
      <vt:lpstr>Verdana</vt:lpstr>
      <vt:lpstr>Trebuchet MS</vt:lpstr>
      <vt:lpstr>Impact</vt:lpstr>
      <vt:lpstr>Arial Narrow</vt:lpstr>
      <vt:lpstr>굴림</vt:lpstr>
      <vt:lpstr>Times</vt:lpstr>
      <vt:lpstr>Haettenschweiler</vt:lpstr>
      <vt:lpstr>Calibri</vt:lpstr>
      <vt:lpstr>Monotype Sorts</vt:lpstr>
      <vt:lpstr>Britannic Bold</vt:lpstr>
      <vt:lpstr>Poster Bodoni ATT</vt:lpstr>
      <vt:lpstr>Arial Black</vt:lpstr>
      <vt:lpstr>Default Design</vt:lpstr>
      <vt:lpstr>Stream</vt:lpstr>
      <vt:lpstr>Teamwork</vt:lpstr>
      <vt:lpstr>Globe</vt:lpstr>
      <vt:lpstr>Microsoft PowerPoint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Baginfo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 Wartono</dc:creator>
  <cp:lastModifiedBy>HB Mulyana</cp:lastModifiedBy>
  <cp:revision>738</cp:revision>
  <cp:lastPrinted>2002-07-25T03:52:12Z</cp:lastPrinted>
  <dcterms:created xsi:type="dcterms:W3CDTF">2001-08-04T12:46:20Z</dcterms:created>
  <dcterms:modified xsi:type="dcterms:W3CDTF">2013-06-09T09:51:29Z</dcterms:modified>
</cp:coreProperties>
</file>