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6AE29-A749-4252-A3CE-25013A1E7E7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62ED5AB-8889-4FE6-A040-64DD5629BDAA}">
      <dgm:prSet phldrT="[Text]"/>
      <dgm:spPr/>
      <dgm:t>
        <a:bodyPr/>
        <a:lstStyle/>
        <a:p>
          <a:r>
            <a:rPr lang="id-ID" dirty="0" smtClean="0"/>
            <a:t>System</a:t>
          </a:r>
          <a:endParaRPr lang="id-ID" dirty="0"/>
        </a:p>
      </dgm:t>
    </dgm:pt>
    <dgm:pt modelId="{C5F07FDB-7D6B-43AB-A2B0-26BB67FE7BCA}" type="parTrans" cxnId="{6F008CD0-6987-4A78-ACF4-A025A4DAA60F}">
      <dgm:prSet/>
      <dgm:spPr/>
      <dgm:t>
        <a:bodyPr/>
        <a:lstStyle/>
        <a:p>
          <a:endParaRPr lang="id-ID"/>
        </a:p>
      </dgm:t>
    </dgm:pt>
    <dgm:pt modelId="{F7D6E59D-E24D-4DFA-A18C-6799388A6554}" type="sibTrans" cxnId="{6F008CD0-6987-4A78-ACF4-A025A4DAA60F}">
      <dgm:prSet/>
      <dgm:spPr/>
      <dgm:t>
        <a:bodyPr/>
        <a:lstStyle/>
        <a:p>
          <a:endParaRPr lang="id-ID"/>
        </a:p>
      </dgm:t>
    </dgm:pt>
    <dgm:pt modelId="{7976D8B4-BF88-45EC-AA04-C18D8990F8BA}">
      <dgm:prSet phldrT="[Text]"/>
      <dgm:spPr/>
      <dgm:t>
        <a:bodyPr/>
        <a:lstStyle/>
        <a:p>
          <a:r>
            <a:rPr lang="id-ID" dirty="0" smtClean="0"/>
            <a:t>Subsistem</a:t>
          </a:r>
          <a:endParaRPr lang="id-ID" dirty="0"/>
        </a:p>
      </dgm:t>
    </dgm:pt>
    <dgm:pt modelId="{E098B09A-959D-4AFF-BF06-491F1564411D}" type="parTrans" cxnId="{C32FEFCB-1600-4F60-9A0F-0D64EBB58F2C}">
      <dgm:prSet/>
      <dgm:spPr/>
      <dgm:t>
        <a:bodyPr/>
        <a:lstStyle/>
        <a:p>
          <a:endParaRPr lang="id-ID"/>
        </a:p>
      </dgm:t>
    </dgm:pt>
    <dgm:pt modelId="{D43535BB-869F-4944-AA6D-5A1D4EC4CAC0}" type="sibTrans" cxnId="{C32FEFCB-1600-4F60-9A0F-0D64EBB58F2C}">
      <dgm:prSet/>
      <dgm:spPr/>
      <dgm:t>
        <a:bodyPr/>
        <a:lstStyle/>
        <a:p>
          <a:endParaRPr lang="id-ID"/>
        </a:p>
      </dgm:t>
    </dgm:pt>
    <dgm:pt modelId="{5FE32D1B-FB2A-4684-AAB4-64162270702C}">
      <dgm:prSet phldrT="[Text]"/>
      <dgm:spPr/>
      <dgm:t>
        <a:bodyPr/>
        <a:lstStyle/>
        <a:p>
          <a:r>
            <a:rPr lang="id-ID" dirty="0" smtClean="0"/>
            <a:t>Subsistem</a:t>
          </a:r>
          <a:endParaRPr lang="id-ID" dirty="0"/>
        </a:p>
      </dgm:t>
    </dgm:pt>
    <dgm:pt modelId="{B64CFC59-28F7-4147-AE7B-D64B3D3F33C6}" type="parTrans" cxnId="{595167BD-C42C-4D9C-B9EE-6753EA12461B}">
      <dgm:prSet/>
      <dgm:spPr/>
      <dgm:t>
        <a:bodyPr/>
        <a:lstStyle/>
        <a:p>
          <a:endParaRPr lang="id-ID"/>
        </a:p>
      </dgm:t>
    </dgm:pt>
    <dgm:pt modelId="{9DC88466-0762-414C-971E-AD4BCBAD7A45}" type="sibTrans" cxnId="{595167BD-C42C-4D9C-B9EE-6753EA12461B}">
      <dgm:prSet/>
      <dgm:spPr/>
      <dgm:t>
        <a:bodyPr/>
        <a:lstStyle/>
        <a:p>
          <a:endParaRPr lang="id-ID"/>
        </a:p>
      </dgm:t>
    </dgm:pt>
    <dgm:pt modelId="{79447FC0-951B-401A-994C-FFE1BAD0DAB2}">
      <dgm:prSet phldrT="[Text]"/>
      <dgm:spPr/>
      <dgm:t>
        <a:bodyPr/>
        <a:lstStyle/>
        <a:p>
          <a:r>
            <a:rPr lang="id-ID" dirty="0" smtClean="0"/>
            <a:t>Subsistem</a:t>
          </a:r>
          <a:endParaRPr lang="id-ID" dirty="0"/>
        </a:p>
      </dgm:t>
    </dgm:pt>
    <dgm:pt modelId="{6C541316-6E20-4FA7-AC8A-A915B7817855}" type="parTrans" cxnId="{67373180-062F-4B20-B3A9-6E03E0C1F6A5}">
      <dgm:prSet/>
      <dgm:spPr/>
      <dgm:t>
        <a:bodyPr/>
        <a:lstStyle/>
        <a:p>
          <a:endParaRPr lang="id-ID"/>
        </a:p>
      </dgm:t>
    </dgm:pt>
    <dgm:pt modelId="{C7E7B779-2D4B-4CBE-8B5D-01B436D05C09}" type="sibTrans" cxnId="{67373180-062F-4B20-B3A9-6E03E0C1F6A5}">
      <dgm:prSet/>
      <dgm:spPr/>
      <dgm:t>
        <a:bodyPr/>
        <a:lstStyle/>
        <a:p>
          <a:endParaRPr lang="id-ID"/>
        </a:p>
      </dgm:t>
    </dgm:pt>
    <dgm:pt modelId="{DBE13F83-848D-43D6-942C-198589769EE5}">
      <dgm:prSet phldrT="[Text]"/>
      <dgm:spPr/>
      <dgm:t>
        <a:bodyPr/>
        <a:lstStyle/>
        <a:p>
          <a:r>
            <a:rPr lang="id-ID" dirty="0" smtClean="0"/>
            <a:t>Subsistem</a:t>
          </a:r>
          <a:endParaRPr lang="id-ID" dirty="0"/>
        </a:p>
      </dgm:t>
    </dgm:pt>
    <dgm:pt modelId="{D9DAFA8E-7F6A-4F81-A296-C7B0BE3E9E2D}" type="parTrans" cxnId="{E5F7925D-B6F7-40E0-A0F1-8CF75EE3E72F}">
      <dgm:prSet/>
      <dgm:spPr/>
      <dgm:t>
        <a:bodyPr/>
        <a:lstStyle/>
        <a:p>
          <a:endParaRPr lang="id-ID"/>
        </a:p>
      </dgm:t>
    </dgm:pt>
    <dgm:pt modelId="{9AB4FBCC-B253-416E-963D-6EC7B2BE4E5C}" type="sibTrans" cxnId="{E5F7925D-B6F7-40E0-A0F1-8CF75EE3E72F}">
      <dgm:prSet/>
      <dgm:spPr/>
      <dgm:t>
        <a:bodyPr/>
        <a:lstStyle/>
        <a:p>
          <a:endParaRPr lang="id-ID"/>
        </a:p>
      </dgm:t>
    </dgm:pt>
    <dgm:pt modelId="{36730202-DB3E-4B84-A55A-1434B46D84DD}">
      <dgm:prSet phldrT="[Text]"/>
      <dgm:spPr/>
      <dgm:t>
        <a:bodyPr/>
        <a:lstStyle/>
        <a:p>
          <a:r>
            <a:rPr lang="id-ID" dirty="0" smtClean="0"/>
            <a:t>Susbsistem</a:t>
          </a:r>
          <a:endParaRPr lang="id-ID" dirty="0"/>
        </a:p>
      </dgm:t>
    </dgm:pt>
    <dgm:pt modelId="{DA0765D6-816A-4468-9263-1B3A3C5871D7}" type="parTrans" cxnId="{3DCEF1B2-FC20-4BB6-87C2-2CA75EE98BE7}">
      <dgm:prSet/>
      <dgm:spPr/>
      <dgm:t>
        <a:bodyPr/>
        <a:lstStyle/>
        <a:p>
          <a:endParaRPr lang="id-ID"/>
        </a:p>
      </dgm:t>
    </dgm:pt>
    <dgm:pt modelId="{EC9EFA5F-79D7-45C4-8910-3A2005A7C339}" type="sibTrans" cxnId="{3DCEF1B2-FC20-4BB6-87C2-2CA75EE98BE7}">
      <dgm:prSet/>
      <dgm:spPr/>
      <dgm:t>
        <a:bodyPr/>
        <a:lstStyle/>
        <a:p>
          <a:endParaRPr lang="id-ID"/>
        </a:p>
      </dgm:t>
    </dgm:pt>
    <dgm:pt modelId="{74E63EC0-EFFC-46F6-89C3-45F27CC81F97}">
      <dgm:prSet phldrT="[Text]" custT="1"/>
      <dgm:spPr/>
      <dgm:t>
        <a:bodyPr/>
        <a:lstStyle/>
        <a:p>
          <a:r>
            <a:rPr lang="id-ID" sz="2400" dirty="0" smtClean="0"/>
            <a:t>Level 0</a:t>
          </a:r>
          <a:endParaRPr lang="id-ID" sz="2400" dirty="0"/>
        </a:p>
      </dgm:t>
    </dgm:pt>
    <dgm:pt modelId="{7E365735-D6E7-4A65-B5A3-3E5C80059D37}" type="parTrans" cxnId="{C3507E40-B048-446F-8584-C74D45C7D6B8}">
      <dgm:prSet/>
      <dgm:spPr/>
      <dgm:t>
        <a:bodyPr/>
        <a:lstStyle/>
        <a:p>
          <a:endParaRPr lang="id-ID"/>
        </a:p>
      </dgm:t>
    </dgm:pt>
    <dgm:pt modelId="{447D310D-9EDC-46E2-AEC5-01611E965DA0}" type="sibTrans" cxnId="{C3507E40-B048-446F-8584-C74D45C7D6B8}">
      <dgm:prSet/>
      <dgm:spPr/>
      <dgm:t>
        <a:bodyPr/>
        <a:lstStyle/>
        <a:p>
          <a:endParaRPr lang="id-ID"/>
        </a:p>
      </dgm:t>
    </dgm:pt>
    <dgm:pt modelId="{4A901D67-53D0-44C8-8489-480042D0E4B0}">
      <dgm:prSet phldrT="[Text]" custT="1"/>
      <dgm:spPr/>
      <dgm:t>
        <a:bodyPr/>
        <a:lstStyle/>
        <a:p>
          <a:r>
            <a:rPr lang="id-ID" sz="2400" dirty="0" smtClean="0"/>
            <a:t>Level 1</a:t>
          </a:r>
          <a:endParaRPr lang="id-ID" sz="2400" dirty="0"/>
        </a:p>
      </dgm:t>
    </dgm:pt>
    <dgm:pt modelId="{D3CC1A72-BCB8-4634-87D3-7606785CA75A}" type="parTrans" cxnId="{139B0ABA-3114-45A9-B72B-33121B11B8B4}">
      <dgm:prSet/>
      <dgm:spPr/>
      <dgm:t>
        <a:bodyPr/>
        <a:lstStyle/>
        <a:p>
          <a:endParaRPr lang="id-ID"/>
        </a:p>
      </dgm:t>
    </dgm:pt>
    <dgm:pt modelId="{00E194DE-8CEC-4435-A56D-1FF28B0A7824}" type="sibTrans" cxnId="{139B0ABA-3114-45A9-B72B-33121B11B8B4}">
      <dgm:prSet/>
      <dgm:spPr/>
      <dgm:t>
        <a:bodyPr/>
        <a:lstStyle/>
        <a:p>
          <a:endParaRPr lang="id-ID"/>
        </a:p>
      </dgm:t>
    </dgm:pt>
    <dgm:pt modelId="{12896B9E-87B3-4C18-9299-7DC454D5383F}">
      <dgm:prSet phldrT="[Text]" custT="1"/>
      <dgm:spPr/>
      <dgm:t>
        <a:bodyPr/>
        <a:lstStyle/>
        <a:p>
          <a:r>
            <a:rPr lang="id-ID" sz="2400" dirty="0" smtClean="0"/>
            <a:t>Level 2</a:t>
          </a:r>
          <a:endParaRPr lang="id-ID" sz="2400" dirty="0"/>
        </a:p>
      </dgm:t>
    </dgm:pt>
    <dgm:pt modelId="{3B1418BC-A93F-43E3-99F8-F84E2B400ECE}" type="parTrans" cxnId="{1A498C5D-B930-4962-8B27-F0BA10FCBAAD}">
      <dgm:prSet/>
      <dgm:spPr/>
      <dgm:t>
        <a:bodyPr/>
        <a:lstStyle/>
        <a:p>
          <a:endParaRPr lang="id-ID"/>
        </a:p>
      </dgm:t>
    </dgm:pt>
    <dgm:pt modelId="{EA3CB62C-B6D1-441C-9AC0-4CAB43CA2714}" type="sibTrans" cxnId="{1A498C5D-B930-4962-8B27-F0BA10FCBAAD}">
      <dgm:prSet/>
      <dgm:spPr/>
      <dgm:t>
        <a:bodyPr/>
        <a:lstStyle/>
        <a:p>
          <a:endParaRPr lang="id-ID"/>
        </a:p>
      </dgm:t>
    </dgm:pt>
    <dgm:pt modelId="{1A765054-6EE8-4EB6-BF13-FC5E30A4AE1F}">
      <dgm:prSet phldrT="[Text]"/>
      <dgm:spPr/>
      <dgm:t>
        <a:bodyPr/>
        <a:lstStyle/>
        <a:p>
          <a:r>
            <a:rPr lang="id-ID" dirty="0" smtClean="0"/>
            <a:t>Subsistem</a:t>
          </a:r>
          <a:endParaRPr lang="id-ID" dirty="0"/>
        </a:p>
      </dgm:t>
    </dgm:pt>
    <dgm:pt modelId="{7628AAE0-22C1-47BF-8E71-F19906490645}" type="parTrans" cxnId="{F45CEAA1-1C7D-40E7-BB95-039734F50CE4}">
      <dgm:prSet/>
      <dgm:spPr/>
      <dgm:t>
        <a:bodyPr/>
        <a:lstStyle/>
        <a:p>
          <a:endParaRPr lang="id-ID"/>
        </a:p>
      </dgm:t>
    </dgm:pt>
    <dgm:pt modelId="{4340FD17-1CA3-43EF-82E2-932B8F841AFA}" type="sibTrans" cxnId="{F45CEAA1-1C7D-40E7-BB95-039734F50CE4}">
      <dgm:prSet/>
      <dgm:spPr/>
      <dgm:t>
        <a:bodyPr/>
        <a:lstStyle/>
        <a:p>
          <a:endParaRPr lang="id-ID"/>
        </a:p>
      </dgm:t>
    </dgm:pt>
    <dgm:pt modelId="{6A01617D-2B0F-4AA6-807B-76EA1B87F346}" type="pres">
      <dgm:prSet presAssocID="{7156AE29-A749-4252-A3CE-25013A1E7E7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90D1B0-3B91-4C0F-AA99-8A81982DB8E5}" type="pres">
      <dgm:prSet presAssocID="{7156AE29-A749-4252-A3CE-25013A1E7E7E}" presName="hierFlow" presStyleCnt="0"/>
      <dgm:spPr/>
    </dgm:pt>
    <dgm:pt modelId="{0E66580B-128B-4C8B-8FA1-F6EC6E61ECF8}" type="pres">
      <dgm:prSet presAssocID="{7156AE29-A749-4252-A3CE-25013A1E7E7E}" presName="firstBuf" presStyleCnt="0"/>
      <dgm:spPr/>
    </dgm:pt>
    <dgm:pt modelId="{3A7BAE16-A635-4851-985B-5C24DEFFEACF}" type="pres">
      <dgm:prSet presAssocID="{7156AE29-A749-4252-A3CE-25013A1E7E7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F661645-75EA-41DB-AA2A-39CB61FD616B}" type="pres">
      <dgm:prSet presAssocID="{F62ED5AB-8889-4FE6-A040-64DD5629BDAA}" presName="Name14" presStyleCnt="0"/>
      <dgm:spPr/>
    </dgm:pt>
    <dgm:pt modelId="{8637BE5B-FCB3-423B-A6DA-270EDD910D84}" type="pres">
      <dgm:prSet presAssocID="{F62ED5AB-8889-4FE6-A040-64DD5629BDA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E5A755A-0D03-42ED-AB57-4AE434FDAA91}" type="pres">
      <dgm:prSet presAssocID="{F62ED5AB-8889-4FE6-A040-64DD5629BDAA}" presName="hierChild2" presStyleCnt="0"/>
      <dgm:spPr/>
    </dgm:pt>
    <dgm:pt modelId="{CC43D059-008F-4469-91CF-745700373161}" type="pres">
      <dgm:prSet presAssocID="{E098B09A-959D-4AFF-BF06-491F1564411D}" presName="Name19" presStyleLbl="parChTrans1D2" presStyleIdx="0" presStyleCnt="2"/>
      <dgm:spPr/>
      <dgm:t>
        <a:bodyPr/>
        <a:lstStyle/>
        <a:p>
          <a:endParaRPr lang="id-ID"/>
        </a:p>
      </dgm:t>
    </dgm:pt>
    <dgm:pt modelId="{3A4B5CDF-D17B-4A19-BC2F-11EF09DD6F1F}" type="pres">
      <dgm:prSet presAssocID="{7976D8B4-BF88-45EC-AA04-C18D8990F8BA}" presName="Name21" presStyleCnt="0"/>
      <dgm:spPr/>
    </dgm:pt>
    <dgm:pt modelId="{C87E6BF7-80CA-4957-96B5-14EE521787BB}" type="pres">
      <dgm:prSet presAssocID="{7976D8B4-BF88-45EC-AA04-C18D8990F8BA}" presName="level2Shape" presStyleLbl="node2" presStyleIdx="0" presStyleCnt="2"/>
      <dgm:spPr/>
      <dgm:t>
        <a:bodyPr/>
        <a:lstStyle/>
        <a:p>
          <a:endParaRPr lang="id-ID"/>
        </a:p>
      </dgm:t>
    </dgm:pt>
    <dgm:pt modelId="{2487DD83-9C86-40B1-829E-A141F65E901F}" type="pres">
      <dgm:prSet presAssocID="{7976D8B4-BF88-45EC-AA04-C18D8990F8BA}" presName="hierChild3" presStyleCnt="0"/>
      <dgm:spPr/>
    </dgm:pt>
    <dgm:pt modelId="{37CE2EDA-A3A7-480A-8249-2971D5002DF2}" type="pres">
      <dgm:prSet presAssocID="{B64CFC59-28F7-4147-AE7B-D64B3D3F33C6}" presName="Name19" presStyleLbl="parChTrans1D3" presStyleIdx="0" presStyleCnt="4"/>
      <dgm:spPr/>
      <dgm:t>
        <a:bodyPr/>
        <a:lstStyle/>
        <a:p>
          <a:endParaRPr lang="id-ID"/>
        </a:p>
      </dgm:t>
    </dgm:pt>
    <dgm:pt modelId="{212C74BB-0220-447A-B9E2-FD8EE59D744D}" type="pres">
      <dgm:prSet presAssocID="{5FE32D1B-FB2A-4684-AAB4-64162270702C}" presName="Name21" presStyleCnt="0"/>
      <dgm:spPr/>
    </dgm:pt>
    <dgm:pt modelId="{D2B3C466-BB2B-4A95-88A1-1701AB5C5C3D}" type="pres">
      <dgm:prSet presAssocID="{5FE32D1B-FB2A-4684-AAB4-64162270702C}" presName="level2Shape" presStyleLbl="node3" presStyleIdx="0" presStyleCnt="4"/>
      <dgm:spPr/>
      <dgm:t>
        <a:bodyPr/>
        <a:lstStyle/>
        <a:p>
          <a:endParaRPr lang="id-ID"/>
        </a:p>
      </dgm:t>
    </dgm:pt>
    <dgm:pt modelId="{6B8655AA-A038-44C6-9C92-6B981EE007B5}" type="pres">
      <dgm:prSet presAssocID="{5FE32D1B-FB2A-4684-AAB4-64162270702C}" presName="hierChild3" presStyleCnt="0"/>
      <dgm:spPr/>
    </dgm:pt>
    <dgm:pt modelId="{7DC2D000-5569-4D21-89BA-255220D20A29}" type="pres">
      <dgm:prSet presAssocID="{6C541316-6E20-4FA7-AC8A-A915B7817855}" presName="Name19" presStyleLbl="parChTrans1D3" presStyleIdx="1" presStyleCnt="4"/>
      <dgm:spPr/>
      <dgm:t>
        <a:bodyPr/>
        <a:lstStyle/>
        <a:p>
          <a:endParaRPr lang="id-ID"/>
        </a:p>
      </dgm:t>
    </dgm:pt>
    <dgm:pt modelId="{C124A643-E265-41B5-8677-9EA3FA5C5154}" type="pres">
      <dgm:prSet presAssocID="{79447FC0-951B-401A-994C-FFE1BAD0DAB2}" presName="Name21" presStyleCnt="0"/>
      <dgm:spPr/>
    </dgm:pt>
    <dgm:pt modelId="{B094E005-C872-44BE-B9C2-F2873856655B}" type="pres">
      <dgm:prSet presAssocID="{79447FC0-951B-401A-994C-FFE1BAD0DAB2}" presName="level2Shape" presStyleLbl="node3" presStyleIdx="1" presStyleCnt="4"/>
      <dgm:spPr/>
      <dgm:t>
        <a:bodyPr/>
        <a:lstStyle/>
        <a:p>
          <a:endParaRPr lang="id-ID"/>
        </a:p>
      </dgm:t>
    </dgm:pt>
    <dgm:pt modelId="{22E468AB-9229-45AB-A70B-FCC944E3D6A4}" type="pres">
      <dgm:prSet presAssocID="{79447FC0-951B-401A-994C-FFE1BAD0DAB2}" presName="hierChild3" presStyleCnt="0"/>
      <dgm:spPr/>
    </dgm:pt>
    <dgm:pt modelId="{C3EF958D-E78A-4592-97C0-632A1D0D1CF2}" type="pres">
      <dgm:prSet presAssocID="{D9DAFA8E-7F6A-4F81-A296-C7B0BE3E9E2D}" presName="Name19" presStyleLbl="parChTrans1D2" presStyleIdx="1" presStyleCnt="2"/>
      <dgm:spPr/>
      <dgm:t>
        <a:bodyPr/>
        <a:lstStyle/>
        <a:p>
          <a:endParaRPr lang="id-ID"/>
        </a:p>
      </dgm:t>
    </dgm:pt>
    <dgm:pt modelId="{9CBD17B1-814D-4628-9552-D762F36B2FBF}" type="pres">
      <dgm:prSet presAssocID="{DBE13F83-848D-43D6-942C-198589769EE5}" presName="Name21" presStyleCnt="0"/>
      <dgm:spPr/>
    </dgm:pt>
    <dgm:pt modelId="{3397DC7B-72CB-434B-81E7-D59F8544293B}" type="pres">
      <dgm:prSet presAssocID="{DBE13F83-848D-43D6-942C-198589769EE5}" presName="level2Shape" presStyleLbl="node2" presStyleIdx="1" presStyleCnt="2"/>
      <dgm:spPr/>
      <dgm:t>
        <a:bodyPr/>
        <a:lstStyle/>
        <a:p>
          <a:endParaRPr lang="id-ID"/>
        </a:p>
      </dgm:t>
    </dgm:pt>
    <dgm:pt modelId="{5987ECB7-292A-4799-8A5C-2CCDE6DB40D8}" type="pres">
      <dgm:prSet presAssocID="{DBE13F83-848D-43D6-942C-198589769EE5}" presName="hierChild3" presStyleCnt="0"/>
      <dgm:spPr/>
    </dgm:pt>
    <dgm:pt modelId="{3FB1BD6D-4C1D-44C4-8161-DF6C27E41FA8}" type="pres">
      <dgm:prSet presAssocID="{DA0765D6-816A-4468-9263-1B3A3C5871D7}" presName="Name19" presStyleLbl="parChTrans1D3" presStyleIdx="2" presStyleCnt="4"/>
      <dgm:spPr/>
      <dgm:t>
        <a:bodyPr/>
        <a:lstStyle/>
        <a:p>
          <a:endParaRPr lang="id-ID"/>
        </a:p>
      </dgm:t>
    </dgm:pt>
    <dgm:pt modelId="{6D06CC68-7A3E-406E-B925-BD92F0482EB7}" type="pres">
      <dgm:prSet presAssocID="{36730202-DB3E-4B84-A55A-1434B46D84DD}" presName="Name21" presStyleCnt="0"/>
      <dgm:spPr/>
    </dgm:pt>
    <dgm:pt modelId="{7151D2C0-C805-4CA0-914E-C40D82EEBF96}" type="pres">
      <dgm:prSet presAssocID="{36730202-DB3E-4B84-A55A-1434B46D84DD}" presName="level2Shape" presStyleLbl="node3" presStyleIdx="2" presStyleCnt="4"/>
      <dgm:spPr/>
      <dgm:t>
        <a:bodyPr/>
        <a:lstStyle/>
        <a:p>
          <a:endParaRPr lang="id-ID"/>
        </a:p>
      </dgm:t>
    </dgm:pt>
    <dgm:pt modelId="{446D4AE5-80C6-4C15-9D09-C61948674894}" type="pres">
      <dgm:prSet presAssocID="{36730202-DB3E-4B84-A55A-1434B46D84DD}" presName="hierChild3" presStyleCnt="0"/>
      <dgm:spPr/>
    </dgm:pt>
    <dgm:pt modelId="{87C1E930-A546-4DFE-9BD7-3FD58F1A6374}" type="pres">
      <dgm:prSet presAssocID="{7628AAE0-22C1-47BF-8E71-F19906490645}" presName="Name19" presStyleLbl="parChTrans1D3" presStyleIdx="3" presStyleCnt="4"/>
      <dgm:spPr/>
      <dgm:t>
        <a:bodyPr/>
        <a:lstStyle/>
        <a:p>
          <a:endParaRPr lang="id-ID"/>
        </a:p>
      </dgm:t>
    </dgm:pt>
    <dgm:pt modelId="{41F82CE6-BD58-4DC5-A72D-2207D971AEF3}" type="pres">
      <dgm:prSet presAssocID="{1A765054-6EE8-4EB6-BF13-FC5E30A4AE1F}" presName="Name21" presStyleCnt="0"/>
      <dgm:spPr/>
    </dgm:pt>
    <dgm:pt modelId="{54AB8FE3-741D-46D4-91B8-38450EE03C78}" type="pres">
      <dgm:prSet presAssocID="{1A765054-6EE8-4EB6-BF13-FC5E30A4AE1F}" presName="level2Shape" presStyleLbl="node3" presStyleIdx="3" presStyleCnt="4"/>
      <dgm:spPr/>
      <dgm:t>
        <a:bodyPr/>
        <a:lstStyle/>
        <a:p>
          <a:endParaRPr lang="id-ID"/>
        </a:p>
      </dgm:t>
    </dgm:pt>
    <dgm:pt modelId="{1CEEA862-B10B-4D60-8E79-9B5F1845AC5B}" type="pres">
      <dgm:prSet presAssocID="{1A765054-6EE8-4EB6-BF13-FC5E30A4AE1F}" presName="hierChild3" presStyleCnt="0"/>
      <dgm:spPr/>
    </dgm:pt>
    <dgm:pt modelId="{D7F7E71A-EBBD-4C2B-A848-4EF88794D063}" type="pres">
      <dgm:prSet presAssocID="{7156AE29-A749-4252-A3CE-25013A1E7E7E}" presName="bgShapesFlow" presStyleCnt="0"/>
      <dgm:spPr/>
    </dgm:pt>
    <dgm:pt modelId="{E5F2D315-25EB-452F-835D-C9982DE9B079}" type="pres">
      <dgm:prSet presAssocID="{74E63EC0-EFFC-46F6-89C3-45F27CC81F97}" presName="rectComp" presStyleCnt="0"/>
      <dgm:spPr/>
    </dgm:pt>
    <dgm:pt modelId="{4EB0DEBF-03CA-400E-B235-1F98CA68E38B}" type="pres">
      <dgm:prSet presAssocID="{74E63EC0-EFFC-46F6-89C3-45F27CC81F97}" presName="bgRect" presStyleLbl="bgShp" presStyleIdx="0" presStyleCnt="3"/>
      <dgm:spPr/>
      <dgm:t>
        <a:bodyPr/>
        <a:lstStyle/>
        <a:p>
          <a:endParaRPr lang="id-ID"/>
        </a:p>
      </dgm:t>
    </dgm:pt>
    <dgm:pt modelId="{74D1FD21-E039-4013-8062-2CB084FF350D}" type="pres">
      <dgm:prSet presAssocID="{74E63EC0-EFFC-46F6-89C3-45F27CC81F9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047150-50A9-4F2F-AB24-EDFB74250282}" type="pres">
      <dgm:prSet presAssocID="{74E63EC0-EFFC-46F6-89C3-45F27CC81F97}" presName="spComp" presStyleCnt="0"/>
      <dgm:spPr/>
    </dgm:pt>
    <dgm:pt modelId="{F50B6CA7-507F-4BB1-91AE-15DDB3CA3B56}" type="pres">
      <dgm:prSet presAssocID="{74E63EC0-EFFC-46F6-89C3-45F27CC81F97}" presName="vSp" presStyleCnt="0"/>
      <dgm:spPr/>
    </dgm:pt>
    <dgm:pt modelId="{6B817D92-BE8E-41CB-AE62-5DC5EBAE2C86}" type="pres">
      <dgm:prSet presAssocID="{4A901D67-53D0-44C8-8489-480042D0E4B0}" presName="rectComp" presStyleCnt="0"/>
      <dgm:spPr/>
    </dgm:pt>
    <dgm:pt modelId="{574FCD95-DE4D-4F5D-A1E6-7A5358046F80}" type="pres">
      <dgm:prSet presAssocID="{4A901D67-53D0-44C8-8489-480042D0E4B0}" presName="bgRect" presStyleLbl="bgShp" presStyleIdx="1" presStyleCnt="3"/>
      <dgm:spPr/>
      <dgm:t>
        <a:bodyPr/>
        <a:lstStyle/>
        <a:p>
          <a:endParaRPr lang="id-ID"/>
        </a:p>
      </dgm:t>
    </dgm:pt>
    <dgm:pt modelId="{17F5954D-5F6F-48A0-BC8B-C5B25195228F}" type="pres">
      <dgm:prSet presAssocID="{4A901D67-53D0-44C8-8489-480042D0E4B0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DD8EFE-83A1-408B-8A5B-09B7C9A5067A}" type="pres">
      <dgm:prSet presAssocID="{4A901D67-53D0-44C8-8489-480042D0E4B0}" presName="spComp" presStyleCnt="0"/>
      <dgm:spPr/>
    </dgm:pt>
    <dgm:pt modelId="{F17F4EB1-EAFD-4F33-8156-A0B8D9DF2B04}" type="pres">
      <dgm:prSet presAssocID="{4A901D67-53D0-44C8-8489-480042D0E4B0}" presName="vSp" presStyleCnt="0"/>
      <dgm:spPr/>
    </dgm:pt>
    <dgm:pt modelId="{CA13FD47-A0F2-4DCB-893B-535AA1F0D82F}" type="pres">
      <dgm:prSet presAssocID="{12896B9E-87B3-4C18-9299-7DC454D5383F}" presName="rectComp" presStyleCnt="0"/>
      <dgm:spPr/>
    </dgm:pt>
    <dgm:pt modelId="{D0F1890A-A320-4D26-AF05-948D05C6F0F4}" type="pres">
      <dgm:prSet presAssocID="{12896B9E-87B3-4C18-9299-7DC454D5383F}" presName="bgRect" presStyleLbl="bgShp" presStyleIdx="2" presStyleCnt="3"/>
      <dgm:spPr/>
      <dgm:t>
        <a:bodyPr/>
        <a:lstStyle/>
        <a:p>
          <a:endParaRPr lang="id-ID"/>
        </a:p>
      </dgm:t>
    </dgm:pt>
    <dgm:pt modelId="{85CD8829-7201-4911-ABBA-A246154501DA}" type="pres">
      <dgm:prSet presAssocID="{12896B9E-87B3-4C18-9299-7DC454D5383F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3DBB87F-5298-485E-8A6D-63515E8E0E28}" type="presOf" srcId="{1A765054-6EE8-4EB6-BF13-FC5E30A4AE1F}" destId="{54AB8FE3-741D-46D4-91B8-38450EE03C78}" srcOrd="0" destOrd="0" presId="urn:microsoft.com/office/officeart/2005/8/layout/hierarchy6"/>
    <dgm:cxn modelId="{C3507E40-B048-446F-8584-C74D45C7D6B8}" srcId="{7156AE29-A749-4252-A3CE-25013A1E7E7E}" destId="{74E63EC0-EFFC-46F6-89C3-45F27CC81F97}" srcOrd="1" destOrd="0" parTransId="{7E365735-D6E7-4A65-B5A3-3E5C80059D37}" sibTransId="{447D310D-9EDC-46E2-AEC5-01611E965DA0}"/>
    <dgm:cxn modelId="{E464016A-135C-472B-931F-B91F29D2EEB3}" type="presOf" srcId="{36730202-DB3E-4B84-A55A-1434B46D84DD}" destId="{7151D2C0-C805-4CA0-914E-C40D82EEBF96}" srcOrd="0" destOrd="0" presId="urn:microsoft.com/office/officeart/2005/8/layout/hierarchy6"/>
    <dgm:cxn modelId="{C32FEFCB-1600-4F60-9A0F-0D64EBB58F2C}" srcId="{F62ED5AB-8889-4FE6-A040-64DD5629BDAA}" destId="{7976D8B4-BF88-45EC-AA04-C18D8990F8BA}" srcOrd="0" destOrd="0" parTransId="{E098B09A-959D-4AFF-BF06-491F1564411D}" sibTransId="{D43535BB-869F-4944-AA6D-5A1D4EC4CAC0}"/>
    <dgm:cxn modelId="{30C01FEA-B2FE-496D-949E-47F2683138F0}" type="presOf" srcId="{B64CFC59-28F7-4147-AE7B-D64B3D3F33C6}" destId="{37CE2EDA-A3A7-480A-8249-2971D5002DF2}" srcOrd="0" destOrd="0" presId="urn:microsoft.com/office/officeart/2005/8/layout/hierarchy6"/>
    <dgm:cxn modelId="{D78753CE-7CDF-4894-BF20-12A4BF8D8589}" type="presOf" srcId="{74E63EC0-EFFC-46F6-89C3-45F27CC81F97}" destId="{4EB0DEBF-03CA-400E-B235-1F98CA68E38B}" srcOrd="0" destOrd="0" presId="urn:microsoft.com/office/officeart/2005/8/layout/hierarchy6"/>
    <dgm:cxn modelId="{84CBCB18-7800-4BCA-A41B-EF4390C038FA}" type="presOf" srcId="{6C541316-6E20-4FA7-AC8A-A915B7817855}" destId="{7DC2D000-5569-4D21-89BA-255220D20A29}" srcOrd="0" destOrd="0" presId="urn:microsoft.com/office/officeart/2005/8/layout/hierarchy6"/>
    <dgm:cxn modelId="{C8078BC0-4E04-4312-8A13-DA0E7CE1FC4C}" type="presOf" srcId="{DA0765D6-816A-4468-9263-1B3A3C5871D7}" destId="{3FB1BD6D-4C1D-44C4-8161-DF6C27E41FA8}" srcOrd="0" destOrd="0" presId="urn:microsoft.com/office/officeart/2005/8/layout/hierarchy6"/>
    <dgm:cxn modelId="{E5F7925D-B6F7-40E0-A0F1-8CF75EE3E72F}" srcId="{F62ED5AB-8889-4FE6-A040-64DD5629BDAA}" destId="{DBE13F83-848D-43D6-942C-198589769EE5}" srcOrd="1" destOrd="0" parTransId="{D9DAFA8E-7F6A-4F81-A296-C7B0BE3E9E2D}" sibTransId="{9AB4FBCC-B253-416E-963D-6EC7B2BE4E5C}"/>
    <dgm:cxn modelId="{A92028C9-8956-4DF9-A674-F3B448602463}" type="presOf" srcId="{7628AAE0-22C1-47BF-8E71-F19906490645}" destId="{87C1E930-A546-4DFE-9BD7-3FD58F1A6374}" srcOrd="0" destOrd="0" presId="urn:microsoft.com/office/officeart/2005/8/layout/hierarchy6"/>
    <dgm:cxn modelId="{300241AC-892F-4120-92F6-1202A05253F9}" type="presOf" srcId="{7976D8B4-BF88-45EC-AA04-C18D8990F8BA}" destId="{C87E6BF7-80CA-4957-96B5-14EE521787BB}" srcOrd="0" destOrd="0" presId="urn:microsoft.com/office/officeart/2005/8/layout/hierarchy6"/>
    <dgm:cxn modelId="{1C220FC0-697D-4DEF-913F-73CBAAEB2035}" type="presOf" srcId="{D9DAFA8E-7F6A-4F81-A296-C7B0BE3E9E2D}" destId="{C3EF958D-E78A-4592-97C0-632A1D0D1CF2}" srcOrd="0" destOrd="0" presId="urn:microsoft.com/office/officeart/2005/8/layout/hierarchy6"/>
    <dgm:cxn modelId="{F45CEAA1-1C7D-40E7-BB95-039734F50CE4}" srcId="{DBE13F83-848D-43D6-942C-198589769EE5}" destId="{1A765054-6EE8-4EB6-BF13-FC5E30A4AE1F}" srcOrd="1" destOrd="0" parTransId="{7628AAE0-22C1-47BF-8E71-F19906490645}" sibTransId="{4340FD17-1CA3-43EF-82E2-932B8F841AFA}"/>
    <dgm:cxn modelId="{67373180-062F-4B20-B3A9-6E03E0C1F6A5}" srcId="{7976D8B4-BF88-45EC-AA04-C18D8990F8BA}" destId="{79447FC0-951B-401A-994C-FFE1BAD0DAB2}" srcOrd="1" destOrd="0" parTransId="{6C541316-6E20-4FA7-AC8A-A915B7817855}" sibTransId="{C7E7B779-2D4B-4CBE-8B5D-01B436D05C09}"/>
    <dgm:cxn modelId="{4F3DAE46-D8C5-48CF-BFCB-9AC2FB992A59}" type="presOf" srcId="{74E63EC0-EFFC-46F6-89C3-45F27CC81F97}" destId="{74D1FD21-E039-4013-8062-2CB084FF350D}" srcOrd="1" destOrd="0" presId="urn:microsoft.com/office/officeart/2005/8/layout/hierarchy6"/>
    <dgm:cxn modelId="{B32CAEB7-9572-44A1-B8C7-C74B545D7352}" type="presOf" srcId="{12896B9E-87B3-4C18-9299-7DC454D5383F}" destId="{85CD8829-7201-4911-ABBA-A246154501DA}" srcOrd="1" destOrd="0" presId="urn:microsoft.com/office/officeart/2005/8/layout/hierarchy6"/>
    <dgm:cxn modelId="{48A3ACF2-B77A-4BF7-A81E-22D622E492DE}" type="presOf" srcId="{F62ED5AB-8889-4FE6-A040-64DD5629BDAA}" destId="{8637BE5B-FCB3-423B-A6DA-270EDD910D84}" srcOrd="0" destOrd="0" presId="urn:microsoft.com/office/officeart/2005/8/layout/hierarchy6"/>
    <dgm:cxn modelId="{595167BD-C42C-4D9C-B9EE-6753EA12461B}" srcId="{7976D8B4-BF88-45EC-AA04-C18D8990F8BA}" destId="{5FE32D1B-FB2A-4684-AAB4-64162270702C}" srcOrd="0" destOrd="0" parTransId="{B64CFC59-28F7-4147-AE7B-D64B3D3F33C6}" sibTransId="{9DC88466-0762-414C-971E-AD4BCBAD7A45}"/>
    <dgm:cxn modelId="{6F008CD0-6987-4A78-ACF4-A025A4DAA60F}" srcId="{7156AE29-A749-4252-A3CE-25013A1E7E7E}" destId="{F62ED5AB-8889-4FE6-A040-64DD5629BDAA}" srcOrd="0" destOrd="0" parTransId="{C5F07FDB-7D6B-43AB-A2B0-26BB67FE7BCA}" sibTransId="{F7D6E59D-E24D-4DFA-A18C-6799388A6554}"/>
    <dgm:cxn modelId="{139B0ABA-3114-45A9-B72B-33121B11B8B4}" srcId="{7156AE29-A749-4252-A3CE-25013A1E7E7E}" destId="{4A901D67-53D0-44C8-8489-480042D0E4B0}" srcOrd="2" destOrd="0" parTransId="{D3CC1A72-BCB8-4634-87D3-7606785CA75A}" sibTransId="{00E194DE-8CEC-4435-A56D-1FF28B0A7824}"/>
    <dgm:cxn modelId="{6F99B222-BDF8-4F93-9751-5C22B44B2524}" type="presOf" srcId="{E098B09A-959D-4AFF-BF06-491F1564411D}" destId="{CC43D059-008F-4469-91CF-745700373161}" srcOrd="0" destOrd="0" presId="urn:microsoft.com/office/officeart/2005/8/layout/hierarchy6"/>
    <dgm:cxn modelId="{9A1C609D-7611-48C4-972B-094926955148}" type="presOf" srcId="{DBE13F83-848D-43D6-942C-198589769EE5}" destId="{3397DC7B-72CB-434B-81E7-D59F8544293B}" srcOrd="0" destOrd="0" presId="urn:microsoft.com/office/officeart/2005/8/layout/hierarchy6"/>
    <dgm:cxn modelId="{3DCEF1B2-FC20-4BB6-87C2-2CA75EE98BE7}" srcId="{DBE13F83-848D-43D6-942C-198589769EE5}" destId="{36730202-DB3E-4B84-A55A-1434B46D84DD}" srcOrd="0" destOrd="0" parTransId="{DA0765D6-816A-4468-9263-1B3A3C5871D7}" sibTransId="{EC9EFA5F-79D7-45C4-8910-3A2005A7C339}"/>
    <dgm:cxn modelId="{1A498C5D-B930-4962-8B27-F0BA10FCBAAD}" srcId="{7156AE29-A749-4252-A3CE-25013A1E7E7E}" destId="{12896B9E-87B3-4C18-9299-7DC454D5383F}" srcOrd="3" destOrd="0" parTransId="{3B1418BC-A93F-43E3-99F8-F84E2B400ECE}" sibTransId="{EA3CB62C-B6D1-441C-9AC0-4CAB43CA2714}"/>
    <dgm:cxn modelId="{78E440E3-AA46-47BF-B90C-52770D85EF21}" type="presOf" srcId="{4A901D67-53D0-44C8-8489-480042D0E4B0}" destId="{574FCD95-DE4D-4F5D-A1E6-7A5358046F80}" srcOrd="0" destOrd="0" presId="urn:microsoft.com/office/officeart/2005/8/layout/hierarchy6"/>
    <dgm:cxn modelId="{1DDBC1E3-342F-4389-A009-3EDEE757725E}" type="presOf" srcId="{79447FC0-951B-401A-994C-FFE1BAD0DAB2}" destId="{B094E005-C872-44BE-B9C2-F2873856655B}" srcOrd="0" destOrd="0" presId="urn:microsoft.com/office/officeart/2005/8/layout/hierarchy6"/>
    <dgm:cxn modelId="{ABB64861-78FF-4304-88C4-284CFE6A0232}" type="presOf" srcId="{4A901D67-53D0-44C8-8489-480042D0E4B0}" destId="{17F5954D-5F6F-48A0-BC8B-C5B25195228F}" srcOrd="1" destOrd="0" presId="urn:microsoft.com/office/officeart/2005/8/layout/hierarchy6"/>
    <dgm:cxn modelId="{CC83A000-9D7E-4E55-B080-BEAA096DA916}" type="presOf" srcId="{12896B9E-87B3-4C18-9299-7DC454D5383F}" destId="{D0F1890A-A320-4D26-AF05-948D05C6F0F4}" srcOrd="0" destOrd="0" presId="urn:microsoft.com/office/officeart/2005/8/layout/hierarchy6"/>
    <dgm:cxn modelId="{DE1C9FA7-70E4-406F-90DF-6B4DECFD6073}" type="presOf" srcId="{5FE32D1B-FB2A-4684-AAB4-64162270702C}" destId="{D2B3C466-BB2B-4A95-88A1-1701AB5C5C3D}" srcOrd="0" destOrd="0" presId="urn:microsoft.com/office/officeart/2005/8/layout/hierarchy6"/>
    <dgm:cxn modelId="{DA59574D-DBC3-4AE0-A6D0-FC8CECF9FC64}" type="presOf" srcId="{7156AE29-A749-4252-A3CE-25013A1E7E7E}" destId="{6A01617D-2B0F-4AA6-807B-76EA1B87F346}" srcOrd="0" destOrd="0" presId="urn:microsoft.com/office/officeart/2005/8/layout/hierarchy6"/>
    <dgm:cxn modelId="{EE450C9E-00F2-487B-A8D3-006E7818452F}" type="presParOf" srcId="{6A01617D-2B0F-4AA6-807B-76EA1B87F346}" destId="{DB90D1B0-3B91-4C0F-AA99-8A81982DB8E5}" srcOrd="0" destOrd="0" presId="urn:microsoft.com/office/officeart/2005/8/layout/hierarchy6"/>
    <dgm:cxn modelId="{6D8D0AA6-0EF8-48D2-AE0B-0CA1D69E8D0E}" type="presParOf" srcId="{DB90D1B0-3B91-4C0F-AA99-8A81982DB8E5}" destId="{0E66580B-128B-4C8B-8FA1-F6EC6E61ECF8}" srcOrd="0" destOrd="0" presId="urn:microsoft.com/office/officeart/2005/8/layout/hierarchy6"/>
    <dgm:cxn modelId="{B50D0122-E13B-447D-827A-769E2DFC57D6}" type="presParOf" srcId="{DB90D1B0-3B91-4C0F-AA99-8A81982DB8E5}" destId="{3A7BAE16-A635-4851-985B-5C24DEFFEACF}" srcOrd="1" destOrd="0" presId="urn:microsoft.com/office/officeart/2005/8/layout/hierarchy6"/>
    <dgm:cxn modelId="{69BE07D9-FF1C-49B2-87E5-2EADCEEA8A7C}" type="presParOf" srcId="{3A7BAE16-A635-4851-985B-5C24DEFFEACF}" destId="{5F661645-75EA-41DB-AA2A-39CB61FD616B}" srcOrd="0" destOrd="0" presId="urn:microsoft.com/office/officeart/2005/8/layout/hierarchy6"/>
    <dgm:cxn modelId="{BF2A40B7-5B85-440B-82BE-8A3F980F24FD}" type="presParOf" srcId="{5F661645-75EA-41DB-AA2A-39CB61FD616B}" destId="{8637BE5B-FCB3-423B-A6DA-270EDD910D84}" srcOrd="0" destOrd="0" presId="urn:microsoft.com/office/officeart/2005/8/layout/hierarchy6"/>
    <dgm:cxn modelId="{EED24DE7-891B-403D-853B-88E5080C21AC}" type="presParOf" srcId="{5F661645-75EA-41DB-AA2A-39CB61FD616B}" destId="{1E5A755A-0D03-42ED-AB57-4AE434FDAA91}" srcOrd="1" destOrd="0" presId="urn:microsoft.com/office/officeart/2005/8/layout/hierarchy6"/>
    <dgm:cxn modelId="{C2494BD5-8CA1-47CD-AF46-69F3D6EF37D4}" type="presParOf" srcId="{1E5A755A-0D03-42ED-AB57-4AE434FDAA91}" destId="{CC43D059-008F-4469-91CF-745700373161}" srcOrd="0" destOrd="0" presId="urn:microsoft.com/office/officeart/2005/8/layout/hierarchy6"/>
    <dgm:cxn modelId="{E1ED1906-4882-4236-A02C-9CBD1545430E}" type="presParOf" srcId="{1E5A755A-0D03-42ED-AB57-4AE434FDAA91}" destId="{3A4B5CDF-D17B-4A19-BC2F-11EF09DD6F1F}" srcOrd="1" destOrd="0" presId="urn:microsoft.com/office/officeart/2005/8/layout/hierarchy6"/>
    <dgm:cxn modelId="{EC369047-41FB-4386-9FA6-00BA955D6D2A}" type="presParOf" srcId="{3A4B5CDF-D17B-4A19-BC2F-11EF09DD6F1F}" destId="{C87E6BF7-80CA-4957-96B5-14EE521787BB}" srcOrd="0" destOrd="0" presId="urn:microsoft.com/office/officeart/2005/8/layout/hierarchy6"/>
    <dgm:cxn modelId="{ABC83DF0-039E-400C-91EB-BF734C5F67A4}" type="presParOf" srcId="{3A4B5CDF-D17B-4A19-BC2F-11EF09DD6F1F}" destId="{2487DD83-9C86-40B1-829E-A141F65E901F}" srcOrd="1" destOrd="0" presId="urn:microsoft.com/office/officeart/2005/8/layout/hierarchy6"/>
    <dgm:cxn modelId="{B20FE0DD-F111-452B-9635-FCA3868B42E2}" type="presParOf" srcId="{2487DD83-9C86-40B1-829E-A141F65E901F}" destId="{37CE2EDA-A3A7-480A-8249-2971D5002DF2}" srcOrd="0" destOrd="0" presId="urn:microsoft.com/office/officeart/2005/8/layout/hierarchy6"/>
    <dgm:cxn modelId="{CF496DB9-44AA-4D7A-B8B4-6D25E871B8D5}" type="presParOf" srcId="{2487DD83-9C86-40B1-829E-A141F65E901F}" destId="{212C74BB-0220-447A-B9E2-FD8EE59D744D}" srcOrd="1" destOrd="0" presId="urn:microsoft.com/office/officeart/2005/8/layout/hierarchy6"/>
    <dgm:cxn modelId="{F7E1E93A-8662-4310-813A-EE9E716E13D8}" type="presParOf" srcId="{212C74BB-0220-447A-B9E2-FD8EE59D744D}" destId="{D2B3C466-BB2B-4A95-88A1-1701AB5C5C3D}" srcOrd="0" destOrd="0" presId="urn:microsoft.com/office/officeart/2005/8/layout/hierarchy6"/>
    <dgm:cxn modelId="{50D5C79A-D01D-4EEF-8B1F-7C5D9D00E0A3}" type="presParOf" srcId="{212C74BB-0220-447A-B9E2-FD8EE59D744D}" destId="{6B8655AA-A038-44C6-9C92-6B981EE007B5}" srcOrd="1" destOrd="0" presId="urn:microsoft.com/office/officeart/2005/8/layout/hierarchy6"/>
    <dgm:cxn modelId="{1FE6B0E6-6C0A-4F2C-9247-DF0FC44FC93B}" type="presParOf" srcId="{2487DD83-9C86-40B1-829E-A141F65E901F}" destId="{7DC2D000-5569-4D21-89BA-255220D20A29}" srcOrd="2" destOrd="0" presId="urn:microsoft.com/office/officeart/2005/8/layout/hierarchy6"/>
    <dgm:cxn modelId="{909DA1B8-7E22-4B67-AF19-A9145DC87E76}" type="presParOf" srcId="{2487DD83-9C86-40B1-829E-A141F65E901F}" destId="{C124A643-E265-41B5-8677-9EA3FA5C5154}" srcOrd="3" destOrd="0" presId="urn:microsoft.com/office/officeart/2005/8/layout/hierarchy6"/>
    <dgm:cxn modelId="{076E9FA9-7BB7-4A19-8D8A-548224CE93BF}" type="presParOf" srcId="{C124A643-E265-41B5-8677-9EA3FA5C5154}" destId="{B094E005-C872-44BE-B9C2-F2873856655B}" srcOrd="0" destOrd="0" presId="urn:microsoft.com/office/officeart/2005/8/layout/hierarchy6"/>
    <dgm:cxn modelId="{6DBACE2B-B7A8-4963-A642-6831A90D1454}" type="presParOf" srcId="{C124A643-E265-41B5-8677-9EA3FA5C5154}" destId="{22E468AB-9229-45AB-A70B-FCC944E3D6A4}" srcOrd="1" destOrd="0" presId="urn:microsoft.com/office/officeart/2005/8/layout/hierarchy6"/>
    <dgm:cxn modelId="{BEF11B43-55FD-4C3A-91A3-8BC9ED827973}" type="presParOf" srcId="{1E5A755A-0D03-42ED-AB57-4AE434FDAA91}" destId="{C3EF958D-E78A-4592-97C0-632A1D0D1CF2}" srcOrd="2" destOrd="0" presId="urn:microsoft.com/office/officeart/2005/8/layout/hierarchy6"/>
    <dgm:cxn modelId="{FE8E81BA-9895-432D-961E-00A075DA274F}" type="presParOf" srcId="{1E5A755A-0D03-42ED-AB57-4AE434FDAA91}" destId="{9CBD17B1-814D-4628-9552-D762F36B2FBF}" srcOrd="3" destOrd="0" presId="urn:microsoft.com/office/officeart/2005/8/layout/hierarchy6"/>
    <dgm:cxn modelId="{D621193E-2FDA-4174-9E3B-B3A5B480C86A}" type="presParOf" srcId="{9CBD17B1-814D-4628-9552-D762F36B2FBF}" destId="{3397DC7B-72CB-434B-81E7-D59F8544293B}" srcOrd="0" destOrd="0" presId="urn:microsoft.com/office/officeart/2005/8/layout/hierarchy6"/>
    <dgm:cxn modelId="{92B9F10E-2778-4F53-A24B-D69E7003F57C}" type="presParOf" srcId="{9CBD17B1-814D-4628-9552-D762F36B2FBF}" destId="{5987ECB7-292A-4799-8A5C-2CCDE6DB40D8}" srcOrd="1" destOrd="0" presId="urn:microsoft.com/office/officeart/2005/8/layout/hierarchy6"/>
    <dgm:cxn modelId="{AC99A9CA-7CC8-42FA-9C00-5BB2E8DD82FB}" type="presParOf" srcId="{5987ECB7-292A-4799-8A5C-2CCDE6DB40D8}" destId="{3FB1BD6D-4C1D-44C4-8161-DF6C27E41FA8}" srcOrd="0" destOrd="0" presId="urn:microsoft.com/office/officeart/2005/8/layout/hierarchy6"/>
    <dgm:cxn modelId="{84E882D2-7CAC-41B9-AC90-24007C8D46C7}" type="presParOf" srcId="{5987ECB7-292A-4799-8A5C-2CCDE6DB40D8}" destId="{6D06CC68-7A3E-406E-B925-BD92F0482EB7}" srcOrd="1" destOrd="0" presId="urn:microsoft.com/office/officeart/2005/8/layout/hierarchy6"/>
    <dgm:cxn modelId="{7A9DBD0C-AA2E-409F-A78D-DED302E90324}" type="presParOf" srcId="{6D06CC68-7A3E-406E-B925-BD92F0482EB7}" destId="{7151D2C0-C805-4CA0-914E-C40D82EEBF96}" srcOrd="0" destOrd="0" presId="urn:microsoft.com/office/officeart/2005/8/layout/hierarchy6"/>
    <dgm:cxn modelId="{E95962B8-C58A-4CBB-93AE-D927418C3132}" type="presParOf" srcId="{6D06CC68-7A3E-406E-B925-BD92F0482EB7}" destId="{446D4AE5-80C6-4C15-9D09-C61948674894}" srcOrd="1" destOrd="0" presId="urn:microsoft.com/office/officeart/2005/8/layout/hierarchy6"/>
    <dgm:cxn modelId="{FF70C47B-FBEE-4749-A7E0-658192FE78AE}" type="presParOf" srcId="{5987ECB7-292A-4799-8A5C-2CCDE6DB40D8}" destId="{87C1E930-A546-4DFE-9BD7-3FD58F1A6374}" srcOrd="2" destOrd="0" presId="urn:microsoft.com/office/officeart/2005/8/layout/hierarchy6"/>
    <dgm:cxn modelId="{7116A8D1-8B5F-4950-8E48-9595542AE36D}" type="presParOf" srcId="{5987ECB7-292A-4799-8A5C-2CCDE6DB40D8}" destId="{41F82CE6-BD58-4DC5-A72D-2207D971AEF3}" srcOrd="3" destOrd="0" presId="urn:microsoft.com/office/officeart/2005/8/layout/hierarchy6"/>
    <dgm:cxn modelId="{2DF2ED28-C07B-4BDF-ACFC-D67FCA4C50A0}" type="presParOf" srcId="{41F82CE6-BD58-4DC5-A72D-2207D971AEF3}" destId="{54AB8FE3-741D-46D4-91B8-38450EE03C78}" srcOrd="0" destOrd="0" presId="urn:microsoft.com/office/officeart/2005/8/layout/hierarchy6"/>
    <dgm:cxn modelId="{7D00ED04-433A-4137-A08E-34115F45397E}" type="presParOf" srcId="{41F82CE6-BD58-4DC5-A72D-2207D971AEF3}" destId="{1CEEA862-B10B-4D60-8E79-9B5F1845AC5B}" srcOrd="1" destOrd="0" presId="urn:microsoft.com/office/officeart/2005/8/layout/hierarchy6"/>
    <dgm:cxn modelId="{BE3DB9B1-758D-44AD-983E-72F9F1FEE53E}" type="presParOf" srcId="{6A01617D-2B0F-4AA6-807B-76EA1B87F346}" destId="{D7F7E71A-EBBD-4C2B-A848-4EF88794D063}" srcOrd="1" destOrd="0" presId="urn:microsoft.com/office/officeart/2005/8/layout/hierarchy6"/>
    <dgm:cxn modelId="{6F14759D-9DB6-4255-9BD7-A48355C55590}" type="presParOf" srcId="{D7F7E71A-EBBD-4C2B-A848-4EF88794D063}" destId="{E5F2D315-25EB-452F-835D-C9982DE9B079}" srcOrd="0" destOrd="0" presId="urn:microsoft.com/office/officeart/2005/8/layout/hierarchy6"/>
    <dgm:cxn modelId="{AC4564E4-4CB6-4AA3-9CA6-77E8BECB9F4A}" type="presParOf" srcId="{E5F2D315-25EB-452F-835D-C9982DE9B079}" destId="{4EB0DEBF-03CA-400E-B235-1F98CA68E38B}" srcOrd="0" destOrd="0" presId="urn:microsoft.com/office/officeart/2005/8/layout/hierarchy6"/>
    <dgm:cxn modelId="{577585FA-65F9-40BF-935B-1F09E7DFD72A}" type="presParOf" srcId="{E5F2D315-25EB-452F-835D-C9982DE9B079}" destId="{74D1FD21-E039-4013-8062-2CB084FF350D}" srcOrd="1" destOrd="0" presId="urn:microsoft.com/office/officeart/2005/8/layout/hierarchy6"/>
    <dgm:cxn modelId="{5C8E0B1F-1767-4CE4-A7B4-2B2352C18061}" type="presParOf" srcId="{D7F7E71A-EBBD-4C2B-A848-4EF88794D063}" destId="{4E047150-50A9-4F2F-AB24-EDFB74250282}" srcOrd="1" destOrd="0" presId="urn:microsoft.com/office/officeart/2005/8/layout/hierarchy6"/>
    <dgm:cxn modelId="{0BBE931F-E991-4604-BB35-D69C4A004B82}" type="presParOf" srcId="{4E047150-50A9-4F2F-AB24-EDFB74250282}" destId="{F50B6CA7-507F-4BB1-91AE-15DDB3CA3B56}" srcOrd="0" destOrd="0" presId="urn:microsoft.com/office/officeart/2005/8/layout/hierarchy6"/>
    <dgm:cxn modelId="{59D88082-C7D6-41A4-B860-F7C6803AD624}" type="presParOf" srcId="{D7F7E71A-EBBD-4C2B-A848-4EF88794D063}" destId="{6B817D92-BE8E-41CB-AE62-5DC5EBAE2C86}" srcOrd="2" destOrd="0" presId="urn:microsoft.com/office/officeart/2005/8/layout/hierarchy6"/>
    <dgm:cxn modelId="{E8852F70-5F62-4199-91B7-AF508571EFFC}" type="presParOf" srcId="{6B817D92-BE8E-41CB-AE62-5DC5EBAE2C86}" destId="{574FCD95-DE4D-4F5D-A1E6-7A5358046F80}" srcOrd="0" destOrd="0" presId="urn:microsoft.com/office/officeart/2005/8/layout/hierarchy6"/>
    <dgm:cxn modelId="{15360D76-8216-436C-A135-77C0AE6131E3}" type="presParOf" srcId="{6B817D92-BE8E-41CB-AE62-5DC5EBAE2C86}" destId="{17F5954D-5F6F-48A0-BC8B-C5B25195228F}" srcOrd="1" destOrd="0" presId="urn:microsoft.com/office/officeart/2005/8/layout/hierarchy6"/>
    <dgm:cxn modelId="{427C0238-C012-4ABA-A12D-7A31D6C9DB81}" type="presParOf" srcId="{D7F7E71A-EBBD-4C2B-A848-4EF88794D063}" destId="{30DD8EFE-83A1-408B-8A5B-09B7C9A5067A}" srcOrd="3" destOrd="0" presId="urn:microsoft.com/office/officeart/2005/8/layout/hierarchy6"/>
    <dgm:cxn modelId="{53834394-AFDE-4E2E-97FE-332004C8C315}" type="presParOf" srcId="{30DD8EFE-83A1-408B-8A5B-09B7C9A5067A}" destId="{F17F4EB1-EAFD-4F33-8156-A0B8D9DF2B04}" srcOrd="0" destOrd="0" presId="urn:microsoft.com/office/officeart/2005/8/layout/hierarchy6"/>
    <dgm:cxn modelId="{2118A27E-BA96-4C7B-8FE5-0A503C5C1A10}" type="presParOf" srcId="{D7F7E71A-EBBD-4C2B-A848-4EF88794D063}" destId="{CA13FD47-A0F2-4DCB-893B-535AA1F0D82F}" srcOrd="4" destOrd="0" presId="urn:microsoft.com/office/officeart/2005/8/layout/hierarchy6"/>
    <dgm:cxn modelId="{00A78F4A-E22F-4A86-A10E-584A908D4412}" type="presParOf" srcId="{CA13FD47-A0F2-4DCB-893B-535AA1F0D82F}" destId="{D0F1890A-A320-4D26-AF05-948D05C6F0F4}" srcOrd="0" destOrd="0" presId="urn:microsoft.com/office/officeart/2005/8/layout/hierarchy6"/>
    <dgm:cxn modelId="{1BF5D551-381B-40CB-A272-F55070ED37F1}" type="presParOf" srcId="{CA13FD47-A0F2-4DCB-893B-535AA1F0D82F}" destId="{85CD8829-7201-4911-ABBA-A246154501DA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013A-6DF6-4663-B3EA-7BE6448D518F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574E1-C8F6-4B23-B0AB-D2D2C641C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US" sz="1200" dirty="0" err="1" smtClean="0"/>
              <a:t>Organisasi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sepenuhnya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digerakan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dinamika</a:t>
            </a:r>
            <a:r>
              <a:rPr lang="en-US" sz="1200" dirty="0" smtClean="0"/>
              <a:t> </a:t>
            </a:r>
            <a:r>
              <a:rPr lang="en-US" sz="1200" dirty="0" err="1" smtClean="0"/>
              <a:t>para</a:t>
            </a:r>
            <a:r>
              <a:rPr lang="en-US" sz="1200" dirty="0" smtClean="0"/>
              <a:t> </a:t>
            </a:r>
            <a:r>
              <a:rPr lang="en-US" sz="1200" dirty="0" err="1" smtClean="0"/>
              <a:t>pekerja</a:t>
            </a:r>
            <a:r>
              <a:rPr lang="en-US" sz="1200" dirty="0" smtClean="0"/>
              <a:t> (</a:t>
            </a:r>
            <a:r>
              <a:rPr lang="en-US" sz="1200" dirty="0" err="1" smtClean="0"/>
              <a:t>ujung</a:t>
            </a:r>
            <a:r>
              <a:rPr lang="en-US" sz="1200" dirty="0" smtClean="0"/>
              <a:t> </a:t>
            </a:r>
            <a:r>
              <a:rPr lang="en-US" sz="1200" dirty="0" err="1" smtClean="0"/>
              <a:t>tombak</a:t>
            </a:r>
            <a:r>
              <a:rPr lang="en-US" sz="1200" dirty="0" smtClean="0"/>
              <a:t>)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spesialisai</a:t>
            </a:r>
            <a:r>
              <a:rPr lang="en-US" sz="1200" dirty="0" smtClean="0"/>
              <a:t>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.</a:t>
            </a:r>
          </a:p>
          <a:p>
            <a:pPr marL="571500" indent="-571500"/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menjaga</a:t>
            </a:r>
            <a:r>
              <a:rPr lang="en-US" sz="1200" dirty="0" smtClean="0"/>
              <a:t> </a:t>
            </a:r>
            <a:r>
              <a:rPr lang="en-US" sz="1200" dirty="0" err="1" smtClean="0"/>
              <a:t>kekompakan</a:t>
            </a:r>
            <a:r>
              <a:rPr lang="en-US" sz="1200" dirty="0" smtClean="0"/>
              <a:t> agar </a:t>
            </a:r>
            <a:r>
              <a:rPr lang="en-US" sz="1200" dirty="0" err="1" smtClean="0"/>
              <a:t>terjadi</a:t>
            </a:r>
            <a:r>
              <a:rPr lang="en-US" sz="1200" dirty="0" smtClean="0"/>
              <a:t> </a:t>
            </a:r>
            <a:r>
              <a:rPr lang="en-US" sz="1200" dirty="0" err="1" smtClean="0"/>
              <a:t>irama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serasi</a:t>
            </a:r>
            <a:r>
              <a:rPr lang="en-US" sz="1200" dirty="0" smtClean="0"/>
              <a:t> </a:t>
            </a:r>
            <a:r>
              <a:rPr lang="en-US" sz="1200" dirty="0" err="1" smtClean="0"/>
              <a:t>dibutuhkan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berfungsi</a:t>
            </a:r>
            <a:r>
              <a:rPr lang="en-US" sz="1200" dirty="0" smtClean="0"/>
              <a:t> </a:t>
            </a:r>
            <a:r>
              <a:rPr lang="en-US" sz="1200" dirty="0" err="1" smtClean="0"/>
              <a:t>sbg</a:t>
            </a:r>
            <a:r>
              <a:rPr lang="en-US" sz="1200" dirty="0" smtClean="0"/>
              <a:t> </a:t>
            </a:r>
            <a:r>
              <a:rPr lang="en-US" sz="1200" dirty="0" err="1" smtClean="0"/>
              <a:t>konduktor</a:t>
            </a:r>
            <a:r>
              <a:rPr lang="en-US" sz="1200" dirty="0" smtClean="0"/>
              <a:t>.</a:t>
            </a:r>
          </a:p>
          <a:p>
            <a:pPr marL="571500" indent="-571500"/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tdk</a:t>
            </a:r>
            <a:r>
              <a:rPr lang="en-US" sz="1200" dirty="0" smtClean="0"/>
              <a:t> </a:t>
            </a:r>
            <a:r>
              <a:rPr lang="en-US" sz="1200" dirty="0" err="1" smtClean="0"/>
              <a:t>lg</a:t>
            </a:r>
            <a:r>
              <a:rPr lang="en-US" sz="1200" dirty="0" smtClean="0"/>
              <a:t> </a:t>
            </a:r>
            <a:r>
              <a:rPr lang="en-US" sz="1200" dirty="0" err="1" smtClean="0"/>
              <a:t>hrs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 </a:t>
            </a:r>
            <a:r>
              <a:rPr lang="en-US" sz="1200" dirty="0" err="1" smtClean="0"/>
              <a:t>teknis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dimiliki</a:t>
            </a:r>
            <a:r>
              <a:rPr lang="en-US" sz="1200" dirty="0" smtClean="0"/>
              <a:t> </a:t>
            </a:r>
            <a:r>
              <a:rPr lang="en-US" sz="1200" dirty="0" err="1" smtClean="0"/>
              <a:t>pemain</a:t>
            </a:r>
            <a:r>
              <a:rPr lang="en-US" sz="1200" dirty="0" smtClean="0"/>
              <a:t> </a:t>
            </a:r>
            <a:r>
              <a:rPr lang="en-US" sz="1200" dirty="0" err="1" smtClean="0"/>
              <a:t>orkesnya</a:t>
            </a:r>
            <a:r>
              <a:rPr lang="en-US" sz="1200" dirty="0" smtClean="0"/>
              <a:t>, </a:t>
            </a:r>
            <a:r>
              <a:rPr lang="en-US" sz="1200" dirty="0" err="1" smtClean="0"/>
              <a:t>tetapi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diperlukan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mengatur</a:t>
            </a:r>
            <a:r>
              <a:rPr lang="en-US" sz="1200" dirty="0" smtClean="0"/>
              <a:t> tempo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menguasai</a:t>
            </a:r>
            <a:r>
              <a:rPr lang="en-US" sz="1200" dirty="0" smtClean="0"/>
              <a:t> </a:t>
            </a:r>
            <a:r>
              <a:rPr lang="en-US" sz="1200" dirty="0" err="1" smtClean="0"/>
              <a:t>tingkatan</a:t>
            </a:r>
            <a:r>
              <a:rPr lang="en-US" sz="1200" dirty="0" smtClean="0"/>
              <a:t> nada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A6274-637C-4425-842D-4265F95E88E7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99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8F15-C9E2-4F2E-9172-727B6881A010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34FA-7DB7-4F20-8690-36ACBF771DC7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A4C0-7BFE-4743-AEB5-5A39F2EA31BC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C19DA-0532-47DB-B5B5-4C4BFCE522C2}" type="datetime1">
              <a:rPr lang="en-US" smtClean="0"/>
              <a:pPr>
                <a:defRPr/>
              </a:pPr>
              <a:t>7/26/2013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433EE-4278-4663-B25E-6F0EF8D0C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9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5F810E-570A-4E2E-9105-BE81EB46081B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DDE4-3D1D-4A70-8056-FA20103A5FA8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39BEB-F66C-4D91-8E00-16C988BEC573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953B-42C6-4EAA-B03A-DD6CA58C8613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E413-0255-4395-9548-5A0810FB5F08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393E-A720-4117-913E-A47291FEE686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D1D856-AD61-4A9D-997E-A6CA384969CF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C569-923E-484C-9B57-67A674FBE67C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62DEA7-C989-466E-9866-F5549E8749C4}" type="datetime1">
              <a:rPr lang="en-US" smtClean="0"/>
              <a:pPr/>
              <a:t>7/26/2013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E4A41F1-FF10-437D-8794-C418A57CB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KASI – </a:t>
            </a:r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Pengelolaan TI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Sebagai jawaban atas kendala-kendala yang ada, diciptakan program webtrust</a:t>
            </a:r>
          </a:p>
          <a:p>
            <a:pPr lvl="1" eaLnBrk="1" hangingPunct="1"/>
            <a:r>
              <a:rPr lang="en-US" smtClean="0"/>
              <a:t>Diciptakan oleh AICPA dan CICA sejak tahun 1997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Tujuannya adalah untuk mengurangi kelemahan pada sistem e-business dengan assurance standard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Privacy</a:t>
            </a:r>
          </a:p>
          <a:p>
            <a:pPr lvl="1" eaLnBrk="1" hangingPunct="1"/>
            <a:r>
              <a:rPr lang="en-US" smtClean="0"/>
              <a:t>Situs perlu menjamin kerahasiaan ,</a:t>
            </a:r>
          </a:p>
          <a:p>
            <a:pPr lvl="2" eaLnBrk="1" hangingPunct="1"/>
            <a:r>
              <a:rPr lang="en-US" smtClean="0"/>
              <a:t>Konsekuensinya, harus ada kontrol efektif, pengungkapan bagaimana informasi diperoleh, digunakan, serta cookie</a:t>
            </a:r>
          </a:p>
          <a:p>
            <a:pPr eaLnBrk="1" hangingPunct="1"/>
            <a:r>
              <a:rPr lang="en-US" smtClean="0"/>
              <a:t>Business practices and Transaction Integrity</a:t>
            </a:r>
          </a:p>
          <a:p>
            <a:pPr lvl="1" eaLnBrk="1" hangingPunct="1"/>
            <a:r>
              <a:rPr lang="en-US" smtClean="0"/>
              <a:t>Proses transaksi harus lengkap akurat. Tanggung jawab atas mutu barang, waktu pengiriman dan aturan lainnya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Webtrust - pembagian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pengamanan</a:t>
            </a:r>
            <a:r>
              <a:rPr lang="en-US" dirty="0" smtClean="0"/>
              <a:t> </a:t>
            </a:r>
            <a:r>
              <a:rPr lang="en-US" dirty="0" smtClean="0"/>
              <a:t>data (</a:t>
            </a:r>
            <a:r>
              <a:rPr lang="en-US" dirty="0" err="1" smtClean="0"/>
              <a:t>enkripsi</a:t>
            </a:r>
            <a:r>
              <a:rPr lang="en-US" dirty="0" smtClean="0"/>
              <a:t>, backup)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Non Repudiation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Confidentiality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Webtrust - pembagian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Availability</a:t>
            </a:r>
          </a:p>
          <a:p>
            <a:pPr lvl="1" eaLnBrk="1" hangingPunct="1"/>
            <a:r>
              <a:rPr lang="en-US" smtClean="0"/>
              <a:t>Ada jaminan sistem dan data telah sesuai dengan yang diungkapkan, </a:t>
            </a:r>
          </a:p>
          <a:p>
            <a:pPr lvl="1" eaLnBrk="1" hangingPunct="1"/>
            <a:r>
              <a:rPr lang="en-US" smtClean="0"/>
              <a:t>harus terdapat ketentuan mengenai term and condition</a:t>
            </a:r>
          </a:p>
          <a:p>
            <a:pPr lvl="1" eaLnBrk="1" hangingPunct="1"/>
            <a:r>
              <a:rPr lang="en-US" smtClean="0"/>
              <a:t>Ada sistem backup/replikasi jika terdapat kerusakan hardware/software</a:t>
            </a:r>
          </a:p>
          <a:p>
            <a:pPr eaLnBrk="1" hangingPunct="1"/>
            <a:r>
              <a:rPr lang="en-US" smtClean="0"/>
              <a:t>Customized Disclosure</a:t>
            </a:r>
          </a:p>
          <a:p>
            <a:pPr lvl="1" eaLnBrk="1" hangingPunct="1"/>
            <a:r>
              <a:rPr lang="en-US" smtClean="0"/>
              <a:t>Hal-hal khusus yang berlaku harus dinyatakan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Webtrust - pembagian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14</a:t>
            </a:fld>
            <a:endParaRPr lang="id-ID"/>
          </a:p>
        </p:txBody>
      </p:sp>
      <p:sp>
        <p:nvSpPr>
          <p:cNvPr id="2150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Subsystems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152153706"/>
              </p:ext>
            </p:extLst>
          </p:nvPr>
        </p:nvGraphicFramePr>
        <p:xfrm>
          <a:off x="539552" y="1484784"/>
          <a:ext cx="820891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15</a:t>
            </a:fld>
            <a:endParaRPr lang="id-ID" dirty="0"/>
          </a:p>
        </p:txBody>
      </p:sp>
      <p:sp>
        <p:nvSpPr>
          <p:cNvPr id="2253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Subsystem</a:t>
            </a:r>
          </a:p>
        </p:txBody>
      </p:sp>
      <p:sp>
        <p:nvSpPr>
          <p:cNvPr id="22534" name="Rectangle 4"/>
          <p:cNvSpPr>
            <a:spLocks noGrp="1" noRot="1" noChangeArrowheads="1"/>
          </p:cNvSpPr>
          <p:nvPr>
            <p:ph sz="half" idx="1"/>
          </p:nvPr>
        </p:nvSpPr>
        <p:spPr>
          <a:xfrm>
            <a:off x="4901184" y="1463040"/>
            <a:ext cx="3886200" cy="428853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33400" indent="-533400">
              <a:buNone/>
              <a:defRPr/>
            </a:pPr>
            <a:r>
              <a:rPr lang="en-US" sz="2000" b="1" i="1" dirty="0"/>
              <a:t>Application subsystem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Boundary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Input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Communication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Processing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Database</a:t>
            </a:r>
          </a:p>
          <a:p>
            <a:pPr marL="533400" indent="-533400">
              <a:buFont typeface="Arial" charset="0"/>
              <a:buAutoNum type="arabicPeriod"/>
              <a:defRPr/>
            </a:pPr>
            <a:r>
              <a:rPr lang="en-US" sz="2000" i="1" dirty="0"/>
              <a:t>Output</a:t>
            </a:r>
          </a:p>
          <a:p>
            <a:pPr marL="457200" indent="-457200" eaLnBrk="1" hangingPunct="1">
              <a:buFont typeface="Arial" charset="0"/>
              <a:buNone/>
            </a:pPr>
            <a:endParaRPr lang="en-US" sz="2400" dirty="0" smtClean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sz="half" idx="2"/>
          </p:nvPr>
        </p:nvSpPr>
        <p:spPr>
          <a:xfrm>
            <a:off x="352426" y="1463040"/>
            <a:ext cx="3886200" cy="428853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533400" indent="-533400" eaLnBrk="1" fontAlgn="auto" hangingPunct="1">
              <a:spcAft>
                <a:spcPts val="0"/>
              </a:spcAft>
              <a:buNone/>
              <a:defRPr/>
            </a:pPr>
            <a:r>
              <a:rPr lang="en-US" sz="2000" b="1" i="1" dirty="0"/>
              <a:t>Management </a:t>
            </a:r>
            <a:r>
              <a:rPr lang="en-US" sz="2000" b="1" i="1" dirty="0" smtClean="0"/>
              <a:t>subsystem</a:t>
            </a:r>
            <a:endParaRPr lang="en-US" sz="2000" b="1" i="1" dirty="0"/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Top management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 smtClean="0"/>
              <a:t>I</a:t>
            </a:r>
            <a:r>
              <a:rPr lang="id-ID" sz="2000" i="1" dirty="0" smtClean="0"/>
              <a:t>S</a:t>
            </a:r>
            <a:r>
              <a:rPr lang="en-US" sz="2000" i="1" dirty="0" smtClean="0"/>
              <a:t> </a:t>
            </a:r>
            <a:r>
              <a:rPr lang="en-US" sz="2000" i="1" dirty="0"/>
              <a:t>management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 err="1" smtClean="0"/>
              <a:t>Syst</a:t>
            </a:r>
            <a:r>
              <a:rPr lang="id-ID" sz="2000" i="1" dirty="0" smtClean="0"/>
              <a:t>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developm</a:t>
            </a:r>
            <a:r>
              <a:rPr lang="id-ID" sz="2000" i="1" dirty="0" smtClean="0"/>
              <a:t>ent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manag</a:t>
            </a:r>
            <a:r>
              <a:rPr lang="id-ID" sz="2000" i="1" dirty="0" smtClean="0"/>
              <a:t>ement</a:t>
            </a:r>
            <a:endParaRPr lang="en-US" sz="2000" i="1" dirty="0"/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Programming </a:t>
            </a:r>
            <a:r>
              <a:rPr lang="en-US" sz="2000" i="1" dirty="0" err="1" smtClean="0"/>
              <a:t>manag</a:t>
            </a:r>
            <a:r>
              <a:rPr lang="id-ID" sz="2000" i="1" dirty="0" smtClean="0"/>
              <a:t>ement</a:t>
            </a:r>
            <a:endParaRPr lang="en-US" sz="2000" i="1" dirty="0"/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Data administration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QA management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Security administration</a:t>
            </a:r>
          </a:p>
          <a:p>
            <a:pPr marL="533400" indent="-5334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2000" i="1" dirty="0"/>
              <a:t>Operation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  <a:prstGeom prst="rect">
            <a:avLst/>
          </a:prstGeom>
        </p:spPr>
        <p:txBody>
          <a:bodyPr/>
          <a:lstStyle/>
          <a:p>
            <a:pPr marL="839788" lvl="1" indent="-495300">
              <a:lnSpc>
                <a:spcPct val="80000"/>
              </a:lnSpc>
              <a:buFont typeface="Wingdings" pitchFamily="2" charset="2"/>
              <a:buNone/>
            </a:pPr>
            <a:endParaRPr lang="en-US" sz="3300" b="1" dirty="0"/>
          </a:p>
          <a:p>
            <a:pPr marL="839788" lvl="1" indent="-495300">
              <a:lnSpc>
                <a:spcPct val="80000"/>
              </a:lnSpc>
            </a:pPr>
            <a:endParaRPr lang="en-US" sz="33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685800"/>
          </a:xfrm>
        </p:spPr>
        <p:txBody>
          <a:bodyPr>
            <a:normAutofit/>
          </a:bodyPr>
          <a:lstStyle/>
          <a:p>
            <a:pPr marL="742950" indent="-742950"/>
            <a:r>
              <a:rPr lang="id-ID" sz="3500" b="0" dirty="0" smtClean="0"/>
              <a:t>Kerangka Kendali Manajemen</a:t>
            </a:r>
            <a:endParaRPr lang="en-US" sz="3500" dirty="0"/>
          </a:p>
        </p:txBody>
      </p:sp>
      <p:pic>
        <p:nvPicPr>
          <p:cNvPr id="233477" name="Picture 5" descr="union-sk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06475"/>
            <a:ext cx="7037784" cy="562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>
          <a:xfrm>
            <a:off x="5705128" y="980728"/>
            <a:ext cx="3168352" cy="1512168"/>
          </a:xfrm>
          <a:prstGeom prst="wedgeRoundRectCallout">
            <a:avLst>
              <a:gd name="adj1" fmla="val -79928"/>
              <a:gd name="adj2" fmla="val -282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dirty="0">
                <a:latin typeface="Calibri" pitchFamily="34" charset="0"/>
                <a:cs typeface="Calibri" pitchFamily="34" charset="0"/>
              </a:rPr>
              <a:t>Mengendalikan peran top management dalam perencanaan, organisasi, kepemimpinan, dan pengendalian fungsi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SI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796136" y="1628800"/>
            <a:ext cx="3077344" cy="1656184"/>
          </a:xfrm>
          <a:prstGeom prst="wedgeRoundRectCallout">
            <a:avLst>
              <a:gd name="adj1" fmla="val -58855"/>
              <a:gd name="adj2" fmla="val -1191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>
                <a:latin typeface="Calibri" pitchFamily="34" charset="0"/>
                <a:cs typeface="Calibri" pitchFamily="34" charset="0"/>
              </a:rPr>
              <a:t>Menyediakan perspektif dari berbagai model proses pengembangan SI yang dapat digunakan sebagai dasar pengumpulan dan evaluasi bukti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5724128" y="2276872"/>
            <a:ext cx="3168352" cy="1512168"/>
          </a:xfrm>
          <a:prstGeom prst="wedgeRoundRectCallout">
            <a:avLst>
              <a:gd name="adj1" fmla="val -70765"/>
              <a:gd name="adj2" fmla="val -4454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Tentang fase-fase utama dalam siklus hidup program dan kontrol-kontrol penting yang harus diuji dalam setiap fase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724128" y="2996952"/>
            <a:ext cx="3168352" cy="1512168"/>
          </a:xfrm>
          <a:prstGeom prst="wedgeRoundRectCallout">
            <a:avLst>
              <a:gd name="adj1" fmla="val -78095"/>
              <a:gd name="adj2" fmla="val -8006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Tentang peran administrator data dan basis data serta kontrol yang harus diuji dalam fungsi-fungsi yang dilakukannya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004048" y="3825044"/>
            <a:ext cx="3168352" cy="2844316"/>
          </a:xfrm>
          <a:prstGeom prst="wedgeRoundRectCallout">
            <a:avLst>
              <a:gd name="adj1" fmla="val -55190"/>
              <a:gd name="adj2" fmla="val -6702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/>
              <a:t>Tentang fungsi-fungsi utama yang dilakukan oleh administrator keamanan untuk mengidentifikasi ancaman terhadap fungsi SI serta untuk merancang, implementasi, operasi dan merawat kontrol yang mengurangi kerugian yang mungkin ditimbulkannya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2186236" y="5140004"/>
            <a:ext cx="3168352" cy="1512168"/>
          </a:xfrm>
          <a:prstGeom prst="wedgeRoundRectCallout">
            <a:avLst>
              <a:gd name="adj1" fmla="val 28643"/>
              <a:gd name="adj2" fmla="val -14437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/>
              <a:t>Tentang fungsi utama yang dilakukan oleh manajemen operasi untuk memastikan operasi harian dari fungsi SI terkendali dengan baik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24128" y="4005064"/>
            <a:ext cx="3168352" cy="2376264"/>
          </a:xfrm>
          <a:prstGeom prst="wedgeRoundRectCallout">
            <a:avLst>
              <a:gd name="adj1" fmla="val -69391"/>
              <a:gd name="adj2" fmla="val -8494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</a:pPr>
            <a:r>
              <a:rPr lang="id-ID" dirty="0"/>
              <a:t>Tentang fungsi-fungsi utama yang harus dilakukan oleh manajemen penjaminan kualitas untuk memastikan bahwa pengembangan, implementasi, operasi dan pemeliharaan SI sesuai dengan standar kualitas</a:t>
            </a:r>
          </a:p>
        </p:txBody>
      </p:sp>
    </p:spTree>
    <p:extLst>
      <p:ext uri="{BB962C8B-B14F-4D97-AF65-F5344CB8AC3E}">
        <p14:creationId xmlns:p14="http://schemas.microsoft.com/office/powerpoint/2010/main" xmlns="" val="856736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5354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Kerangka Kendali Aplikasi </a:t>
            </a:r>
            <a:endParaRPr lang="id-ID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906425836"/>
              </p:ext>
            </p:extLst>
          </p:nvPr>
        </p:nvGraphicFramePr>
        <p:xfrm>
          <a:off x="214282" y="908720"/>
          <a:ext cx="8715436" cy="5164130"/>
        </p:xfrm>
        <a:graphic>
          <a:graphicData uri="http://schemas.openxmlformats.org/drawingml/2006/table">
            <a:tbl>
              <a:tblPr/>
              <a:tblGrid>
                <a:gridCol w="2434392"/>
                <a:gridCol w="6281044"/>
              </a:tblGrid>
              <a:tr h="359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Sub-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Aplikasi</a:t>
                      </a:r>
                      <a:endParaRPr lang="id-ID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Penjelasan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id-ID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84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Pembatasan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Boundary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 komponen yang menetapkan hubungan (pembatasan) antara user dan sistem.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Input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 komponen yang menangkap (</a:t>
                      </a:r>
                      <a:r>
                        <a:rPr lang="id-ID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capture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menyiapkan, dan memasukan perintah dan data kedalam sistem.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Communication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 komponen yang mengirimkan data antar sub-sistem dan sistem.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7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Processing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komponen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yang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melaksanakan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memproses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pengambilan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keputusan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perhitungan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klasifikasi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pemesanan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peringkasan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data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dalam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6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Database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 komponen yang mendefinisikan, menambah, mengakses,memodifikasi, dan menghapus data dalam sistem.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Output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Berupa komponen yang mengambil dan mempresentasikan data untuk user dari sistem.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F433EE-4278-4663-B25E-6F0EF8D0C25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94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4164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0" indent="-571500">
              <a:lnSpc>
                <a:spcPct val="80000"/>
              </a:lnSpc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sv-SE" dirty="0" smtClean="0"/>
              <a:t>Memeriksa </a:t>
            </a:r>
            <a:r>
              <a:rPr lang="sv-SE" sz="2400" b="1" dirty="0">
                <a:solidFill>
                  <a:srgbClr val="FF0000"/>
                </a:solidFill>
              </a:rPr>
              <a:t>ketelitian dan kebenaran data </a:t>
            </a:r>
            <a:r>
              <a:rPr lang="sv-SE" dirty="0"/>
              <a:t>yang akan menghasilkan laporan-laporan yang dapat </a:t>
            </a:r>
            <a:r>
              <a:rPr lang="sv-SE" dirty="0" smtClean="0"/>
              <a:t>diandalkan</a:t>
            </a:r>
            <a:endParaRPr lang="sv-SE" dirty="0"/>
          </a:p>
          <a:p>
            <a:pPr marL="571500" indent="-571500">
              <a:lnSpc>
                <a:spcPct val="80000"/>
              </a:lnSpc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sv-SE" sz="2400" b="1" dirty="0">
                <a:solidFill>
                  <a:srgbClr val="FF0000"/>
                </a:solidFill>
              </a:rPr>
              <a:t>Efektivitas dan efisiensi </a:t>
            </a:r>
            <a:r>
              <a:rPr lang="sv-SE" dirty="0"/>
              <a:t>dalam operasi, yaitu efektif dalam mencapai tujuan organisasi secara keseluruhan dan efisien dalam pemakaian sumberdaya yang </a:t>
            </a:r>
            <a:r>
              <a:rPr lang="sv-SE" dirty="0" smtClean="0"/>
              <a:t>tersedia</a:t>
            </a:r>
            <a:endParaRPr lang="sv-SE" dirty="0"/>
          </a:p>
          <a:p>
            <a:pPr marL="571500" indent="-571500">
              <a:lnSpc>
                <a:spcPct val="80000"/>
              </a:lnSpc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sv-SE" dirty="0"/>
              <a:t>Membantu agar </a:t>
            </a:r>
            <a:r>
              <a:rPr lang="sv-SE" sz="2400" b="1" dirty="0">
                <a:solidFill>
                  <a:srgbClr val="FF0000"/>
                </a:solidFill>
              </a:rPr>
              <a:t>tidak terjadi penyimpangan </a:t>
            </a:r>
            <a:r>
              <a:rPr lang="sv-SE" dirty="0"/>
              <a:t>terhadap hukum dan peraturan yang berlaku</a:t>
            </a:r>
            <a:endParaRPr lang="fi-FI" dirty="0"/>
          </a:p>
          <a:p>
            <a:pPr marL="571500" indent="-571500">
              <a:lnSpc>
                <a:spcPct val="80000"/>
              </a:lnSpc>
              <a:spcBef>
                <a:spcPts val="1200"/>
              </a:spcBef>
              <a:buFont typeface="Wingdings" pitchFamily="2" charset="2"/>
              <a:buAutoNum type="arabicPeriod"/>
            </a:pPr>
            <a:r>
              <a:rPr lang="fi-FI" sz="2400" b="1" dirty="0">
                <a:solidFill>
                  <a:srgbClr val="FF0000"/>
                </a:solidFill>
              </a:rPr>
              <a:t>Mengamankan </a:t>
            </a:r>
            <a:r>
              <a:rPr lang="id-ID" sz="2400" b="1" dirty="0" smtClean="0">
                <a:solidFill>
                  <a:srgbClr val="FF0000"/>
                </a:solidFill>
              </a:rPr>
              <a:t>aset</a:t>
            </a:r>
            <a:r>
              <a:rPr lang="fi-FI" sz="2400" b="1" dirty="0" smtClean="0">
                <a:solidFill>
                  <a:srgbClr val="FF0000"/>
                </a:solidFill>
              </a:rPr>
              <a:t> </a:t>
            </a:r>
            <a:r>
              <a:rPr lang="fi-FI" dirty="0"/>
              <a:t>milik organisasi atau perusahaan termasuk data yang </a:t>
            </a:r>
            <a:r>
              <a:rPr lang="fi-FI" dirty="0" smtClean="0"/>
              <a:t>tersedia</a:t>
            </a:r>
            <a:r>
              <a:rPr lang="id-ID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18</a:t>
            </a:fld>
            <a:endParaRPr lang="id-ID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/>
              <a:t>Internal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00200"/>
            <a:ext cx="7467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</a:pPr>
            <a:r>
              <a:rPr lang="id-ID" sz="2400" dirty="0" smtClean="0"/>
              <a:t>Auditor internal dan/atau eksternal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kendali-kendali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internal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),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paham</a:t>
            </a:r>
            <a:r>
              <a:rPr lang="en-US" sz="2400" dirty="0" smtClean="0"/>
              <a:t> bukti2 </a:t>
            </a:r>
            <a:r>
              <a:rPr lang="en-US" sz="2800" b="1" dirty="0" err="1" smtClean="0">
                <a:solidFill>
                  <a:srgbClr val="FF0000"/>
                </a:solidFill>
              </a:rPr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harusnya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dikumpulkan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bagaimana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mengev</a:t>
            </a:r>
            <a:r>
              <a:rPr lang="id-ID" sz="2400" dirty="0" smtClean="0"/>
              <a:t>a</a:t>
            </a:r>
            <a:r>
              <a:rPr lang="en-US" sz="2400" dirty="0" err="1" smtClean="0"/>
              <a:t>luasi</a:t>
            </a:r>
            <a:r>
              <a:rPr lang="en-US" sz="2400" dirty="0" smtClean="0"/>
              <a:t> bukti2 </a:t>
            </a:r>
            <a:r>
              <a:rPr lang="en-US" sz="2400" dirty="0" err="1" smtClean="0"/>
              <a:t>tsb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ts val="1800"/>
              </a:spcBef>
            </a:pPr>
            <a:r>
              <a:rPr lang="en-US" sz="2400" dirty="0" err="1" smtClean="0"/>
              <a:t>Kemudian</a:t>
            </a:r>
            <a:r>
              <a:rPr lang="en-US" sz="2400" dirty="0" smtClean="0"/>
              <a:t>, auditor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id-ID" sz="2400" dirty="0" smtClean="0"/>
              <a:t>kan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rekomendasi</a:t>
            </a:r>
            <a:r>
              <a:rPr lang="en-US" sz="2400" dirty="0" smtClean="0"/>
              <a:t> k</a:t>
            </a:r>
            <a:r>
              <a:rPr lang="id-ID" sz="2400" dirty="0" smtClean="0"/>
              <a:t>e</a:t>
            </a:r>
            <a:r>
              <a:rPr lang="en-US" sz="2400" dirty="0" smtClean="0"/>
              <a:t>p</a:t>
            </a:r>
            <a:r>
              <a:rPr lang="id-ID" sz="2400" dirty="0" smtClean="0"/>
              <a:t>a</a:t>
            </a:r>
            <a:r>
              <a:rPr lang="en-US" sz="2400" dirty="0" smtClean="0"/>
              <a:t>d</a:t>
            </a:r>
            <a:r>
              <a:rPr lang="id-ID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Tugas Auditor</a:t>
            </a:r>
          </a:p>
        </p:txBody>
      </p:sp>
      <p:pic>
        <p:nvPicPr>
          <p:cNvPr id="30724" name="Picture 4" descr="audi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43000"/>
            <a:ext cx="261937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7543800" y="381000"/>
            <a:ext cx="1600200" cy="762000"/>
          </a:xfrm>
          <a:prstGeom prst="wedgeRoundRectCallout">
            <a:avLst>
              <a:gd name="adj1" fmla="val -35120"/>
              <a:gd name="adj2" fmla="val 77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Hello,</a:t>
            </a:r>
          </a:p>
          <a:p>
            <a:pPr algn="ctr"/>
            <a:r>
              <a:rPr lang="en-US" b="1"/>
              <a:t>I’m Auditor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Non Existence</a:t>
            </a:r>
          </a:p>
          <a:p>
            <a:pPr lvl="1" eaLnBrk="1" hangingPunct="1"/>
            <a:r>
              <a:rPr lang="en-US" smtClean="0"/>
              <a:t>Tahap awal, komputerisasi dilakukan secara alamiah, tidak ada metodologi</a:t>
            </a:r>
          </a:p>
          <a:p>
            <a:pPr eaLnBrk="1" hangingPunct="1"/>
            <a:r>
              <a:rPr lang="en-US" smtClean="0"/>
              <a:t>Initial</a:t>
            </a:r>
          </a:p>
          <a:p>
            <a:pPr lvl="1" eaLnBrk="1" hangingPunct="1"/>
            <a:r>
              <a:rPr lang="en-US" smtClean="0"/>
              <a:t>Ada kegiatan penyusunan sistem yang terarah, masih bersifat ad hoc</a:t>
            </a:r>
          </a:p>
          <a:p>
            <a:pPr eaLnBrk="1" hangingPunct="1"/>
            <a:r>
              <a:rPr lang="en-US" smtClean="0"/>
              <a:t>Repeatable</a:t>
            </a:r>
          </a:p>
          <a:p>
            <a:pPr lvl="1" eaLnBrk="1" hangingPunct="1"/>
            <a:r>
              <a:rPr lang="en-US" smtClean="0"/>
              <a:t>Sudah menemukan pola pengembangan yang terarah, berjalan dengan pola yang sama.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Pengelolaan TI – Level of Maturity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6200000">
            <a:off x="-2443492" y="2883652"/>
            <a:ext cx="6456824" cy="1066800"/>
          </a:xfrm>
        </p:spPr>
        <p:txBody>
          <a:bodyPr/>
          <a:lstStyle/>
          <a:p>
            <a:pPr algn="r"/>
            <a:r>
              <a:rPr lang="id-ID" dirty="0" smtClean="0"/>
              <a:t>Major Steps in an IS Audit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4985" y="188640"/>
            <a:ext cx="730950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19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700808"/>
            <a:ext cx="7680960" cy="44866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Planning the </a:t>
            </a:r>
            <a:r>
              <a:rPr lang="en-US" sz="2400" b="1" i="1" dirty="0" smtClean="0">
                <a:solidFill>
                  <a:srgbClr val="FF0000"/>
                </a:solidFill>
              </a:rPr>
              <a:t>audit</a:t>
            </a:r>
            <a:r>
              <a:rPr lang="en-US" dirty="0" smtClean="0"/>
              <a:t>: </a:t>
            </a:r>
            <a:r>
              <a:rPr lang="en-US" dirty="0"/>
              <a:t>auditor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internal </a:t>
            </a:r>
            <a:r>
              <a:rPr lang="en-US" dirty="0" smtClean="0"/>
              <a:t>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Test of </a:t>
            </a:r>
            <a:r>
              <a:rPr lang="en-US" sz="2400" b="1" i="1" dirty="0" smtClean="0">
                <a:solidFill>
                  <a:srgbClr val="FF0000"/>
                </a:solidFill>
              </a:rPr>
              <a:t>controls</a:t>
            </a:r>
            <a:r>
              <a:rPr lang="en-US" dirty="0" smtClean="0"/>
              <a:t>: </a:t>
            </a:r>
            <a:r>
              <a:rPr lang="en-US" dirty="0"/>
              <a:t>auditor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id-ID" dirty="0" smtClean="0"/>
              <a:t>n</a:t>
            </a:r>
            <a:r>
              <a:rPr lang="en-US" dirty="0" smtClean="0"/>
              <a:t>t</a:t>
            </a:r>
            <a:r>
              <a:rPr lang="id-ID" dirty="0" smtClean="0"/>
              <a:t>u</a:t>
            </a:r>
            <a:r>
              <a:rPr lang="en-US" dirty="0" smtClean="0"/>
              <a:t>k </a:t>
            </a:r>
            <a:r>
              <a:rPr lang="id-ID" dirty="0" smtClean="0"/>
              <a:t>meng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id-ID" dirty="0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Test of </a:t>
            </a:r>
            <a:r>
              <a:rPr lang="en-US" sz="2400" b="1" i="1" dirty="0" smtClean="0">
                <a:solidFill>
                  <a:srgbClr val="FF0000"/>
                </a:solidFill>
              </a:rPr>
              <a:t>transactions</a:t>
            </a:r>
            <a:r>
              <a:rPr lang="en-US" dirty="0" smtClean="0"/>
              <a:t>: </a:t>
            </a:r>
            <a:r>
              <a:rPr lang="en-US" dirty="0"/>
              <a:t>auditor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id-ID" dirty="0" smtClean="0"/>
              <a:t>transaksi untuk menentukan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r>
              <a:rPr lang="en-US" dirty="0"/>
              <a:t> material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id-ID" dirty="0"/>
              <a:t>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id-ID" dirty="0" smtClean="0"/>
              <a:t>),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mengevaluasinya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Test of balance or overall </a:t>
            </a:r>
            <a:r>
              <a:rPr lang="en-US" sz="2400" b="1" i="1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: </a:t>
            </a:r>
            <a:r>
              <a:rPr lang="en-US" dirty="0"/>
              <a:t>auditor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id-ID" dirty="0" smtClean="0"/>
              <a:t>n</a:t>
            </a:r>
            <a:r>
              <a:rPr lang="en-US" dirty="0" smtClean="0"/>
              <a:t>t</a:t>
            </a:r>
            <a:r>
              <a:rPr lang="id-ID" dirty="0" smtClean="0"/>
              <a:t>uk</a:t>
            </a:r>
            <a:r>
              <a:rPr lang="en-US" dirty="0" smtClean="0"/>
              <a:t> me</a:t>
            </a:r>
            <a:r>
              <a:rPr lang="id-ID" dirty="0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Completion of the </a:t>
            </a:r>
            <a:r>
              <a:rPr lang="en-US" sz="2400" b="1" i="1" dirty="0" smtClean="0">
                <a:solidFill>
                  <a:srgbClr val="FF0000"/>
                </a:solidFill>
              </a:rPr>
              <a:t>audit</a:t>
            </a:r>
            <a:r>
              <a:rPr lang="en-US" dirty="0" smtClean="0"/>
              <a:t>: </a:t>
            </a:r>
            <a:r>
              <a:rPr lang="en-US" dirty="0"/>
              <a:t>auditor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id-ID" dirty="0" smtClean="0"/>
              <a:t>tentang perbaikan yang mungkin dilakukan berdasarkan bukti yang diperoleh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id-ID" dirty="0"/>
              <a:t>S</a:t>
            </a:r>
            <a:r>
              <a:rPr lang="en-US" dirty="0" err="1"/>
              <a:t>teps</a:t>
            </a:r>
            <a:r>
              <a:rPr lang="en-US" dirty="0"/>
              <a:t> in an </a:t>
            </a:r>
            <a:r>
              <a:rPr lang="id-ID" dirty="0"/>
              <a:t>A</a:t>
            </a:r>
            <a:r>
              <a:rPr lang="en-US" dirty="0" err="1"/>
              <a:t>udit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1795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/>
            <a:r>
              <a:rPr lang="en-US" sz="2400" dirty="0" err="1"/>
              <a:t>Selama</a:t>
            </a:r>
            <a:r>
              <a:rPr lang="en-US" sz="2400" dirty="0"/>
              <a:t> proses audit,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resiko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audit </a:t>
            </a:r>
            <a:r>
              <a:rPr lang="en-US" sz="2400" dirty="0" err="1"/>
              <a:t>gagal</a:t>
            </a:r>
            <a:endParaRPr lang="id-ID" sz="2400" dirty="0"/>
          </a:p>
          <a:p>
            <a:pPr marL="609600" indent="-609600"/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2813" lvl="1" indent="-609600">
              <a:buFont typeface="Arial" charset="0"/>
              <a:buAutoNum type="arabicPeriod"/>
            </a:pPr>
            <a:r>
              <a:rPr lang="en-US" sz="2000" i="1" dirty="0"/>
              <a:t>Inherent </a:t>
            </a:r>
            <a:r>
              <a:rPr lang="en-US" sz="2000" i="1" dirty="0" smtClean="0"/>
              <a:t>risk</a:t>
            </a:r>
            <a:r>
              <a:rPr lang="en-US" sz="2000" dirty="0" smtClean="0"/>
              <a:t>: </a:t>
            </a:r>
            <a:r>
              <a:rPr lang="id-ID" sz="2000" dirty="0"/>
              <a:t>resiko terselubung</a:t>
            </a:r>
            <a:endParaRPr lang="en-US" sz="2000" dirty="0"/>
          </a:p>
          <a:p>
            <a:pPr marL="912813" lvl="1" indent="-609600">
              <a:buFont typeface="Arial" charset="0"/>
              <a:buAutoNum type="arabicPeriod"/>
            </a:pPr>
            <a:r>
              <a:rPr lang="en-US" sz="2000" i="1" dirty="0"/>
              <a:t>Control </a:t>
            </a:r>
            <a:r>
              <a:rPr lang="en-US" sz="2000" i="1" dirty="0" smtClean="0"/>
              <a:t>risk</a:t>
            </a:r>
            <a:r>
              <a:rPr lang="en-US" sz="2000" dirty="0" smtClean="0"/>
              <a:t>: audit </a:t>
            </a:r>
            <a:r>
              <a:rPr lang="id-ID" sz="2000" dirty="0"/>
              <a:t>sistem informasi tidak dapat mendeteksi kelemahan kendali</a:t>
            </a:r>
            <a:endParaRPr lang="en-US" sz="2000" dirty="0"/>
          </a:p>
          <a:p>
            <a:pPr marL="912813" lvl="1" indent="-609600">
              <a:buFont typeface="Arial" charset="0"/>
              <a:buAutoNum type="arabicPeriod"/>
            </a:pPr>
            <a:r>
              <a:rPr lang="en-US" sz="2000" i="1" dirty="0"/>
              <a:t>Detection </a:t>
            </a:r>
            <a:r>
              <a:rPr lang="en-US" sz="2000" i="1" dirty="0" smtClean="0"/>
              <a:t>risk</a:t>
            </a:r>
            <a:r>
              <a:rPr lang="en-US" sz="2000" dirty="0" smtClean="0"/>
              <a:t>: </a:t>
            </a:r>
            <a:r>
              <a:rPr lang="en-US" sz="2000" dirty="0"/>
              <a:t>audit </a:t>
            </a:r>
            <a:r>
              <a:rPr lang="en-US" sz="2000" dirty="0" err="1"/>
              <a:t>gagal</a:t>
            </a:r>
            <a:r>
              <a:rPr lang="en-US" sz="2000" dirty="0"/>
              <a:t> </a:t>
            </a:r>
            <a:r>
              <a:rPr lang="en-US" sz="2000" dirty="0" err="1"/>
              <a:t>mendeteksi</a:t>
            </a:r>
            <a:r>
              <a:rPr lang="en-US" sz="2000" dirty="0"/>
              <a:t> </a:t>
            </a:r>
            <a:r>
              <a:rPr lang="en-US" sz="2000" dirty="0" err="1" smtClean="0"/>
              <a:t>kerugian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Audit Risks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998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Auditor dapat melakukan audit </a:t>
            </a:r>
            <a:r>
              <a:rPr lang="id-ID" sz="2400" b="1" i="1" dirty="0" smtClean="0">
                <a:solidFill>
                  <a:srgbClr val="FF0000"/>
                </a:solidFill>
              </a:rPr>
              <a:t>around compute</a:t>
            </a:r>
            <a:r>
              <a:rPr lang="id-ID" i="1" dirty="0" smtClean="0">
                <a:solidFill>
                  <a:srgbClr val="FF0000"/>
                </a:solidFill>
              </a:rPr>
              <a:t>r</a:t>
            </a:r>
            <a:r>
              <a:rPr lang="id-ID" dirty="0" smtClean="0"/>
              <a:t>, jika:</a:t>
            </a:r>
          </a:p>
          <a:p>
            <a:pPr marL="692150" lvl="1" indent="-342900"/>
            <a:r>
              <a:rPr lang="id-ID" dirty="0" smtClean="0"/>
              <a:t>Sistemnya sederhana dan </a:t>
            </a:r>
            <a:r>
              <a:rPr lang="id-ID" i="1" dirty="0" smtClean="0"/>
              <a:t>batch-oriented</a:t>
            </a:r>
          </a:p>
          <a:p>
            <a:pPr marL="692150" lvl="1" indent="-342900"/>
            <a:r>
              <a:rPr lang="id-ID" dirty="0" smtClean="0"/>
              <a:t>Sistem aplikasi menggunakan paket umum sesuai platform </a:t>
            </a:r>
          </a:p>
          <a:p>
            <a:pPr marL="692150" lvl="1" indent="-342900"/>
            <a:r>
              <a:rPr lang="id-ID" dirty="0" smtClean="0"/>
              <a:t>Sistem menekankan peran perlindungan aset, pengelolaan integritas data, serta pencapaian tujuan efektivitas dan efisiensi pada pengguna, bukan komputer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 Auditor dapat melakukan audit </a:t>
            </a:r>
            <a:r>
              <a:rPr lang="id-ID" sz="2400" b="1" i="1" dirty="0" smtClean="0">
                <a:solidFill>
                  <a:srgbClr val="FF0000"/>
                </a:solidFill>
              </a:rPr>
              <a:t>through computer</a:t>
            </a:r>
            <a:r>
              <a:rPr lang="id-ID" dirty="0" smtClean="0"/>
              <a:t>, jika:</a:t>
            </a:r>
          </a:p>
          <a:p>
            <a:pPr marL="692150" lvl="1" indent="-342900"/>
            <a:r>
              <a:rPr lang="id-ID" sz="2000" i="1" dirty="0" smtClean="0"/>
              <a:t>Inherent risk </a:t>
            </a:r>
            <a:r>
              <a:rPr lang="id-ID" sz="2000" dirty="0" smtClean="0"/>
              <a:t>yang berkaitan dengan aplikasi tinggi</a:t>
            </a:r>
          </a:p>
          <a:p>
            <a:pPr marL="692150" lvl="1" indent="-342900"/>
            <a:r>
              <a:rPr lang="id-ID" sz="2000" dirty="0" smtClean="0"/>
              <a:t>Input dan output aplikasi besar dan sulit diukur validitasnya</a:t>
            </a:r>
          </a:p>
          <a:p>
            <a:pPr marL="692150" lvl="1" indent="-342900"/>
            <a:r>
              <a:rPr lang="id-ID" sz="2000" dirty="0" smtClean="0"/>
              <a:t>Bagian penting dari kontrol internal sistem berada di aplikasi</a:t>
            </a:r>
          </a:p>
          <a:p>
            <a:pPr marL="692150" lvl="1" indent="-342900"/>
            <a:r>
              <a:rPr lang="id-ID" sz="2000" dirty="0" smtClean="0"/>
              <a:t>Proses logik dalam aplikasi cukup kompleks</a:t>
            </a:r>
            <a:endParaRPr lang="id-ID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Auditing around or through </a:t>
            </a:r>
            <a:r>
              <a:rPr lang="en-US" dirty="0" smtClean="0"/>
              <a:t>computer</a:t>
            </a:r>
            <a:r>
              <a:rPr lang="id-ID" dirty="0" smtClean="0"/>
              <a:t>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3496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Pendekatan </a:t>
            </a:r>
            <a:r>
              <a:rPr lang="id-ID" sz="2400" b="1" dirty="0" smtClean="0">
                <a:solidFill>
                  <a:srgbClr val="FF0000"/>
                </a:solidFill>
              </a:rPr>
              <a:t>statis</a:t>
            </a:r>
          </a:p>
          <a:p>
            <a:pPr marL="693738" lvl="1" indent="-239713">
              <a:spcBef>
                <a:spcPts val="0"/>
              </a:spcBef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/>
              <a:t>wewenang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sentralisasi</a:t>
            </a:r>
            <a:r>
              <a:rPr lang="en-US" dirty="0"/>
              <a:t>.</a:t>
            </a:r>
          </a:p>
          <a:p>
            <a:pPr marL="693738" lvl="1" indent="-239713">
              <a:spcBef>
                <a:spcPts val="0"/>
              </a:spcBef>
            </a:pPr>
            <a:r>
              <a:rPr lang="id-ID" dirty="0" smtClean="0"/>
              <a:t>J</a:t>
            </a:r>
            <a:r>
              <a:rPr lang="en-US" dirty="0" err="1" smtClean="0"/>
              <a:t>ika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telusuri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intelektualitas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pucuk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pengetahuannya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 smtClean="0"/>
              <a:t>atasa</a:t>
            </a:r>
            <a:r>
              <a:rPr lang="id-ID" dirty="0" smtClean="0"/>
              <a:t>n</a:t>
            </a:r>
            <a:r>
              <a:rPr lang="en-US" dirty="0" err="1" smtClean="0"/>
              <a:t>nya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Pendekatan </a:t>
            </a:r>
            <a:r>
              <a:rPr lang="id-ID" sz="2400" b="1" dirty="0" smtClean="0">
                <a:solidFill>
                  <a:srgbClr val="FF0000"/>
                </a:solidFill>
              </a:rPr>
              <a:t>dinamis</a:t>
            </a:r>
          </a:p>
          <a:p>
            <a:pPr marL="693738" lvl="1" indent="-239713">
              <a:spcBef>
                <a:spcPts val="0"/>
              </a:spcBef>
            </a:pPr>
            <a:r>
              <a:rPr lang="en-US" dirty="0" err="1"/>
              <a:t>Pengendalian</a:t>
            </a:r>
            <a:r>
              <a:rPr lang="en-US" dirty="0"/>
              <a:t> intern</a:t>
            </a:r>
            <a:r>
              <a:rPr lang="id-ID" dirty="0"/>
              <a:t>al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id-ID" dirty="0" smtClean="0"/>
              <a:t>e</a:t>
            </a:r>
            <a:r>
              <a:rPr lang="en-US" dirty="0" smtClean="0"/>
              <a:t>b</a:t>
            </a:r>
            <a:r>
              <a:rPr lang="id-ID" dirty="0" smtClean="0"/>
              <a:t>a</a:t>
            </a:r>
            <a:r>
              <a:rPr lang="en-US" dirty="0" smtClean="0"/>
              <a:t>g</a:t>
            </a:r>
            <a:r>
              <a:rPr lang="id-ID" dirty="0" smtClean="0"/>
              <a:t>ai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proses</a:t>
            </a:r>
          </a:p>
          <a:p>
            <a:pPr marL="693738" lvl="1" indent="-239713">
              <a:spcBef>
                <a:spcPts val="0"/>
              </a:spcBef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dg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pPr marL="693738" lvl="1" indent="-239713">
              <a:spcBef>
                <a:spcPts val="0"/>
              </a:spcBef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(</a:t>
            </a:r>
            <a:r>
              <a:rPr lang="en-US" i="1" dirty="0"/>
              <a:t>management by objective</a:t>
            </a:r>
            <a:r>
              <a:rPr lang="en-US" dirty="0"/>
              <a:t>)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(</a:t>
            </a:r>
            <a:r>
              <a:rPr lang="en-US" i="1" dirty="0"/>
              <a:t>management by drive</a:t>
            </a:r>
            <a:r>
              <a:rPr lang="en-US" dirty="0"/>
              <a:t>).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24</a:t>
            </a:fld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Dua pendekatan pengendalian internal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704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dirty="0" smtClean="0"/>
              <a:t>Didorong oleh p</a:t>
            </a:r>
            <a:r>
              <a:rPr lang="en-US" dirty="0" err="1" smtClean="0"/>
              <a:t>eningkatan</a:t>
            </a:r>
            <a:r>
              <a:rPr lang="en-US" dirty="0" smtClean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smtClean="0"/>
              <a:t>SDM</a:t>
            </a:r>
            <a:r>
              <a:rPr lang="id-ID" dirty="0" smtClean="0"/>
              <a:t>, s</a:t>
            </a:r>
            <a:r>
              <a:rPr lang="en-US" dirty="0" err="1" smtClean="0"/>
              <a:t>pesialisasi</a:t>
            </a:r>
            <a:r>
              <a:rPr lang="en-US" dirty="0" smtClean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 smtClean="0"/>
              <a:t>seseorang</a:t>
            </a:r>
            <a:r>
              <a:rPr lang="id-ID" dirty="0" smtClean="0"/>
              <a:t>, k</a:t>
            </a:r>
            <a:r>
              <a:rPr lang="en-US" dirty="0" err="1" smtClean="0"/>
              <a:t>epuasan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 smtClean="0"/>
              <a:t>produktivitas</a:t>
            </a:r>
            <a:r>
              <a:rPr lang="id-ID" dirty="0" smtClean="0"/>
              <a:t>, serta bahwa p</a:t>
            </a:r>
            <a:r>
              <a:rPr lang="en-US" dirty="0" err="1" smtClean="0"/>
              <a:t>ersaingan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id-ID" dirty="0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 err="1" smtClean="0"/>
              <a:t>cepat</a:t>
            </a:r>
            <a:r>
              <a:rPr lang="id-ID" dirty="0" smtClean="0"/>
              <a:t>.</a:t>
            </a:r>
            <a:endParaRPr lang="en-US" dirty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id-ID" dirty="0" smtClean="0"/>
              <a:t>K</a:t>
            </a:r>
            <a:r>
              <a:rPr lang="en-US" dirty="0" err="1" smtClean="0"/>
              <a:t>onsep</a:t>
            </a:r>
            <a:r>
              <a:rPr lang="en-US" dirty="0" smtClean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smtClean="0"/>
              <a:t>intern</a:t>
            </a:r>
            <a:r>
              <a:rPr lang="id-ID" dirty="0" smtClean="0"/>
              <a:t>al</a:t>
            </a:r>
            <a:r>
              <a:rPr lang="en-US" dirty="0" smtClean="0"/>
              <a:t> j</a:t>
            </a:r>
            <a:r>
              <a:rPr lang="id-ID" dirty="0" smtClean="0"/>
              <a:t>u</a:t>
            </a:r>
            <a:r>
              <a:rPr lang="en-US" dirty="0" smtClean="0"/>
              <a:t>g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ketersediaan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pengendalian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intern</a:t>
            </a:r>
            <a:r>
              <a:rPr lang="id-ID" sz="2400" b="1" dirty="0" smtClean="0">
                <a:solidFill>
                  <a:srgbClr val="FF0000"/>
                </a:solidFill>
              </a:rPr>
              <a:t>al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proses </a:t>
            </a:r>
            <a:r>
              <a:rPr lang="en-US" sz="2400" b="1" dirty="0" err="1">
                <a:solidFill>
                  <a:srgbClr val="FF0000"/>
                </a:solidFill>
              </a:rPr>
              <a:t>pencapaian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tujuan</a:t>
            </a:r>
            <a:r>
              <a:rPr lang="en-US" dirty="0"/>
              <a:t>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Dg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disadari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intelektualitas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id-ID" dirty="0" smtClean="0"/>
              <a:t>i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k l</a:t>
            </a:r>
            <a:r>
              <a:rPr lang="id-ID" dirty="0" smtClean="0"/>
              <a:t>a</a:t>
            </a:r>
            <a:r>
              <a:rPr lang="en-US" dirty="0" smtClean="0"/>
              <a:t>g</a:t>
            </a:r>
            <a:r>
              <a:rPr lang="id-ID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id-ID" dirty="0" smtClean="0"/>
              <a:t>a</a:t>
            </a:r>
            <a:r>
              <a:rPr lang="en-US" dirty="0" smtClean="0"/>
              <a:t>d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pucuk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smtClean="0"/>
              <a:t>di</a:t>
            </a:r>
            <a:r>
              <a:rPr lang="id-ID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 smtClean="0"/>
              <a:t>dek</a:t>
            </a:r>
            <a:r>
              <a:rPr lang="id-ID" dirty="0" smtClean="0"/>
              <a:t>a</a:t>
            </a:r>
            <a:r>
              <a:rPr lang="en-US" dirty="0" smtClean="0"/>
              <a:t>t d</a:t>
            </a:r>
            <a:r>
              <a:rPr lang="id-ID" dirty="0" smtClean="0"/>
              <a:t>en</a:t>
            </a:r>
            <a:r>
              <a:rPr lang="en-US" dirty="0" smtClean="0"/>
              <a:t>g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r>
              <a:rPr lang="en-US" dirty="0" err="1"/>
              <a:t>konsumenlah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id-ID" dirty="0" smtClean="0"/>
              <a:t>an</a:t>
            </a:r>
            <a:r>
              <a:rPr lang="en-US" dirty="0" smtClean="0"/>
              <a:t>g </a:t>
            </a:r>
            <a:r>
              <a:rPr lang="en-US" dirty="0"/>
              <a:t>paling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pasar</a:t>
            </a:r>
            <a:r>
              <a:rPr lang="en-US" dirty="0"/>
              <a:t>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err="1"/>
              <a:t>Pengorganisasian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paling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orkes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simponi</a:t>
            </a:r>
            <a:r>
              <a:rPr lang="id-ID" sz="2400" b="1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(pekerja sebagai ujung tombak dengan spesialisasi masing-masing, manajer sebagai konduktor)</a:t>
            </a:r>
            <a:endParaRPr lang="en-US" dirty="0"/>
          </a:p>
          <a:p>
            <a:pPr marL="571500" indent="-571500">
              <a:lnSpc>
                <a:spcPct val="90000"/>
              </a:lnSpc>
            </a:pPr>
            <a:endParaRPr lang="en-US" dirty="0"/>
          </a:p>
          <a:p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/>
          <a:lstStyle/>
          <a:p>
            <a:fld id="{FD03F634-E89D-4611-923F-25D3B382A37F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Dinamis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800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5925"/>
          </a:xfrm>
          <a:prstGeom prst="rect">
            <a:avLst/>
          </a:prstGeom>
        </p:spPr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i="1" dirty="0"/>
              <a:t>(Changes to Evidence Collection)</a:t>
            </a:r>
            <a:endParaRPr lang="en-US" dirty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i="1" dirty="0"/>
              <a:t>(Changes to Evidence Evaluation)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Pengaruh Komputer dalam Pengendalian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61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buFont typeface="Wingdings" pitchFamily="2" charset="2"/>
              <a:buNone/>
            </a:pPr>
            <a:r>
              <a:rPr lang="en-US" sz="2400" dirty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id-ID" sz="2400" dirty="0" smtClean="0"/>
              <a:t>audit SI</a:t>
            </a:r>
            <a:r>
              <a:rPr lang="en-US" sz="2400" dirty="0" smtClean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dicapai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id-ID" sz="2400" dirty="0" smtClean="0"/>
              <a:t>kendali</a:t>
            </a:r>
            <a:r>
              <a:rPr lang="en-US" sz="2400" dirty="0" smtClean="0"/>
              <a:t> </a:t>
            </a:r>
            <a:r>
              <a:rPr lang="en-US" sz="2400" dirty="0" err="1"/>
              <a:t>internalnya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:</a:t>
            </a:r>
            <a:endParaRPr lang="id-ID" sz="2400" dirty="0" smtClean="0"/>
          </a:p>
          <a:p>
            <a:pPr marL="858838" lvl="1" indent="-514350">
              <a:buFont typeface="+mj-lt"/>
              <a:buAutoNum type="arabicPeriod"/>
            </a:pPr>
            <a:r>
              <a:rPr lang="en-US" sz="2000" i="1" dirty="0" smtClean="0"/>
              <a:t>Separation </a:t>
            </a:r>
            <a:r>
              <a:rPr lang="en-US" sz="2000" i="1" dirty="0"/>
              <a:t>of </a:t>
            </a:r>
            <a:r>
              <a:rPr lang="en-US" sz="2000" i="1" dirty="0" smtClean="0"/>
              <a:t>Duties</a:t>
            </a:r>
            <a:endParaRPr lang="en-US" sz="2000" dirty="0"/>
          </a:p>
          <a:p>
            <a:pPr marL="858838" lvl="1" indent="-514350">
              <a:buFont typeface="+mj-lt"/>
              <a:buAutoNum type="arabicPeriod"/>
            </a:pPr>
            <a:r>
              <a:rPr lang="en-US" sz="2000" i="1" dirty="0" smtClean="0"/>
              <a:t>Delegation </a:t>
            </a:r>
            <a:r>
              <a:rPr lang="en-US" sz="2000" i="1" dirty="0"/>
              <a:t>of Authority and </a:t>
            </a:r>
            <a:r>
              <a:rPr lang="en-US" sz="2000" i="1" dirty="0" smtClean="0"/>
              <a:t>Responsibility</a:t>
            </a:r>
            <a:endParaRPr lang="en-US" sz="2000" dirty="0"/>
          </a:p>
          <a:p>
            <a:pPr marL="858838" lvl="1" indent="-514350">
              <a:buFont typeface="+mj-lt"/>
              <a:buAutoNum type="arabicPeriod"/>
            </a:pPr>
            <a:r>
              <a:rPr lang="en-US" sz="2000" i="1" dirty="0" smtClean="0"/>
              <a:t>Competent </a:t>
            </a:r>
            <a:r>
              <a:rPr lang="en-US" sz="2000" i="1" dirty="0"/>
              <a:t>and Trustworthy </a:t>
            </a:r>
            <a:r>
              <a:rPr lang="en-US" sz="2000" i="1" dirty="0" smtClean="0"/>
              <a:t>Personnel</a:t>
            </a:r>
            <a:endParaRPr lang="id-ID" sz="2000" i="1" dirty="0" smtClean="0"/>
          </a:p>
          <a:p>
            <a:pPr marL="858838" lvl="1" indent="-514350">
              <a:buFont typeface="+mj-lt"/>
              <a:buAutoNum type="arabicPeriod"/>
            </a:pPr>
            <a:r>
              <a:rPr lang="en-US" sz="2000" i="1" dirty="0" smtClean="0"/>
              <a:t>System </a:t>
            </a:r>
            <a:r>
              <a:rPr lang="en-US" sz="2000" i="1" dirty="0"/>
              <a:t>of </a:t>
            </a:r>
            <a:r>
              <a:rPr lang="en-US" sz="2000" i="1" dirty="0" smtClean="0"/>
              <a:t>Authorizations</a:t>
            </a:r>
            <a:endParaRPr lang="sv-SE" sz="2000" dirty="0"/>
          </a:p>
          <a:p>
            <a:pPr marL="858838" lvl="1" indent="-514350">
              <a:buFont typeface="+mj-lt"/>
              <a:buAutoNum type="arabicPeriod"/>
            </a:pPr>
            <a:r>
              <a:rPr lang="en-US" sz="2000" i="1" dirty="0" smtClean="0"/>
              <a:t>Adequate </a:t>
            </a:r>
            <a:r>
              <a:rPr lang="en-US" sz="2000" i="1" dirty="0"/>
              <a:t>Documents and </a:t>
            </a:r>
            <a:r>
              <a:rPr lang="en-US" sz="2000" i="1" dirty="0" smtClean="0"/>
              <a:t>Records</a:t>
            </a:r>
            <a:endParaRPr lang="id-ID" sz="2000" i="1" dirty="0" smtClean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000" i="1" dirty="0" smtClean="0"/>
              <a:t>Physical </a:t>
            </a:r>
            <a:r>
              <a:rPr lang="en-US" sz="2000" i="1" dirty="0"/>
              <a:t>Control over Assets and </a:t>
            </a:r>
            <a:r>
              <a:rPr lang="en-US" sz="2000" i="1" dirty="0" smtClean="0"/>
              <a:t>Records</a:t>
            </a:r>
            <a:endParaRPr lang="en-US" sz="2000" dirty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000" i="1" dirty="0" smtClean="0"/>
              <a:t>Adequate </a:t>
            </a:r>
            <a:r>
              <a:rPr lang="en-US" sz="2000" i="1" dirty="0"/>
              <a:t>Management </a:t>
            </a:r>
            <a:r>
              <a:rPr lang="en-US" sz="2000" i="1" dirty="0" smtClean="0"/>
              <a:t>Supervision</a:t>
            </a:r>
            <a:endParaRPr lang="en-US" sz="2000" dirty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id-ID" sz="2000" i="1" dirty="0"/>
              <a:t>I</a:t>
            </a:r>
            <a:r>
              <a:rPr lang="en-US" sz="2000" i="1" dirty="0" err="1" smtClean="0"/>
              <a:t>ndependent</a:t>
            </a:r>
            <a:r>
              <a:rPr lang="en-US" sz="2000" i="1" dirty="0" smtClean="0"/>
              <a:t> </a:t>
            </a:r>
            <a:r>
              <a:rPr lang="en-US" sz="2000" i="1" dirty="0"/>
              <a:t>Checks on </a:t>
            </a:r>
            <a:r>
              <a:rPr lang="en-US" sz="2000" i="1" dirty="0" smtClean="0"/>
              <a:t>Performance</a:t>
            </a:r>
            <a:endParaRPr lang="sv-SE" sz="2000" dirty="0"/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000" i="1" dirty="0" smtClean="0"/>
              <a:t>Comparing </a:t>
            </a:r>
            <a:r>
              <a:rPr lang="en-US" sz="2000" i="1" dirty="0"/>
              <a:t>Recorded Accountability with </a:t>
            </a:r>
            <a:r>
              <a:rPr lang="en-US" sz="2000" i="1" dirty="0" smtClean="0"/>
              <a:t>Assets</a:t>
            </a:r>
            <a:endParaRPr lang="en-US" sz="2000" i="1" dirty="0"/>
          </a:p>
          <a:p>
            <a:pPr marL="858838" lvl="1" indent="-514350">
              <a:buFont typeface="+mj-lt"/>
              <a:buAutoNum type="arabicPeriod"/>
            </a:pPr>
            <a:endParaRPr lang="sv-SE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27</a:t>
            </a:fld>
            <a:endParaRPr lang="id-ID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smtClean="0"/>
              <a:t>Internal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The Information Technology Security Evaluation Criteria (ITSEC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sekumpulan kriteri</a:t>
            </a:r>
            <a:r>
              <a:rPr lang="en-US" sz="1800" dirty="0" smtClean="0"/>
              <a:t>a</a:t>
            </a:r>
            <a:r>
              <a:rPr lang="id-ID" sz="1800" dirty="0" smtClean="0"/>
              <a:t> untuk mengevaluasi keamanan komputer dalam produk dan sistem</a:t>
            </a:r>
            <a:endParaRPr lang="en-US" sz="1800" dirty="0" smtClean="0"/>
          </a:p>
          <a:p>
            <a:r>
              <a:rPr lang="en-US" b="1" i="1" dirty="0">
                <a:solidFill>
                  <a:srgbClr val="C00000"/>
                </a:solidFill>
              </a:rPr>
              <a:t>Trusted Computer System Evaluation Criteria (TCSEC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standar US DoD (Department of Defense) berupa sekumpulan </a:t>
            </a:r>
            <a:r>
              <a:rPr lang="en-US" sz="1800" i="1" dirty="0" smtClean="0"/>
              <a:t>requirements</a:t>
            </a:r>
            <a:r>
              <a:rPr lang="en-US" sz="1800" dirty="0" smtClean="0"/>
              <a:t> </a:t>
            </a:r>
            <a:r>
              <a:rPr lang="id-ID" sz="1800" dirty="0" smtClean="0"/>
              <a:t>untuk menilai efektivitas kontrol keamanan komputer dalam sistem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ISO 17799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terdiri atas</a:t>
            </a:r>
            <a:r>
              <a:rPr lang="en-US" sz="1800" dirty="0" smtClean="0"/>
              <a:t> </a:t>
            </a:r>
            <a:r>
              <a:rPr lang="en-US" sz="1800" dirty="0"/>
              <a:t>ISO17799 (aka ISO 27002), </a:t>
            </a:r>
            <a:r>
              <a:rPr lang="id-ID" sz="1800" dirty="0" smtClean="0"/>
              <a:t>yang merupakan sekumpulan kontrol keamanan </a:t>
            </a:r>
            <a:r>
              <a:rPr lang="en-US" sz="1800" dirty="0" smtClean="0"/>
              <a:t>(</a:t>
            </a:r>
            <a:r>
              <a:rPr lang="en-US" sz="1800" i="1" dirty="0"/>
              <a:t>a code of practice</a:t>
            </a:r>
            <a:r>
              <a:rPr lang="en-US" sz="1800" dirty="0"/>
              <a:t>), </a:t>
            </a:r>
            <a:r>
              <a:rPr lang="id-ID" sz="1800" dirty="0" smtClean="0"/>
              <a:t>dan</a:t>
            </a:r>
            <a:r>
              <a:rPr lang="en-US" sz="1800" dirty="0" smtClean="0"/>
              <a:t> </a:t>
            </a:r>
            <a:r>
              <a:rPr lang="en-US" sz="1800" dirty="0"/>
              <a:t>ISO 27001 </a:t>
            </a:r>
            <a:r>
              <a:rPr lang="en-US" sz="1800" dirty="0" smtClean="0"/>
              <a:t>(</a:t>
            </a:r>
            <a:r>
              <a:rPr lang="id-ID" sz="1800" dirty="0" smtClean="0"/>
              <a:t>dahulu</a:t>
            </a:r>
            <a:r>
              <a:rPr lang="en-US" sz="1800" dirty="0" smtClean="0"/>
              <a:t> </a:t>
            </a:r>
            <a:r>
              <a:rPr lang="en-US" sz="1800" dirty="0"/>
              <a:t>BS7799-2), </a:t>
            </a:r>
            <a:r>
              <a:rPr lang="id-ID" sz="1800" dirty="0" smtClean="0"/>
              <a:t>yang merupakan spesifikasi standar untuk </a:t>
            </a:r>
            <a:r>
              <a:rPr lang="en-US" sz="1800" i="1" dirty="0" smtClean="0"/>
              <a:t>Information </a:t>
            </a:r>
            <a:r>
              <a:rPr lang="en-US" sz="1800" i="1" dirty="0"/>
              <a:t>Security Management System</a:t>
            </a:r>
            <a:r>
              <a:rPr lang="en-US" sz="1800" dirty="0"/>
              <a:t> </a:t>
            </a:r>
            <a:r>
              <a:rPr lang="en-US" sz="1800" dirty="0" smtClean="0"/>
              <a:t>(ISMS</a:t>
            </a:r>
            <a:r>
              <a:rPr lang="en-US" sz="1800" dirty="0"/>
              <a:t>).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CISA/Certified Information Systems </a:t>
            </a:r>
            <a:r>
              <a:rPr lang="en-US" b="1" i="1" dirty="0" smtClean="0">
                <a:solidFill>
                  <a:srgbClr val="C00000"/>
                </a:solidFill>
              </a:rPr>
              <a:t>Auditor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sertifikasi </a:t>
            </a:r>
            <a:r>
              <a:rPr lang="en-US" sz="1800" dirty="0" smtClean="0"/>
              <a:t>IT</a:t>
            </a: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28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/>
              <a:t>Cooperation of public auditors</a:t>
            </a:r>
            <a:r>
              <a:rPr lang="id-ID" i="1" dirty="0" smtClean="0"/>
              <a:t> (#1)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Control Objectives for Information and related Technology (COBIT)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sekumpulan </a:t>
            </a:r>
            <a:r>
              <a:rPr lang="en-US" sz="1800" i="1" dirty="0" smtClean="0"/>
              <a:t>best practices (framework)</a:t>
            </a:r>
            <a:r>
              <a:rPr lang="en-US" sz="1800" dirty="0" smtClean="0"/>
              <a:t> </a:t>
            </a:r>
            <a:r>
              <a:rPr lang="id-ID" sz="1800" dirty="0" smtClean="0"/>
              <a:t>untuk manajemen IT, berupa sekumpulan ukuran, indikator, proses dan </a:t>
            </a:r>
            <a:r>
              <a:rPr lang="id-ID" sz="1800" i="1" dirty="0" smtClean="0"/>
              <a:t>best practives</a:t>
            </a:r>
            <a:r>
              <a:rPr lang="en-US" sz="1800" dirty="0" smtClean="0"/>
              <a:t> </a:t>
            </a:r>
            <a:r>
              <a:rPr lang="id-ID" sz="1800" dirty="0" smtClean="0"/>
              <a:t>untuk memaksimalkan manfaat penggunaan IT, dan melakukan tata kelola serta kontrol IT dalam perusahaan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Information </a:t>
            </a:r>
            <a:r>
              <a:rPr lang="en-US" b="1" i="1" dirty="0">
                <a:solidFill>
                  <a:srgbClr val="C00000"/>
                </a:solidFill>
              </a:rPr>
              <a:t>Technology Infrastructure Library (ITIL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id-ID" sz="1800" dirty="0" smtClean="0"/>
              <a:t>:</a:t>
            </a:r>
            <a:r>
              <a:rPr lang="en-US" sz="1800" dirty="0" smtClean="0"/>
              <a:t> </a:t>
            </a:r>
            <a:r>
              <a:rPr lang="id-ID" sz="1800" dirty="0" smtClean="0"/>
              <a:t>sekumpulan konsep dan praktek </a:t>
            </a:r>
            <a:r>
              <a:rPr lang="en-US" sz="1800" i="1" dirty="0" smtClean="0"/>
              <a:t>Information </a:t>
            </a:r>
            <a:r>
              <a:rPr lang="en-US" sz="1800" i="1" dirty="0"/>
              <a:t>Technology Services Management (ITSM)</a:t>
            </a:r>
            <a:r>
              <a:rPr lang="en-US" sz="1800" dirty="0"/>
              <a:t>, </a:t>
            </a:r>
            <a:r>
              <a:rPr lang="id-ID" sz="1800" dirty="0" smtClean="0"/>
              <a:t>pengembangan </a:t>
            </a:r>
            <a:r>
              <a:rPr lang="en-US" sz="1800" i="1" dirty="0" smtClean="0"/>
              <a:t>Information </a:t>
            </a:r>
            <a:r>
              <a:rPr lang="en-US" sz="1800" i="1" dirty="0"/>
              <a:t>Technology (IT)</a:t>
            </a:r>
            <a:r>
              <a:rPr lang="en-US" sz="1800" dirty="0"/>
              <a:t> </a:t>
            </a:r>
            <a:r>
              <a:rPr lang="id-ID" sz="1800" dirty="0" smtClean="0"/>
              <a:t>dan operasi IT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b="1" i="1" dirty="0">
                <a:solidFill>
                  <a:srgbClr val="C00000"/>
                </a:solidFill>
              </a:rPr>
              <a:t>Committee of Sponsoring Organizations of the </a:t>
            </a:r>
            <a:r>
              <a:rPr lang="en-US" b="1" i="1" dirty="0" err="1">
                <a:solidFill>
                  <a:srgbClr val="C00000"/>
                </a:solidFill>
              </a:rPr>
              <a:t>Treadway</a:t>
            </a:r>
            <a:r>
              <a:rPr lang="en-US" b="1" i="1" dirty="0">
                <a:solidFill>
                  <a:srgbClr val="C00000"/>
                </a:solidFill>
              </a:rPr>
              <a:t> Commission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disingkat</a:t>
            </a:r>
            <a:r>
              <a:rPr lang="en-US" sz="1800" dirty="0"/>
              <a:t> </a:t>
            </a:r>
            <a:r>
              <a:rPr lang="en-US" sz="1800" b="1" dirty="0"/>
              <a:t>COSO</a:t>
            </a:r>
            <a:r>
              <a:rPr lang="en-US" sz="1800" dirty="0"/>
              <a:t>,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inisiatif</a:t>
            </a:r>
            <a:r>
              <a:rPr lang="en-US" sz="1800" dirty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/>
              <a:t>mengidentifikasi</a:t>
            </a:r>
            <a:r>
              <a:rPr lang="en-US" sz="1800" dirty="0"/>
              <a:t> </a:t>
            </a:r>
            <a:r>
              <a:rPr lang="en-US" sz="1800" dirty="0" err="1"/>
              <a:t>faktor-faktor</a:t>
            </a:r>
            <a:r>
              <a:rPr lang="en-US" sz="1800" dirty="0"/>
              <a:t> yang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penggelapan</a:t>
            </a:r>
            <a:r>
              <a:rPr lang="en-US" sz="1800" dirty="0"/>
              <a:t> </a:t>
            </a:r>
            <a:r>
              <a:rPr lang="en-US" sz="1800" dirty="0" err="1"/>
              <a:t>laporan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rekomendasi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mengurangi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. COSO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menyusun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definisi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, </a:t>
            </a:r>
            <a:r>
              <a:rPr lang="en-US" sz="1800" dirty="0" err="1"/>
              <a:t>standar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kriteria</a:t>
            </a:r>
            <a:r>
              <a:rPr lang="en-US" sz="1800" dirty="0"/>
              <a:t> internal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perusahaan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menilai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pengendalian</a:t>
            </a:r>
            <a:r>
              <a:rPr lang="en-US" sz="1800" dirty="0"/>
              <a:t> </a:t>
            </a:r>
            <a:r>
              <a:rPr lang="en-US" sz="1800" dirty="0" err="1"/>
              <a:t>mereka</a:t>
            </a:r>
            <a:r>
              <a:rPr lang="en-US" sz="18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FD03F634-E89D-4611-923F-25D3B382A37F}" type="slidenum">
              <a:rPr lang="id-ID" smtClean="0"/>
              <a:pPr/>
              <a:t>29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Cooperation of public auditors-</a:t>
            </a:r>
            <a:r>
              <a:rPr lang="id-ID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Defined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Seluruh proses telah didokumentasikan dan telah dikomunikasikan dan dilaksanakan berdasarkan suatu metoda tertentu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Proses komputerisasi telah dapat diukur dan dimonitor.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Optimized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Best Practices telah diikuti dan diotomatisasi pada sistem.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Pengelolaan TI – Level of Maturity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 audit E- commerce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audit E – commerce</a:t>
            </a:r>
          </a:p>
          <a:p>
            <a:r>
              <a:rPr lang="en-US" dirty="0" err="1" smtClean="0"/>
              <a:t>Bilamana</a:t>
            </a:r>
            <a:r>
              <a:rPr lang="en-US" dirty="0" smtClean="0"/>
              <a:t> audit e – commerce </a:t>
            </a:r>
            <a:r>
              <a:rPr lang="en-US" dirty="0" err="1" smtClean="0"/>
              <a:t>dibutuhkan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webtrust</a:t>
            </a:r>
            <a:r>
              <a:rPr lang="en-US" dirty="0" smtClean="0"/>
              <a:t>! 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inherent risk</a:t>
            </a:r>
          </a:p>
          <a:p>
            <a:r>
              <a:rPr lang="en-US" dirty="0" err="1" smtClean="0"/>
              <a:t>Carilah</a:t>
            </a:r>
            <a:r>
              <a:rPr lang="en-US" dirty="0" smtClean="0"/>
              <a:t> model – model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audit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audit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Strategic Alignment</a:t>
            </a:r>
          </a:p>
          <a:p>
            <a:pPr lvl="1" eaLnBrk="1" hangingPunct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it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Value Delivery</a:t>
            </a:r>
          </a:p>
          <a:p>
            <a:pPr lvl="1" eaLnBrk="1" hangingPunct="1"/>
            <a:r>
              <a:rPr lang="en-US" dirty="0" err="1" smtClean="0"/>
              <a:t>Komputerisasi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, ex: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 SI – Ukuran Nilai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Management</a:t>
            </a:r>
          </a:p>
          <a:p>
            <a:pPr lvl="1" eaLnBrk="1" hangingPunct="1"/>
            <a:r>
              <a:rPr lang="en-US" smtClean="0"/>
              <a:t>Sudah ada penaksiran resiko, ada jaminan kelangsungan operasi.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Resources Management</a:t>
            </a:r>
          </a:p>
          <a:p>
            <a:pPr lvl="1" eaLnBrk="1" hangingPunct="1"/>
            <a:r>
              <a:rPr lang="en-US" smtClean="0"/>
              <a:t>Pengelolaan sumber daya, termasuk pengembangan pengetahuan sudah dilakukan secara efesien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 SI – Ukuran Nilai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Atestasi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(IAI)</a:t>
            </a:r>
          </a:p>
          <a:p>
            <a:pPr eaLnBrk="1" hangingPunct="1"/>
            <a:r>
              <a:rPr lang="en-US" dirty="0" smtClean="0"/>
              <a:t>ISACA – standards, guidelines, and procedures</a:t>
            </a:r>
          </a:p>
          <a:p>
            <a:pPr lvl="1" eaLnBrk="1" hangingPunct="1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guidelines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CObIT</a:t>
            </a:r>
            <a:r>
              <a:rPr lang="en-US" dirty="0" smtClean="0"/>
              <a:t>:</a:t>
            </a:r>
          </a:p>
          <a:p>
            <a:pPr lvl="2" eaLnBrk="1" hangingPunct="1"/>
            <a:r>
              <a:rPr lang="en-US" dirty="0" err="1" smtClean="0"/>
              <a:t>CObIT</a:t>
            </a:r>
            <a:r>
              <a:rPr lang="en-US" dirty="0" smtClean="0"/>
              <a:t> executive summary, </a:t>
            </a:r>
            <a:r>
              <a:rPr lang="en-US" dirty="0" err="1" smtClean="0"/>
              <a:t>CObIT</a:t>
            </a:r>
            <a:r>
              <a:rPr lang="en-US" dirty="0" smtClean="0"/>
              <a:t> framework, </a:t>
            </a:r>
            <a:r>
              <a:rPr lang="en-US" dirty="0" err="1" smtClean="0"/>
              <a:t>CObIT</a:t>
            </a:r>
            <a:r>
              <a:rPr lang="en-US" dirty="0" smtClean="0"/>
              <a:t> Control Objectives, </a:t>
            </a:r>
            <a:r>
              <a:rPr lang="en-US" dirty="0" err="1" smtClean="0"/>
              <a:t>CObIT</a:t>
            </a:r>
            <a:r>
              <a:rPr lang="en-US" dirty="0" smtClean="0"/>
              <a:t> Control Practice, </a:t>
            </a:r>
            <a:r>
              <a:rPr lang="en-US" dirty="0" err="1" smtClean="0"/>
              <a:t>CObIT</a:t>
            </a:r>
            <a:r>
              <a:rPr lang="en-US" dirty="0" smtClean="0"/>
              <a:t> Management Guidelines, </a:t>
            </a:r>
            <a:r>
              <a:rPr lang="en-US" dirty="0" err="1" smtClean="0"/>
              <a:t>CObIT</a:t>
            </a:r>
            <a:r>
              <a:rPr lang="en-US" dirty="0" smtClean="0"/>
              <a:t> Security 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 Audit 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 dalam bidang yang cukup baru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Diperlukan karena besarnya resiko yang ada</a:t>
            </a:r>
          </a:p>
          <a:p>
            <a:pPr lvl="1" eaLnBrk="1" hangingPunct="1"/>
            <a:r>
              <a:rPr lang="en-US" smtClean="0"/>
              <a:t>Pengungkapan praktek bisnis, </a:t>
            </a:r>
          </a:p>
          <a:p>
            <a:pPr lvl="1" eaLnBrk="1" hangingPunct="1"/>
            <a:r>
              <a:rPr lang="en-US" smtClean="0"/>
              <a:t>perlu keyakinan dan keandalan sistem,</a:t>
            </a:r>
          </a:p>
          <a:p>
            <a:pPr lvl="1" eaLnBrk="1" hangingPunct="1"/>
            <a:r>
              <a:rPr lang="en-US" smtClean="0"/>
              <a:t>perlindungan atas informasi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 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Merupakan bidang yang spesifik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Bersifat front office system</a:t>
            </a:r>
          </a:p>
          <a:p>
            <a:pPr lvl="1" eaLnBrk="1" hangingPunct="1"/>
            <a:r>
              <a:rPr lang="en-US" smtClean="0"/>
              <a:t>System berbasis teknologi informasi yang langsung berkaitan dengan transaction processing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Audit E-Commerce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Penjual dan pembeli tidak bertemu secara langsung</a:t>
            </a:r>
          </a:p>
          <a:p>
            <a:pPr eaLnBrk="1" hangingPunct="1"/>
            <a:r>
              <a:rPr lang="en-US" smtClean="0"/>
              <a:t>Ada keraguan apakah barang akan benar-benar terkirim</a:t>
            </a:r>
          </a:p>
          <a:p>
            <a:pPr eaLnBrk="1" hangingPunct="1"/>
            <a:r>
              <a:rPr lang="en-US" smtClean="0"/>
              <a:t>Berapa lama barang dapat diterima</a:t>
            </a:r>
          </a:p>
          <a:p>
            <a:pPr eaLnBrk="1" hangingPunct="1"/>
            <a:r>
              <a:rPr lang="en-US" smtClean="0"/>
              <a:t>Ada keraguan apakah barang dapat ditukar kembali (garansi)</a:t>
            </a:r>
          </a:p>
          <a:p>
            <a:pPr eaLnBrk="1" hangingPunct="1"/>
            <a:r>
              <a:rPr lang="en-US" smtClean="0"/>
              <a:t>Apakah transaksinya aman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4A41F1-FF10-437D-8794-C418A57CBB5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E-Commerce - kendala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1770</Words>
  <Application>Microsoft Office PowerPoint</Application>
  <PresentationFormat>On-screen Show (4:3)</PresentationFormat>
  <Paragraphs>237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Paper</vt:lpstr>
      <vt:lpstr>Pengelolaan TI </vt:lpstr>
      <vt:lpstr>Pengelolaan TI – Level of Maturity</vt:lpstr>
      <vt:lpstr>Pengelolaan TI – Level of Maturity (2)</vt:lpstr>
      <vt:lpstr>Audit SI – Ukuran Nilai</vt:lpstr>
      <vt:lpstr>Audit SI – Ukuran Nilai (2)</vt:lpstr>
      <vt:lpstr>Standar Audit SI</vt:lpstr>
      <vt:lpstr>Audit E-Commerce</vt:lpstr>
      <vt:lpstr>Audit E-Commerce</vt:lpstr>
      <vt:lpstr>E-Commerce - kendala</vt:lpstr>
      <vt:lpstr>Webtrust</vt:lpstr>
      <vt:lpstr>Webtrust - pembagian</vt:lpstr>
      <vt:lpstr>Webtrust - pembagian</vt:lpstr>
      <vt:lpstr>Webtrust - pembagian</vt:lpstr>
      <vt:lpstr>Subsystems</vt:lpstr>
      <vt:lpstr>Contoh Subsystem</vt:lpstr>
      <vt:lpstr>Kerangka Kendali Manajemen</vt:lpstr>
      <vt:lpstr>Kerangka Kendali Aplikasi </vt:lpstr>
      <vt:lpstr>Tujuan Pengendalian Internal </vt:lpstr>
      <vt:lpstr>Tugas Auditor</vt:lpstr>
      <vt:lpstr>Major Steps in an IS Audit</vt:lpstr>
      <vt:lpstr>Major Steps in an Audit </vt:lpstr>
      <vt:lpstr>Audit Risks</vt:lpstr>
      <vt:lpstr>Auditing around or through computer?</vt:lpstr>
      <vt:lpstr>Dua pendekatan pengendalian internal</vt:lpstr>
      <vt:lpstr>Pendekatan Dinamis</vt:lpstr>
      <vt:lpstr>Pengaruh Komputer dalam Pengendalian </vt:lpstr>
      <vt:lpstr>Pengaruh Komputer dalam Pengendalian Internal</vt:lpstr>
      <vt:lpstr>Cooperation of public auditors (#1)</vt:lpstr>
      <vt:lpstr>Cooperation of public auditors-2</vt:lpstr>
      <vt:lpstr>Questions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MELZZ</cp:lastModifiedBy>
  <cp:revision>12</cp:revision>
  <dcterms:created xsi:type="dcterms:W3CDTF">2013-02-17T11:44:01Z</dcterms:created>
  <dcterms:modified xsi:type="dcterms:W3CDTF">2013-07-26T10:18:54Z</dcterms:modified>
</cp:coreProperties>
</file>