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347" r:id="rId2"/>
    <p:sldId id="349" r:id="rId3"/>
    <p:sldId id="325" r:id="rId4"/>
    <p:sldId id="326" r:id="rId5"/>
    <p:sldId id="327" r:id="rId6"/>
    <p:sldId id="328" r:id="rId7"/>
    <p:sldId id="329" r:id="rId8"/>
    <p:sldId id="338" r:id="rId9"/>
    <p:sldId id="330" r:id="rId10"/>
    <p:sldId id="331" r:id="rId11"/>
    <p:sldId id="332" r:id="rId12"/>
    <p:sldId id="333" r:id="rId13"/>
    <p:sldId id="334" r:id="rId14"/>
    <p:sldId id="335" r:id="rId15"/>
    <p:sldId id="336" r:id="rId16"/>
    <p:sldId id="337" r:id="rId17"/>
    <p:sldId id="339" r:id="rId18"/>
    <p:sldId id="340" r:id="rId19"/>
    <p:sldId id="341" r:id="rId20"/>
    <p:sldId id="342" r:id="rId21"/>
    <p:sldId id="343" r:id="rId22"/>
    <p:sldId id="271"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548EA2E-0CDD-4941-A5B3-CDFC07E4A4D9}" type="datetimeFigureOut">
              <a:rPr lang="id-ID" smtClean="0"/>
              <a:pPr/>
              <a:t>23/07/2013</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864128-B2A0-4EFD-84CB-EB4097297128}"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7/23/2013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7/23/2013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7/23/2013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7/23/2013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7/23/2013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7/23/2013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7/23/2013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xmlns="" val="126238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3 -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372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2743200" y="1447800"/>
            <a:ext cx="3733800" cy="31115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2183</TotalTime>
  <Words>878</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Reasons to Crash a Project</vt:lpstr>
      <vt:lpstr>Options for Accelerating Activities</vt:lpstr>
      <vt:lpstr>Time-Cost Trade-Offs for Crashing Activities</vt:lpstr>
      <vt:lpstr>COST OF CRASHING</vt:lpstr>
      <vt:lpstr>EXAMPLE</vt:lpstr>
      <vt:lpstr>Crashing a Project (Example)</vt:lpstr>
      <vt:lpstr>Crashing a Project (Example)</vt:lpstr>
      <vt:lpstr>Cost of Crashing Each Activity </vt:lpstr>
      <vt:lpstr>Normal Activity Network</vt:lpstr>
      <vt:lpstr>Fully Crashed Activity Network</vt:lpstr>
      <vt:lpstr>EXERCISE -1</vt:lpstr>
      <vt:lpstr>EXERCISE -2</vt:lpstr>
      <vt:lpstr>Exercise 3 - Network Model</vt:lpstr>
      <vt:lpstr>Solving Example using Win QS - Example</vt:lpstr>
      <vt:lpstr>Solving Exercise using Win QS - Example</vt:lpstr>
      <vt:lpstr>Slide 18</vt:lpstr>
      <vt:lpstr>Slide 19</vt:lpstr>
      <vt:lpstr>Slide 20</vt:lpstr>
      <vt:lpstr>Slide 21</vt:lpstr>
      <vt:lpstr>Slide 22</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214</cp:revision>
  <dcterms:created xsi:type="dcterms:W3CDTF">2011-03-24T08:51:10Z</dcterms:created>
  <dcterms:modified xsi:type="dcterms:W3CDTF">2013-07-23T20:05:48Z</dcterms:modified>
</cp:coreProperties>
</file>