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1A344A-ACC0-4986-90BF-4DE3408C6D6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8433FC-F1CE-40E7-ADA1-915A0DA619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dirty="0" err="1" smtClean="0"/>
              <a:t>Determinan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Real</a:t>
            </a:r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Transformasi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Eigen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Kolman</a:t>
            </a:r>
            <a:r>
              <a:rPr lang="en-US" dirty="0" smtClean="0"/>
              <a:t>, Bernard, Hill, David R., </a:t>
            </a:r>
            <a:r>
              <a:rPr lang="en-US" i="1" dirty="0" smtClean="0"/>
              <a:t>Elementary Linear Algebra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 edition, Prentice Hall, New Jersey, 2000</a:t>
            </a:r>
          </a:p>
          <a:p>
            <a:r>
              <a:rPr lang="en-US" dirty="0" smtClean="0"/>
              <a:t>Anton Howard., </a:t>
            </a:r>
            <a:r>
              <a:rPr lang="en-US" i="1" dirty="0" smtClean="0"/>
              <a:t>Elementary Linear Algebra,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edition, John Wiley &amp; Sons, Inc., New York, 1994</a:t>
            </a:r>
          </a:p>
          <a:p>
            <a:r>
              <a:rPr lang="en-US" dirty="0" smtClean="0"/>
              <a:t>Leon Steven J., </a:t>
            </a:r>
            <a:r>
              <a:rPr lang="en-US" i="1" dirty="0" err="1" smtClean="0"/>
              <a:t>Aljabar</a:t>
            </a:r>
            <a:r>
              <a:rPr lang="en-US" i="1" dirty="0" smtClean="0"/>
              <a:t> Linier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Aplikasinya</a:t>
            </a:r>
            <a:r>
              <a:rPr lang="en-US" i="1" dirty="0" smtClean="0"/>
              <a:t>, </a:t>
            </a:r>
            <a:r>
              <a:rPr lang="en-US" dirty="0" err="1" smtClean="0"/>
              <a:t>Erlangga</a:t>
            </a:r>
            <a:r>
              <a:rPr lang="en-US" dirty="0" smtClean="0"/>
              <a:t>, Jakarta, 2001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jenis-jenisnya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  <a:r>
              <a:rPr lang="en-US" dirty="0" err="1" smtClean="0"/>
              <a:t>dalam</a:t>
            </a:r>
            <a:r>
              <a:rPr lang="en-US" dirty="0" smtClean="0"/>
              <a:t>, </a:t>
            </a:r>
            <a:r>
              <a:rPr lang="en-US" dirty="0" err="1" smtClean="0"/>
              <a:t>transformasi</a:t>
            </a:r>
            <a:r>
              <a:rPr lang="en-US" dirty="0" smtClean="0"/>
              <a:t> linier,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481138"/>
          <a:ext cx="5791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Keterangan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Persentase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Absensi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Tugas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Quis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disampul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8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908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Matriks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Operasinya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Ruang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Vektor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Determinan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Matriks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Ruang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Kali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Sistem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Persamaan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Linier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Transformasi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Linier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Vektor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d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Bidang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Ruang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Ruang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Eigen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Aturan</a:t>
            </a:r>
            <a:r>
              <a:rPr lang="en-US" sz="4400" dirty="0" smtClean="0"/>
              <a:t> </a:t>
            </a:r>
            <a:r>
              <a:rPr lang="en-US" sz="4400" dirty="0" err="1" smtClean="0"/>
              <a:t>keterlambatan</a:t>
            </a:r>
            <a:r>
              <a:rPr lang="en-US" sz="4400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diizinkan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221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Aljabar Linier dan Matriks</vt:lpstr>
      <vt:lpstr>Silabus</vt:lpstr>
      <vt:lpstr>Referensi</vt:lpstr>
      <vt:lpstr>Tujuan pembelajaran</vt:lpstr>
      <vt:lpstr>Aturan Penilaian</vt:lpstr>
      <vt:lpstr>Buku Tugas</vt:lpstr>
      <vt:lpstr>Aturan Tambahan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Linier dan Matriks</dc:title>
  <dc:creator>Valued Acer Customer</dc:creator>
  <cp:lastModifiedBy>Valued Acer Customer</cp:lastModifiedBy>
  <cp:revision>3</cp:revision>
  <dcterms:created xsi:type="dcterms:W3CDTF">2013-09-10T01:26:41Z</dcterms:created>
  <dcterms:modified xsi:type="dcterms:W3CDTF">2013-09-10T01:46:48Z</dcterms:modified>
</cp:coreProperties>
</file>