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4" r:id="rId6"/>
    <p:sldId id="263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D252133-FDEB-4751-BF62-CA05E59FAD60}">
          <p14:sldIdLst>
            <p14:sldId id="256"/>
            <p14:sldId id="258"/>
            <p14:sldId id="257"/>
            <p14:sldId id="261"/>
            <p14:sldId id="259"/>
            <p14:sldId id="264"/>
            <p14:sldId id="266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B8CB-34F6-4F49-8997-D40B7B09DCA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053C-326C-4B08-9FE3-98DD9460F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6B966C-5EA3-4298-B213-4ABFFD105F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752600"/>
          </a:xfrm>
        </p:spPr>
        <p:txBody>
          <a:bodyPr/>
          <a:lstStyle/>
          <a:p>
            <a:r>
              <a:rPr lang="id-ID" sz="2800" dirty="0" smtClean="0"/>
              <a:t>Pengantar Struktur Data</a:t>
            </a:r>
          </a:p>
          <a:p>
            <a:endParaRPr lang="id-ID" dirty="0" smtClean="0"/>
          </a:p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id-ID" dirty="0" smtClean="0">
                <a:sym typeface="Wingdings" pitchFamily="2" charset="2"/>
              </a:rPr>
              <a:t>1 orang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id-ID" dirty="0" smtClean="0">
                <a:sym typeface="Wingdings" pitchFamily="2" charset="2"/>
              </a:rPr>
              <a:t>(gunakan </a:t>
            </a:r>
            <a:r>
              <a:rPr lang="en-US" dirty="0" smtClean="0">
                <a:sym typeface="Wingdings" pitchFamily="2" charset="2"/>
              </a:rPr>
              <a:t>r</a:t>
            </a:r>
            <a:r>
              <a:rPr lang="id-ID" dirty="0" smtClean="0">
                <a:sym typeface="Wingdings" pitchFamily="2" charset="2"/>
              </a:rPr>
              <a:t>ecord</a:t>
            </a:r>
            <a:r>
              <a:rPr lang="en-US" smtClean="0">
                <a:sym typeface="Wingdings" pitchFamily="2" charset="2"/>
              </a:rPr>
              <a:t>)!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JAMAK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848600" cy="609600"/>
          </a:xfrm>
        </p:spPr>
        <p:txBody>
          <a:bodyPr/>
          <a:lstStyle/>
          <a:p>
            <a:pPr algn="l" eaLnBrk="1" hangingPunct="1"/>
            <a:r>
              <a:rPr lang="en-US" dirty="0" err="1" smtClean="0"/>
              <a:t>Algoritma</a:t>
            </a:r>
            <a:endParaRPr lang="en-US" dirty="0" smtClean="0"/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457200" y="1600200"/>
            <a:ext cx="7543800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D</a:t>
            </a:r>
            <a:r>
              <a:rPr kumimoji="1" lang="en-US" sz="2700" dirty="0" err="1" smtClean="0">
                <a:cs typeface="Times New Roman" pitchFamily="18" charset="0"/>
              </a:rPr>
              <a:t>eskripsi</a:t>
            </a:r>
            <a:r>
              <a:rPr kumimoji="1" lang="en-US" sz="2700" dirty="0" smtClean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langkah-langkah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penyelesaian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masalah</a:t>
            </a:r>
            <a:r>
              <a:rPr kumimoji="1" lang="en-US" sz="2700" dirty="0">
                <a:cs typeface="Times New Roman" pitchFamily="18" charset="0"/>
              </a:rPr>
              <a:t> yang </a:t>
            </a:r>
            <a:r>
              <a:rPr kumimoji="1" lang="en-US" sz="2700" dirty="0" err="1">
                <a:cs typeface="Times New Roman" pitchFamily="18" charset="0"/>
              </a:rPr>
              <a:t>tersusun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secara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logis</a:t>
            </a:r>
            <a:r>
              <a:rPr kumimoji="1" lang="en-US" sz="2700" dirty="0">
                <a:cs typeface="Times New Roman" pitchFamily="18" charset="0"/>
              </a:rPr>
              <a:t> </a:t>
            </a:r>
            <a:endParaRPr kumimoji="1" lang="id-ID" sz="2700" dirty="0" smtClean="0"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Ditulis dengan notasi khusus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Notasi mudah dimengerti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Notasi dapat ditterjemahkan menjadi sintaks suatu bahasa</a:t>
            </a:r>
            <a:endParaRPr kumimoji="1" lang="en-US" sz="2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848600" cy="609600"/>
          </a:xfrm>
        </p:spPr>
        <p:txBody>
          <a:bodyPr/>
          <a:lstStyle/>
          <a:p>
            <a:pPr algn="l" eaLnBrk="1" hangingPunct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…..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1600200"/>
            <a:ext cx="7162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Mencari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nilai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maksimum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Mengurutkan</a:t>
            </a:r>
            <a:r>
              <a:rPr kumimoji="1" lang="en-US" sz="2700" dirty="0">
                <a:cs typeface="Times New Roman" pitchFamily="18" charset="0"/>
              </a:rPr>
              <a:t> data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Mencetak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bilangan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ganjil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dari</a:t>
            </a:r>
            <a:r>
              <a:rPr kumimoji="1" lang="en-US" sz="2700" dirty="0">
                <a:cs typeface="Times New Roman" pitchFamily="18" charset="0"/>
              </a:rPr>
              <a:t> 1 – 19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Menyimpan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mahasiswa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baru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Mencetak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Mengirim</a:t>
            </a:r>
            <a:r>
              <a:rPr kumimoji="1" lang="en-US" sz="2700" dirty="0">
                <a:cs typeface="Times New Roman" pitchFamily="18" charset="0"/>
              </a:rPr>
              <a:t> email </a:t>
            </a:r>
            <a:r>
              <a:rPr kumimoji="1" lang="en-US" sz="2700" dirty="0" err="1">
                <a:cs typeface="Times New Roman" pitchFamily="18" charset="0"/>
              </a:rPr>
              <a:t>berdasarkan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jadual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>
                <a:cs typeface="Times New Roman" pitchFamily="18" charset="0"/>
              </a:rPr>
              <a:t>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848600" cy="6096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Contoh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Algoritma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Mencetak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Absensi</a:t>
            </a:r>
            <a:r>
              <a:rPr lang="en-US" sz="3200" dirty="0" smtClean="0">
                <a:solidFill>
                  <a:schemeClr val="tx1"/>
                </a:solidFill>
              </a:rPr>
              <a:t>…..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1600200"/>
            <a:ext cx="7910513" cy="488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dirty="0" smtClean="0"/>
              <a:t>Is :Data </a:t>
            </a:r>
            <a:r>
              <a:rPr lang="en-US" sz="2800" dirty="0" err="1" smtClean="0"/>
              <a:t>Absensi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 program </a:t>
            </a:r>
            <a:r>
              <a:rPr lang="en-US" sz="2800" dirty="0" err="1" smtClean="0"/>
              <a:t>studi</a:t>
            </a:r>
            <a:endParaRPr lang="en-US" sz="2800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 smtClean="0">
                <a:cs typeface="Times New Roman" pitchFamily="18" charset="0"/>
              </a:rPr>
              <a:t>Buka</a:t>
            </a:r>
            <a:r>
              <a:rPr kumimoji="1" lang="en-US" sz="2700" dirty="0" smtClean="0">
                <a:cs typeface="Times New Roman" pitchFamily="18" charset="0"/>
              </a:rPr>
              <a:t> </a:t>
            </a:r>
            <a:r>
              <a:rPr kumimoji="1" lang="en-US" sz="2700" dirty="0">
                <a:cs typeface="Times New Roman" pitchFamily="18" charset="0"/>
              </a:rPr>
              <a:t>Data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Mata </a:t>
            </a:r>
            <a:r>
              <a:rPr kumimoji="1" lang="en-US" sz="2700" dirty="0" err="1">
                <a:cs typeface="Times New Roman" pitchFamily="18" charset="0"/>
              </a:rPr>
              <a:t>Kuliah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Kelas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Format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r>
              <a:rPr kumimoji="1" lang="en-US" sz="2700" dirty="0">
                <a:cs typeface="Times New Roman" pitchFamily="18" charset="0"/>
              </a:rPr>
              <a:t> (4 / 14 </a:t>
            </a:r>
            <a:r>
              <a:rPr kumimoji="1" lang="en-US" sz="2700" dirty="0" err="1">
                <a:cs typeface="Times New Roman" pitchFamily="18" charset="0"/>
              </a:rPr>
              <a:t>kolom</a:t>
            </a:r>
            <a:r>
              <a:rPr kumimoji="1" lang="en-US" sz="2700" dirty="0"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banyak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pencetakan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Ambil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mhs</a:t>
            </a:r>
            <a:r>
              <a:rPr kumimoji="1" lang="en-US" sz="2700" dirty="0">
                <a:cs typeface="Times New Roman" pitchFamily="18" charset="0"/>
              </a:rPr>
              <a:t> ke-1, </a:t>
            </a:r>
            <a:r>
              <a:rPr kumimoji="1" lang="en-US" sz="2700" dirty="0" err="1">
                <a:cs typeface="Times New Roman" pitchFamily="18" charset="0"/>
              </a:rPr>
              <a:t>lalu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cetak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Ulangi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langkah</a:t>
            </a:r>
            <a:r>
              <a:rPr kumimoji="1" lang="en-US" sz="2700" dirty="0">
                <a:cs typeface="Times New Roman" pitchFamily="18" charset="0"/>
              </a:rPr>
              <a:t> ke-6  </a:t>
            </a:r>
            <a:r>
              <a:rPr kumimoji="1" lang="en-US" sz="2700" dirty="0" err="1">
                <a:cs typeface="Times New Roman" pitchFamily="18" charset="0"/>
              </a:rPr>
              <a:t>sampai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habis</a:t>
            </a:r>
            <a:endParaRPr kumimoji="1" lang="en-US" sz="2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logik dari suatu organisasi data.</a:t>
            </a:r>
            <a:r>
              <a:rPr lang="en-US" noProof="1" smtClean="0">
                <a:sym typeface="Wingdings" pitchFamily="2" charset="2"/>
              </a:rPr>
              <a:t> (Mis. struktur atau array)</a:t>
            </a:r>
            <a:endParaRPr lang="id-ID" noProof="1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data harus bisa merefleksikan data di kehidupan nyata.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Struktur data harus simpel dalam memproses data yang ada di dalamnya.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lvl="2"/>
            <a:r>
              <a:rPr lang="en-US" dirty="0" err="1" smtClean="0"/>
              <a:t>oleh</a:t>
            </a:r>
            <a:r>
              <a:rPr lang="en-US" dirty="0" smtClean="0"/>
              <a:t> program,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 integer(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),</a:t>
            </a:r>
          </a:p>
          <a:p>
            <a:pPr lvl="3"/>
            <a:r>
              <a:rPr lang="en-US" dirty="0" smtClean="0"/>
              <a:t> real 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),</a:t>
            </a:r>
          </a:p>
          <a:p>
            <a:pPr lvl="3"/>
            <a:r>
              <a:rPr lang="sv-SE" dirty="0" smtClean="0"/>
              <a:t> char (alphanumerik dan tanda baca),</a:t>
            </a:r>
          </a:p>
          <a:p>
            <a:pPr lvl="3"/>
            <a:r>
              <a:rPr lang="en-US" dirty="0" smtClean="0"/>
              <a:t>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en-US" dirty="0" err="1" smtClean="0"/>
              <a:t>logika</a:t>
            </a:r>
            <a:r>
              <a:rPr lang="en-US" dirty="0" smtClean="0"/>
              <a:t>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Bentukan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Record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0600" y="2286000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nama_baru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tipedasar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4414" y="407194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nama_record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record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 elemen1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elemen2 :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&gt;</a:t>
            </a:r>
            <a:endParaRPr lang="id-ID" sz="28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4128</TotalTime>
  <Words>307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STRUKTUR DATA</vt:lpstr>
      <vt:lpstr>Data</vt:lpstr>
      <vt:lpstr>Algoritma</vt:lpstr>
      <vt:lpstr>Contoh Algoritma …..</vt:lpstr>
      <vt:lpstr>Contoh Algoritma Mencetak Absensi…..</vt:lpstr>
      <vt:lpstr>Struktur Data</vt:lpstr>
      <vt:lpstr>Tipe Data</vt:lpstr>
      <vt:lpstr>Tipe Data</vt:lpstr>
      <vt:lpstr>Algoritma Tipe Data Bentukan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GENERAL JURUSAN TEKNIK KOMPUTER</dc:title>
  <dc:creator>sisdig</dc:creator>
  <cp:lastModifiedBy>Axioo</cp:lastModifiedBy>
  <cp:revision>84</cp:revision>
  <dcterms:created xsi:type="dcterms:W3CDTF">2011-08-23T04:08:52Z</dcterms:created>
  <dcterms:modified xsi:type="dcterms:W3CDTF">2013-08-27T02:00:31Z</dcterms:modified>
</cp:coreProperties>
</file>