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73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E693D-CAA0-4AAE-8C87-A9DB24AF54CB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56AC41F-1E2D-4035-A2C6-A32A2A56B0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E693D-CAA0-4AAE-8C87-A9DB24AF54CB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AC41F-1E2D-4035-A2C6-A32A2A56B0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E693D-CAA0-4AAE-8C87-A9DB24AF54CB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AC41F-1E2D-4035-A2C6-A32A2A56B0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E693D-CAA0-4AAE-8C87-A9DB24AF54CB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56AC41F-1E2D-4035-A2C6-A32A2A56B0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E693D-CAA0-4AAE-8C87-A9DB24AF54CB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AC41F-1E2D-4035-A2C6-A32A2A56B09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E693D-CAA0-4AAE-8C87-A9DB24AF54CB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AC41F-1E2D-4035-A2C6-A32A2A56B0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E693D-CAA0-4AAE-8C87-A9DB24AF54CB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656AC41F-1E2D-4035-A2C6-A32A2A56B09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E693D-CAA0-4AAE-8C87-A9DB24AF54CB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AC41F-1E2D-4035-A2C6-A32A2A56B0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E693D-CAA0-4AAE-8C87-A9DB24AF54CB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AC41F-1E2D-4035-A2C6-A32A2A56B0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E693D-CAA0-4AAE-8C87-A9DB24AF54CB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AC41F-1E2D-4035-A2C6-A32A2A56B0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E693D-CAA0-4AAE-8C87-A9DB24AF54CB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AC41F-1E2D-4035-A2C6-A32A2A56B09B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E8E693D-CAA0-4AAE-8C87-A9DB24AF54CB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56AC41F-1E2D-4035-A2C6-A32A2A56B09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4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Real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Kania</a:t>
            </a:r>
            <a:r>
              <a:rPr lang="en-US" dirty="0" smtClean="0"/>
              <a:t> </a:t>
            </a:r>
            <a:r>
              <a:rPr lang="en-US" dirty="0" err="1" smtClean="0"/>
              <a:t>Evita</a:t>
            </a:r>
            <a:r>
              <a:rPr lang="en-US" dirty="0" smtClean="0"/>
              <a:t> </a:t>
            </a:r>
            <a:r>
              <a:rPr lang="en-US" dirty="0" err="1" smtClean="0"/>
              <a:t>Dewi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Definisi</a:t>
            </a:r>
            <a:r>
              <a:rPr lang="en-US" dirty="0" smtClean="0"/>
              <a:t> </a:t>
            </a:r>
            <a:r>
              <a:rPr lang="en-US" dirty="0" err="1" smtClean="0"/>
              <a:t>himpunan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Real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Himpunan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real </a:t>
            </a:r>
            <a:r>
              <a:rPr lang="en-US" dirty="0" err="1" smtClean="0"/>
              <a:t>sendiri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gabungan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himpunan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dirty="0" err="1" smtClean="0"/>
              <a:t>rasional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himpunan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dirty="0" err="1" smtClean="0"/>
              <a:t>irasional</a:t>
            </a:r>
            <a:r>
              <a:rPr lang="en-US" dirty="0" smtClean="0"/>
              <a:t>. </a:t>
            </a:r>
            <a:r>
              <a:rPr lang="en-US" dirty="0" err="1" smtClean="0"/>
              <a:t>Berikut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diagram Venn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himpunan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real.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Definisi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real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Real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himpunan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real yang </a:t>
            </a:r>
            <a:r>
              <a:rPr lang="en-US" dirty="0" err="1" smtClean="0"/>
              <a:t>disertai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penjumlahan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perkalian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memenuhi</a:t>
            </a:r>
            <a:r>
              <a:rPr lang="en-US" dirty="0" smtClean="0"/>
              <a:t> </a:t>
            </a:r>
            <a:r>
              <a:rPr lang="en-US" dirty="0" err="1" smtClean="0"/>
              <a:t>aksioma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,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semesta</a:t>
            </a:r>
            <a:r>
              <a:rPr lang="en-US" dirty="0" smtClean="0"/>
              <a:t> </a:t>
            </a:r>
            <a:r>
              <a:rPr lang="en-US" dirty="0" err="1" smtClean="0"/>
              <a:t>pembicaraan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Kalkulus</a:t>
            </a:r>
            <a:endParaRPr lang="en-US" dirty="0" smtClean="0"/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Sifat-sifat</a:t>
            </a:r>
            <a:r>
              <a:rPr lang="en-US" dirty="0" smtClean="0"/>
              <a:t> </a:t>
            </a:r>
            <a:r>
              <a:rPr lang="en-US" dirty="0" err="1" smtClean="0"/>
              <a:t>medan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Jika</a:t>
            </a:r>
            <a:r>
              <a:rPr lang="en-US" dirty="0" smtClean="0"/>
              <a:t>  </a:t>
            </a:r>
            <a:r>
              <a:rPr lang="en-US" dirty="0" smtClean="0"/>
              <a:t>x, y, z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real,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berlaku</a:t>
            </a:r>
            <a:r>
              <a:rPr lang="en-US" dirty="0" smtClean="0"/>
              <a:t> </a:t>
            </a:r>
            <a:r>
              <a:rPr lang="en-US" dirty="0" err="1" smtClean="0"/>
              <a:t>sifat-sifat</a:t>
            </a:r>
            <a:r>
              <a:rPr lang="en-US" dirty="0" smtClean="0"/>
              <a:t> </a:t>
            </a:r>
            <a:r>
              <a:rPr lang="en-US" dirty="0" err="1" smtClean="0"/>
              <a:t>medan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x</a:t>
            </a:r>
            <a:r>
              <a:rPr lang="en-US" dirty="0" smtClean="0"/>
              <a:t> + y = y + x (</a:t>
            </a:r>
            <a:r>
              <a:rPr lang="en-US" dirty="0" err="1" smtClean="0"/>
              <a:t>komutatif</a:t>
            </a:r>
            <a:r>
              <a:rPr lang="en-US" dirty="0" smtClean="0"/>
              <a:t> </a:t>
            </a:r>
            <a:r>
              <a:rPr lang="en-US" dirty="0" err="1" smtClean="0"/>
              <a:t>penjumlahan</a:t>
            </a:r>
            <a:r>
              <a:rPr lang="en-US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x + (y + z) = (x + y) + z (</a:t>
            </a:r>
            <a:r>
              <a:rPr lang="en-US" dirty="0" err="1" smtClean="0"/>
              <a:t>asosaitif</a:t>
            </a:r>
            <a:r>
              <a:rPr lang="en-US" dirty="0" smtClean="0"/>
              <a:t> </a:t>
            </a:r>
            <a:r>
              <a:rPr lang="en-US" dirty="0" err="1" smtClean="0"/>
              <a:t>penjumlahan</a:t>
            </a:r>
            <a:r>
              <a:rPr lang="en-US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x(y + z) = </a:t>
            </a:r>
            <a:r>
              <a:rPr lang="en-US" dirty="0" err="1" smtClean="0"/>
              <a:t>xy</a:t>
            </a:r>
            <a:r>
              <a:rPr lang="en-US" dirty="0" smtClean="0"/>
              <a:t> + </a:t>
            </a:r>
            <a:r>
              <a:rPr lang="en-US" dirty="0" err="1" smtClean="0"/>
              <a:t>xz</a:t>
            </a:r>
            <a:r>
              <a:rPr lang="en-US" dirty="0" smtClean="0"/>
              <a:t> (</a:t>
            </a:r>
            <a:r>
              <a:rPr lang="en-US" dirty="0" err="1" smtClean="0"/>
              <a:t>distributif</a:t>
            </a:r>
            <a:r>
              <a:rPr lang="en-US" dirty="0" smtClean="0"/>
              <a:t> </a:t>
            </a:r>
            <a:r>
              <a:rPr lang="en-US" dirty="0" err="1" smtClean="0"/>
              <a:t>kiri</a:t>
            </a:r>
            <a:r>
              <a:rPr lang="en-US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(x + y)z = </a:t>
            </a:r>
            <a:r>
              <a:rPr lang="en-US" dirty="0" err="1" smtClean="0"/>
              <a:t>xz</a:t>
            </a:r>
            <a:r>
              <a:rPr lang="en-US" dirty="0" smtClean="0"/>
              <a:t> + </a:t>
            </a:r>
            <a:r>
              <a:rPr lang="en-US" dirty="0" err="1" smtClean="0"/>
              <a:t>yz</a:t>
            </a:r>
            <a:r>
              <a:rPr lang="en-US" dirty="0" smtClean="0"/>
              <a:t> (</a:t>
            </a:r>
            <a:r>
              <a:rPr lang="en-US" dirty="0" err="1" smtClean="0"/>
              <a:t>distributif</a:t>
            </a:r>
            <a:r>
              <a:rPr lang="en-US" dirty="0" smtClean="0"/>
              <a:t> </a:t>
            </a:r>
            <a:r>
              <a:rPr lang="en-US" dirty="0" err="1" smtClean="0"/>
              <a:t>kanan</a:t>
            </a:r>
            <a:r>
              <a:rPr lang="en-US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dirty="0" err="1" smtClean="0"/>
              <a:t>identitas</a:t>
            </a:r>
            <a:r>
              <a:rPr lang="en-US" dirty="0" smtClean="0"/>
              <a:t> </a:t>
            </a:r>
            <a:r>
              <a:rPr lang="en-US" dirty="0" err="1" smtClean="0"/>
              <a:t>penjumlahan</a:t>
            </a:r>
            <a:r>
              <a:rPr lang="en-US" dirty="0" smtClean="0"/>
              <a:t> (0)</a:t>
            </a:r>
          </a:p>
          <a:p>
            <a:pPr marL="514350" indent="-514350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Sifat-sifat</a:t>
            </a:r>
            <a:r>
              <a:rPr lang="en-US" dirty="0" smtClean="0"/>
              <a:t> </a:t>
            </a:r>
            <a:r>
              <a:rPr lang="en-US" dirty="0" err="1" smtClean="0"/>
              <a:t>medan</a:t>
            </a:r>
            <a:r>
              <a:rPr lang="en-US" dirty="0" smtClean="0"/>
              <a:t> (</a:t>
            </a:r>
            <a:r>
              <a:rPr lang="en-US" dirty="0" err="1" smtClean="0"/>
              <a:t>lanjutan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6"/>
            </a:pPr>
            <a:r>
              <a:rPr lang="en-US" dirty="0" err="1" smtClean="0"/>
              <a:t>Invers</a:t>
            </a:r>
            <a:r>
              <a:rPr lang="en-US" dirty="0" smtClean="0"/>
              <a:t> </a:t>
            </a:r>
            <a:r>
              <a:rPr lang="en-US" dirty="0" err="1" smtClean="0"/>
              <a:t>penjumlahan</a:t>
            </a:r>
            <a:r>
              <a:rPr lang="en-US" dirty="0" smtClean="0"/>
              <a:t> (-x)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en-US" dirty="0" smtClean="0"/>
              <a:t>x</a:t>
            </a:r>
            <a:r>
              <a:rPr lang="en-US" dirty="0" smtClean="0"/>
              <a:t> . </a:t>
            </a:r>
            <a:r>
              <a:rPr lang="en-US" dirty="0" smtClean="0"/>
              <a:t>y</a:t>
            </a:r>
            <a:r>
              <a:rPr lang="en-US" dirty="0" smtClean="0"/>
              <a:t> = y . x (</a:t>
            </a:r>
            <a:r>
              <a:rPr lang="en-US" dirty="0" err="1" smtClean="0"/>
              <a:t>komutatif</a:t>
            </a:r>
            <a:r>
              <a:rPr lang="en-US" dirty="0" smtClean="0"/>
              <a:t> </a:t>
            </a:r>
            <a:r>
              <a:rPr lang="en-US" dirty="0" err="1" smtClean="0"/>
              <a:t>perkalian</a:t>
            </a:r>
            <a:r>
              <a:rPr lang="en-US" dirty="0" smtClean="0"/>
              <a:t>)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en-US" dirty="0" smtClean="0"/>
              <a:t>x(</a:t>
            </a:r>
            <a:r>
              <a:rPr lang="en-US" dirty="0" err="1" smtClean="0"/>
              <a:t>y.z</a:t>
            </a:r>
            <a:r>
              <a:rPr lang="en-US" dirty="0" smtClean="0"/>
              <a:t>) = (</a:t>
            </a:r>
            <a:r>
              <a:rPr lang="en-US" dirty="0" err="1" smtClean="0"/>
              <a:t>x.y</a:t>
            </a:r>
            <a:r>
              <a:rPr lang="en-US" dirty="0" smtClean="0"/>
              <a:t>)z (</a:t>
            </a:r>
            <a:r>
              <a:rPr lang="en-US" dirty="0" err="1" smtClean="0"/>
              <a:t>asosiatif</a:t>
            </a:r>
            <a:r>
              <a:rPr lang="en-US" dirty="0" smtClean="0"/>
              <a:t> </a:t>
            </a:r>
            <a:r>
              <a:rPr lang="en-US" dirty="0" err="1" smtClean="0"/>
              <a:t>perkalian</a:t>
            </a:r>
            <a:r>
              <a:rPr lang="en-US" dirty="0" smtClean="0"/>
              <a:t>)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dirty="0" err="1" smtClean="0"/>
              <a:t>identitas</a:t>
            </a:r>
            <a:r>
              <a:rPr lang="en-US" dirty="0" smtClean="0"/>
              <a:t> </a:t>
            </a:r>
            <a:r>
              <a:rPr lang="en-US" dirty="0" err="1" smtClean="0"/>
              <a:t>perkalian</a:t>
            </a:r>
            <a:r>
              <a:rPr lang="en-US" dirty="0" smtClean="0"/>
              <a:t> (1)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en-US" dirty="0" err="1" smtClean="0"/>
              <a:t>Invers</a:t>
            </a:r>
            <a:r>
              <a:rPr lang="en-US" dirty="0" smtClean="0"/>
              <a:t> </a:t>
            </a:r>
            <a:r>
              <a:rPr lang="en-US" dirty="0" err="1" smtClean="0"/>
              <a:t>Perkalian</a:t>
            </a:r>
            <a:r>
              <a:rPr lang="en-US" dirty="0" smtClean="0"/>
              <a:t> (1/x) </a:t>
            </a:r>
            <a:r>
              <a:rPr lang="en-US" dirty="0" err="1" smtClean="0"/>
              <a:t>kecuali</a:t>
            </a:r>
            <a:r>
              <a:rPr lang="en-US" dirty="0" smtClean="0"/>
              <a:t> x = 0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Sifat</a:t>
            </a:r>
            <a:r>
              <a:rPr lang="en-US" dirty="0" smtClean="0"/>
              <a:t> </a:t>
            </a:r>
            <a:r>
              <a:rPr lang="en-US" dirty="0" err="1" smtClean="0"/>
              <a:t>urutan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dirty="0" err="1" smtClean="0"/>
              <a:t>Trikotomi</a:t>
            </a: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	</a:t>
            </a:r>
            <a:r>
              <a:rPr lang="en-US" dirty="0" err="1" smtClean="0"/>
              <a:t>Jika</a:t>
            </a:r>
            <a:r>
              <a:rPr lang="en-US" dirty="0" smtClean="0"/>
              <a:t> x </a:t>
            </a:r>
            <a:r>
              <a:rPr lang="en-US" dirty="0" err="1" smtClean="0"/>
              <a:t>dan</a:t>
            </a:r>
            <a:r>
              <a:rPr lang="en-US" dirty="0" smtClean="0"/>
              <a:t> y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real,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pasti</a:t>
            </a:r>
            <a:r>
              <a:rPr lang="en-US" dirty="0" smtClean="0"/>
              <a:t> </a:t>
            </a:r>
            <a:r>
              <a:rPr lang="en-US" dirty="0" err="1" smtClean="0"/>
              <a:t>berlaku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x &gt; y </a:t>
            </a:r>
            <a:r>
              <a:rPr lang="en-US" dirty="0" err="1" smtClean="0"/>
              <a:t>atau</a:t>
            </a:r>
            <a:r>
              <a:rPr lang="en-US" dirty="0" smtClean="0"/>
              <a:t> x &lt; y </a:t>
            </a:r>
            <a:r>
              <a:rPr lang="en-US" dirty="0" err="1" smtClean="0"/>
              <a:t>atau</a:t>
            </a:r>
            <a:r>
              <a:rPr lang="en-US" dirty="0" smtClean="0"/>
              <a:t> x = y </a:t>
            </a:r>
            <a:endParaRPr lang="en-US" dirty="0" smtClean="0"/>
          </a:p>
          <a:p>
            <a:pPr marL="514350" lvl="0" indent="-514350">
              <a:buFont typeface="+mj-lt"/>
              <a:buAutoNum type="arabicPeriod" startAt="2"/>
            </a:pPr>
            <a:r>
              <a:rPr lang="en-US" dirty="0" err="1" smtClean="0"/>
              <a:t>Transitif</a:t>
            </a:r>
            <a:endParaRPr lang="en-US" dirty="0" smtClean="0"/>
          </a:p>
          <a:p>
            <a:pPr marL="514350" lvl="0" indent="-514350">
              <a:buNone/>
            </a:pPr>
            <a:endParaRPr lang="en-US" dirty="0" smtClean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961781" y="3886200"/>
          <a:ext cx="5286619" cy="2006600"/>
        </p:xfrm>
        <a:graphic>
          <a:graphicData uri="http://schemas.openxmlformats.org/presentationml/2006/ole">
            <p:oleObj spid="_x0000_s2050" name="Equation" r:id="rId3" imgW="1739880" imgH="660240" progId="Equation.3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Sifat</a:t>
            </a:r>
            <a:r>
              <a:rPr lang="en-US" dirty="0" smtClean="0"/>
              <a:t> </a:t>
            </a:r>
            <a:r>
              <a:rPr lang="en-US" dirty="0" err="1" smtClean="0"/>
              <a:t>Urutan</a:t>
            </a:r>
            <a:r>
              <a:rPr lang="en-US" dirty="0" smtClean="0"/>
              <a:t> (</a:t>
            </a:r>
            <a:r>
              <a:rPr lang="en-US" dirty="0" err="1" smtClean="0"/>
              <a:t>lanjutan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3"/>
            </a:pPr>
            <a:r>
              <a:rPr lang="en-US" dirty="0" err="1" smtClean="0"/>
              <a:t>Penjumlahan</a:t>
            </a:r>
            <a:endParaRPr lang="en-US" dirty="0"/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1219200" y="2743200"/>
          <a:ext cx="4668838" cy="2006600"/>
        </p:xfrm>
        <a:graphic>
          <a:graphicData uri="http://schemas.openxmlformats.org/presentationml/2006/ole">
            <p:oleObj spid="_x0000_s3074" name="Equation" r:id="rId3" imgW="1536480" imgH="660240" progId="Equation.3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Sifat</a:t>
            </a:r>
            <a:r>
              <a:rPr lang="en-US" dirty="0" smtClean="0"/>
              <a:t> </a:t>
            </a:r>
            <a:r>
              <a:rPr lang="en-US" dirty="0" err="1" smtClean="0"/>
              <a:t>Urutan</a:t>
            </a:r>
            <a:r>
              <a:rPr lang="en-US" dirty="0" smtClean="0"/>
              <a:t> (</a:t>
            </a:r>
            <a:r>
              <a:rPr lang="en-US" dirty="0" err="1" smtClean="0"/>
              <a:t>lanjutan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4"/>
            </a:pPr>
            <a:r>
              <a:rPr lang="en-US" dirty="0" err="1" smtClean="0"/>
              <a:t>Perkalian</a:t>
            </a:r>
            <a:endParaRPr lang="en-US" dirty="0"/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1223963" y="2209800"/>
          <a:ext cx="3127375" cy="1676400"/>
        </p:xfrm>
        <a:graphic>
          <a:graphicData uri="http://schemas.openxmlformats.org/presentationml/2006/ole">
            <p:oleObj spid="_x0000_s4098" name="Equation" r:id="rId3" imgW="1231560" imgH="660240" progId="Equation.3">
              <p:embed/>
            </p:oleObj>
          </a:graphicData>
        </a:graphic>
      </p:graphicFrame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4729163" y="4191000"/>
          <a:ext cx="3127375" cy="1676400"/>
        </p:xfrm>
        <a:graphic>
          <a:graphicData uri="http://schemas.openxmlformats.org/presentationml/2006/ole">
            <p:oleObj spid="_x0000_s4099" name="Equation" r:id="rId4" imgW="1231560" imgH="660240" progId="Equation.3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257800" y="2583359"/>
            <a:ext cx="3276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/>
              <a:t>Jika</a:t>
            </a:r>
            <a:r>
              <a:rPr lang="en-US" sz="4400" dirty="0" smtClean="0"/>
              <a:t> z &gt; 0</a:t>
            </a:r>
            <a:endParaRPr lang="en-US" sz="4400" dirty="0"/>
          </a:p>
        </p:txBody>
      </p:sp>
      <p:sp>
        <p:nvSpPr>
          <p:cNvPr id="7" name="Right Brace 6"/>
          <p:cNvSpPr/>
          <p:nvPr/>
        </p:nvSpPr>
        <p:spPr>
          <a:xfrm>
            <a:off x="4419600" y="2362200"/>
            <a:ext cx="762000" cy="1295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295400" y="4640759"/>
            <a:ext cx="2514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/>
              <a:t>Jika</a:t>
            </a:r>
            <a:r>
              <a:rPr lang="en-US" sz="4400" dirty="0" smtClean="0"/>
              <a:t> z &lt; 0</a:t>
            </a:r>
            <a:endParaRPr lang="en-US" sz="4400" dirty="0"/>
          </a:p>
        </p:txBody>
      </p:sp>
      <p:sp>
        <p:nvSpPr>
          <p:cNvPr id="9" name="Left Brace 8"/>
          <p:cNvSpPr/>
          <p:nvPr/>
        </p:nvSpPr>
        <p:spPr>
          <a:xfrm>
            <a:off x="3810000" y="4419600"/>
            <a:ext cx="914400" cy="12954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kucing-smile4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18523" b="18523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5257800"/>
            <a:ext cx="7696200" cy="1043768"/>
          </a:xfrm>
        </p:spPr>
        <p:txBody>
          <a:bodyPr>
            <a:normAutofit fontScale="70000" lnSpcReduction="20000"/>
          </a:bodyPr>
          <a:lstStyle/>
          <a:p>
            <a:r>
              <a:rPr lang="en-US" sz="7200" dirty="0" err="1" smtClean="0">
                <a:latin typeface="Algerian" pitchFamily="82" charset="0"/>
              </a:rPr>
              <a:t>Ada</a:t>
            </a:r>
            <a:r>
              <a:rPr lang="en-US" sz="7200" dirty="0" smtClean="0">
                <a:latin typeface="Algerian" pitchFamily="82" charset="0"/>
              </a:rPr>
              <a:t> </a:t>
            </a:r>
            <a:r>
              <a:rPr lang="en-US" sz="7200" dirty="0" err="1" smtClean="0">
                <a:latin typeface="Algerian" pitchFamily="82" charset="0"/>
              </a:rPr>
              <a:t>Pertanyaan</a:t>
            </a:r>
            <a:r>
              <a:rPr lang="en-US" sz="7200" dirty="0" smtClean="0">
                <a:latin typeface="Algerian" pitchFamily="82" charset="0"/>
              </a:rPr>
              <a:t>????</a:t>
            </a:r>
            <a:endParaRPr lang="en-US" sz="7200" dirty="0">
              <a:latin typeface="Algerian" pitchFamily="82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28</TotalTime>
  <Words>214</Words>
  <Application>Microsoft Office PowerPoint</Application>
  <PresentationFormat>On-screen Show (4:3)</PresentationFormat>
  <Paragraphs>30</Paragraphs>
  <Slides>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Trek</vt:lpstr>
      <vt:lpstr>Microsoft Equation 3.0</vt:lpstr>
      <vt:lpstr>Sistem Bilangan Real</vt:lpstr>
      <vt:lpstr>Definisi himpunan bilangan Real</vt:lpstr>
      <vt:lpstr>Definisi sistem bilangan real</vt:lpstr>
      <vt:lpstr>Sifat-sifat medan</vt:lpstr>
      <vt:lpstr>Sifat-sifat medan (lanjutan)</vt:lpstr>
      <vt:lpstr>Sifat urutan</vt:lpstr>
      <vt:lpstr>Sifat Urutan (lanjutan)</vt:lpstr>
      <vt:lpstr>Sifat Urutan (lanjutan)</vt:lpstr>
      <vt:lpstr>Slide 9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 Bilangan Real</dc:title>
  <dc:creator>Valued Acer Customer</dc:creator>
  <cp:lastModifiedBy>Valued Acer Customer</cp:lastModifiedBy>
  <cp:revision>4</cp:revision>
  <dcterms:created xsi:type="dcterms:W3CDTF">2013-09-16T03:26:47Z</dcterms:created>
  <dcterms:modified xsi:type="dcterms:W3CDTF">2013-09-16T03:55:00Z</dcterms:modified>
</cp:coreProperties>
</file>