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7899BA-FFA3-486F-ADD9-9B89EF8609E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76F5B8-FBA1-40E8-AEB1-90DE634AAC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endParaRPr lang="en-US" dirty="0" smtClean="0"/>
          </a:p>
          <a:p>
            <a:r>
              <a:rPr lang="en-US" dirty="0" err="1" smtClean="0"/>
              <a:t>Fungsi</a:t>
            </a:r>
            <a:endParaRPr lang="en-US" dirty="0" smtClean="0"/>
          </a:p>
          <a:p>
            <a:r>
              <a:rPr lang="en-US" dirty="0" smtClean="0"/>
              <a:t>Limit</a:t>
            </a:r>
          </a:p>
          <a:p>
            <a:r>
              <a:rPr lang="en-US" dirty="0" err="1" smtClean="0"/>
              <a:t>Turunan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 smtClean="0"/>
          </a:p>
          <a:p>
            <a:r>
              <a:rPr lang="en-US" dirty="0" smtClean="0"/>
              <a:t>Integral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Transenden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Pengintegralan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Martono</a:t>
            </a:r>
            <a:r>
              <a:rPr lang="en-US" dirty="0" smtClean="0"/>
              <a:t>, Koko. 1999. </a:t>
            </a:r>
            <a:r>
              <a:rPr lang="en-US" i="1" dirty="0" err="1" smtClean="0"/>
              <a:t>Kalkulus</a:t>
            </a:r>
            <a:r>
              <a:rPr lang="en-US" dirty="0" smtClean="0"/>
              <a:t>. </a:t>
            </a:r>
            <a:r>
              <a:rPr lang="en-US" dirty="0" err="1" smtClean="0"/>
              <a:t>Erlangga</a:t>
            </a:r>
            <a:r>
              <a:rPr lang="en-US" dirty="0" smtClean="0"/>
              <a:t>: Jakarta</a:t>
            </a:r>
          </a:p>
          <a:p>
            <a:pPr lvl="0"/>
            <a:r>
              <a:rPr lang="en-US" dirty="0" smtClean="0"/>
              <a:t>Purcell &amp; </a:t>
            </a:r>
            <a:r>
              <a:rPr lang="en-US" dirty="0" err="1" smtClean="0"/>
              <a:t>Vanberg</a:t>
            </a:r>
            <a:r>
              <a:rPr lang="en-US" dirty="0" smtClean="0"/>
              <a:t>. 1999. </a:t>
            </a:r>
            <a:r>
              <a:rPr lang="en-US" i="1" dirty="0" err="1" smtClean="0"/>
              <a:t>Kalkulus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Geometri</a:t>
            </a:r>
            <a:r>
              <a:rPr lang="en-US" i="1" dirty="0" smtClean="0"/>
              <a:t> </a:t>
            </a:r>
            <a:r>
              <a:rPr lang="en-US" i="1" dirty="0" err="1" smtClean="0"/>
              <a:t>Analitik</a:t>
            </a:r>
            <a:r>
              <a:rPr lang="en-US" dirty="0" smtClean="0"/>
              <a:t> 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, </a:t>
            </a:r>
            <a:r>
              <a:rPr lang="en-US" dirty="0" err="1" smtClean="0"/>
              <a:t>Erlangga</a:t>
            </a:r>
            <a:r>
              <a:rPr lang="en-US" dirty="0" smtClean="0"/>
              <a:t>: Jakarta.</a:t>
            </a:r>
          </a:p>
          <a:p>
            <a:pPr lvl="0"/>
            <a:r>
              <a:rPr lang="en-US" dirty="0" smtClean="0"/>
              <a:t>Spiegel, MR.2002. </a:t>
            </a:r>
            <a:r>
              <a:rPr lang="en-US" i="1" dirty="0" err="1" smtClean="0"/>
              <a:t>Kalkulus</a:t>
            </a:r>
            <a:r>
              <a:rPr lang="en-US" i="1" dirty="0" smtClean="0"/>
              <a:t> </a:t>
            </a:r>
            <a:r>
              <a:rPr lang="en-US" i="1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Erlangga</a:t>
            </a:r>
            <a:r>
              <a:rPr lang="en-US" dirty="0" smtClean="0"/>
              <a:t>: Jakarta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1,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limit,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limit, </a:t>
            </a:r>
            <a:r>
              <a:rPr lang="en-US" dirty="0" err="1" smtClean="0"/>
              <a:t>mengaproksimasi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mengintegralkan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752600" y="2209800"/>
          <a:ext cx="5791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Keterangan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Persentase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Absensi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Tugas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Quis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481328"/>
            <a:ext cx="8229600" cy="4919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disampul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kesepakatan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terdiri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tambahan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Buku Tugas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7432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Pesamaan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Turunan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Pertidaksamaan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Penggunaan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Turunan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Domain,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Range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komposisi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Gambar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fungsi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Pengintegralan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Limit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keterlambatan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lvl="0" indent="-274320" algn="just">
              <a:spcBef>
                <a:spcPts val="58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2800" dirty="0" err="1"/>
              <a:t>Toleransi</a:t>
            </a:r>
            <a:r>
              <a:rPr lang="en-US" sz="2800" dirty="0"/>
              <a:t> </a:t>
            </a:r>
            <a:r>
              <a:rPr lang="en-US" sz="2800" dirty="0" err="1"/>
              <a:t>keterlambatan</a:t>
            </a:r>
            <a:r>
              <a:rPr lang="en-US" sz="2800" dirty="0"/>
              <a:t> 10 </a:t>
            </a:r>
            <a:r>
              <a:rPr lang="en-US" sz="2800" dirty="0" err="1"/>
              <a:t>menit</a:t>
            </a:r>
            <a:endParaRPr lang="en-US" sz="2800" dirty="0"/>
          </a:p>
          <a:p>
            <a:pPr marL="274320" lvl="0" indent="-274320" algn="just">
              <a:spcBef>
                <a:spcPts val="58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2800" dirty="0" err="1"/>
              <a:t>Mahasiswa</a:t>
            </a:r>
            <a:r>
              <a:rPr lang="en-US" sz="2800" dirty="0"/>
              <a:t> yang </a:t>
            </a:r>
            <a:r>
              <a:rPr lang="en-US" sz="2800" dirty="0" err="1"/>
              <a:t>terlambat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diizinkan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endParaRPr lang="en-US" sz="28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Perkuliahan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indent="-274320" algn="just" fontAlgn="auto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lang="en-US" sz="2800" dirty="0" err="1"/>
              <a:t>Harus membawa slide materi yang dapat diambil dikuliah online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Aturan Tambahan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loud"/>
          <p:cNvSpPr>
            <a:spLocks noGrp="1" noChangeAspect="1" noEditPoints="1" noChangeArrowheads="1"/>
          </p:cNvSpPr>
          <p:nvPr>
            <p:ph sz="quarter" idx="1"/>
          </p:nvPr>
        </p:nvSpPr>
        <p:spPr bwMode="auto">
          <a:xfrm>
            <a:off x="914400" y="1219200"/>
            <a:ext cx="7772400" cy="4572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en-US" sz="7200" dirty="0" err="1" smtClean="0"/>
              <a:t>Ada</a:t>
            </a:r>
            <a:r>
              <a:rPr lang="en-US" sz="7200" dirty="0" smtClean="0"/>
              <a:t> </a:t>
            </a:r>
            <a:r>
              <a:rPr lang="en-US" sz="7200" dirty="0" err="1" smtClean="0"/>
              <a:t>Pertanyaan</a:t>
            </a:r>
            <a:r>
              <a:rPr lang="en-US" sz="7200" dirty="0" smtClean="0"/>
              <a:t>???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189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Kalkulus 1</vt:lpstr>
      <vt:lpstr>Silabus</vt:lpstr>
      <vt:lpstr>Referensi</vt:lpstr>
      <vt:lpstr>Tujuan Pembelajaran</vt:lpstr>
      <vt:lpstr>Aturan Penilaian</vt:lpstr>
      <vt:lpstr>Slide 6</vt:lpstr>
      <vt:lpstr>Slide 7</vt:lpstr>
      <vt:lpstr>Slide 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1</dc:title>
  <dc:creator>Valued Acer Customer</dc:creator>
  <cp:lastModifiedBy>Valued Acer Customer</cp:lastModifiedBy>
  <cp:revision>6</cp:revision>
  <dcterms:created xsi:type="dcterms:W3CDTF">2013-09-16T02:43:45Z</dcterms:created>
  <dcterms:modified xsi:type="dcterms:W3CDTF">2013-09-16T03:26:36Z</dcterms:modified>
</cp:coreProperties>
</file>