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70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65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620000" cy="15240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2000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b="1" dirty="0" smtClean="0">
                <a:latin typeface="Kozuka Gothic Pro H" pitchFamily="34" charset="-128"/>
                <a:ea typeface="Kozuka Gothic Pro H" pitchFamily="34" charset="-128"/>
              </a:rPr>
              <a:t>PEMROGRAMAN I</a:t>
            </a:r>
            <a:br>
              <a:rPr lang="en-US" sz="2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(Remedial)</a:t>
            </a:r>
            <a:endParaRPr lang="en-US" sz="3200" dirty="0">
              <a:latin typeface="Maiandra GD" pitchFamily="34" charset="0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810000"/>
            <a:ext cx="3733800" cy="533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PENGANTAR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5052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86200" y="48400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1</a:t>
            </a:r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304800"/>
            <a:ext cx="1219200" cy="1235456"/>
          </a:xfrm>
          <a:prstGeom prst="rect">
            <a:avLst/>
          </a:prstGeom>
          <a:noFill/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2667000" y="6172200"/>
            <a:ext cx="3733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Ken Kinanti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Purnamasari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Program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Pertama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C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1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// Program </a:t>
            </a:r>
            <a:r>
              <a:rPr lang="en-US" sz="2100" b="1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Pertama</a:t>
            </a:r>
            <a:endParaRPr lang="en-US" sz="2100" b="1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#include &lt;</a:t>
            </a:r>
            <a:r>
              <a:rPr lang="en-US" sz="21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stdio.h</a:t>
            </a: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#include “</a:t>
            </a:r>
            <a:r>
              <a:rPr lang="en-US" sz="21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conio.h</a:t>
            </a: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”</a:t>
            </a:r>
          </a:p>
          <a:p>
            <a:pPr>
              <a:buNone/>
            </a:pPr>
            <a:endParaRPr lang="en-US" sz="21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>
              <a:buNone/>
            </a:pPr>
            <a:r>
              <a:rPr lang="en-US" sz="21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Int</a:t>
            </a: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main(</a:t>
            </a:r>
            <a:r>
              <a:rPr lang="en-US" sz="21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int</a:t>
            </a: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1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argc</a:t>
            </a: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, char *</a:t>
            </a:r>
            <a:r>
              <a:rPr lang="en-US" sz="21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argv</a:t>
            </a: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[])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	</a:t>
            </a:r>
            <a:r>
              <a:rPr lang="en-US" sz="21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printf</a:t>
            </a: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(“Hello World”);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	</a:t>
            </a:r>
            <a:r>
              <a:rPr lang="en-US" sz="21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printf</a:t>
            </a: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(“\n\n”);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	system(“PAUSE”);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	return 0;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Program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Pertama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C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1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// Program </a:t>
            </a:r>
            <a:r>
              <a:rPr lang="en-US" sz="2100" b="1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Pertama</a:t>
            </a:r>
            <a:endParaRPr lang="en-US" sz="2100" b="1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#include &lt;</a:t>
            </a:r>
            <a:r>
              <a:rPr lang="en-US" sz="21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cstdlib</a:t>
            </a: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#include &lt;</a:t>
            </a:r>
            <a:r>
              <a:rPr lang="en-US" sz="21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iostream</a:t>
            </a: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en-US" sz="21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Using namespace std;</a:t>
            </a:r>
          </a:p>
          <a:p>
            <a:pPr>
              <a:buNone/>
            </a:pPr>
            <a:endParaRPr lang="en-US" sz="21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>
              <a:buNone/>
            </a:pPr>
            <a:r>
              <a:rPr lang="en-US" sz="21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int</a:t>
            </a: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main(</a:t>
            </a:r>
            <a:r>
              <a:rPr lang="en-US" sz="21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int</a:t>
            </a: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1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argc</a:t>
            </a: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, char *</a:t>
            </a:r>
            <a:r>
              <a:rPr lang="en-US" sz="21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argv</a:t>
            </a: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[])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	</a:t>
            </a:r>
            <a:r>
              <a:rPr lang="en-US" sz="21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cout</a:t>
            </a: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&lt;&lt;“Hello World”;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	</a:t>
            </a:r>
            <a:r>
              <a:rPr lang="en-US" sz="21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cout</a:t>
            </a: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&lt;&lt;</a:t>
            </a:r>
            <a:r>
              <a:rPr lang="en-US" sz="21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endl</a:t>
            </a: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	system(“PAUSE”);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	return EXIT_SUCCESS;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Ada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Pertanyaan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???</a:t>
            </a:r>
            <a:endParaRPr lang="en-US" sz="36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TUGAS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PERSIAPKAN PRESENTASI : &lt;</a:t>
            </a:r>
            <a:r>
              <a:rPr lang="en-US" sz="28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Perorangan</a:t>
            </a:r>
            <a:r>
              <a:rPr lang="en-US" sz="28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&gt;</a:t>
            </a:r>
          </a:p>
          <a:p>
            <a:pPr>
              <a:buFontTx/>
              <a:buChar char="-"/>
            </a:pPr>
            <a:r>
              <a:rPr lang="en-US" sz="24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KELOMPOK 1 : PERCABANGAN</a:t>
            </a:r>
            <a:endParaRPr lang="en-US" sz="24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>
              <a:buFontTx/>
              <a:buChar char="-"/>
            </a:pPr>
            <a:r>
              <a:rPr lang="en-US" sz="24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KELOMPOK 2 : PENGULANGAN</a:t>
            </a:r>
          </a:p>
          <a:p>
            <a:pPr>
              <a:buFontTx/>
              <a:buChar char="-"/>
            </a:pPr>
            <a:r>
              <a:rPr lang="en-US" sz="24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KELOMPOK 3 : FUNCTION/PROCEDURE</a:t>
            </a:r>
          </a:p>
          <a:p>
            <a:pPr>
              <a:buFontTx/>
              <a:buChar char="-"/>
            </a:pPr>
            <a:r>
              <a:rPr lang="en-US" sz="24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KELOMPOK 4 : ARRAY</a:t>
            </a:r>
          </a:p>
          <a:p>
            <a:pPr>
              <a:buFontTx/>
              <a:buChar char="-"/>
            </a:pPr>
            <a:r>
              <a:rPr lang="en-US" sz="24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KELOMPOK 5 : STRING</a:t>
            </a:r>
          </a:p>
          <a:p>
            <a:pPr>
              <a:buFontTx/>
              <a:buChar char="-"/>
            </a:pPr>
            <a:r>
              <a:rPr lang="en-US" sz="24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KELOMPOK 6 : POINTER</a:t>
            </a:r>
            <a:endParaRPr lang="en-US" sz="2800" b="1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>
              <a:buNone/>
            </a:pPr>
            <a:endParaRPr lang="en-US" sz="2800" b="1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Kumpulkan</a:t>
            </a:r>
            <a:r>
              <a:rPr lang="en-US" sz="2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Printout Slide &amp; </a:t>
            </a:r>
            <a:r>
              <a:rPr lang="en-US" sz="2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Makalah</a:t>
            </a:r>
            <a:r>
              <a:rPr lang="en-US" sz="2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paling </a:t>
            </a:r>
            <a:r>
              <a:rPr lang="en-US" sz="2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lambat</a:t>
            </a:r>
            <a:r>
              <a:rPr lang="en-US" sz="2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minggu</a:t>
            </a:r>
            <a:r>
              <a:rPr lang="en-US" sz="2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depan</a:t>
            </a:r>
            <a:r>
              <a:rPr lang="en-US" sz="2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! (</a:t>
            </a:r>
            <a:r>
              <a:rPr lang="en-US" sz="24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24 September 2013</a:t>
            </a:r>
            <a:r>
              <a:rPr lang="en-US" sz="24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Level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Bahasa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Maiandra GD" pitchFamily="34" charset="0"/>
                <a:ea typeface="Adobe Fangsong Std R" pitchFamily="18" charset="-128"/>
              </a:rPr>
              <a:t>3 Level </a:t>
            </a:r>
            <a:r>
              <a:rPr lang="en-US" dirty="0" err="1" smtClean="0">
                <a:latin typeface="Maiandra GD" pitchFamily="34" charset="0"/>
                <a:ea typeface="Adobe Fangsong Std R" pitchFamily="18" charset="-128"/>
              </a:rPr>
              <a:t>Bahasa</a:t>
            </a:r>
            <a:r>
              <a:rPr lang="en-US" dirty="0" smtClean="0">
                <a:latin typeface="Maiandra GD" pitchFamily="34" charset="0"/>
                <a:ea typeface="Adobe Fangsong Std R" pitchFamily="18" charset="-128"/>
              </a:rPr>
              <a:t> :</a:t>
            </a:r>
          </a:p>
          <a:p>
            <a:pPr>
              <a:buFontTx/>
              <a:buChar char="-"/>
            </a:pPr>
            <a:r>
              <a:rPr lang="en-US" b="1" dirty="0" smtClean="0">
                <a:latin typeface="Maiandra GD" pitchFamily="34" charset="0"/>
                <a:ea typeface="Adobe Fangsong Std R" pitchFamily="18" charset="-128"/>
              </a:rPr>
              <a:t>Tingkat </a:t>
            </a:r>
            <a:r>
              <a:rPr lang="en-US" b="1" dirty="0" err="1" smtClean="0">
                <a:latin typeface="Maiandra GD" pitchFamily="34" charset="0"/>
                <a:ea typeface="Adobe Fangsong Std R" pitchFamily="18" charset="-128"/>
              </a:rPr>
              <a:t>Tinggi</a:t>
            </a:r>
            <a:endParaRPr lang="en-US" b="1" dirty="0" smtClean="0">
              <a:latin typeface="Maiandra GD" pitchFamily="34" charset="0"/>
              <a:ea typeface="Adobe Fangsong Std R" pitchFamily="18" charset="-128"/>
            </a:endParaRPr>
          </a:p>
          <a:p>
            <a:pPr>
              <a:buFontTx/>
              <a:buChar char="-"/>
            </a:pPr>
            <a:r>
              <a:rPr lang="en-US" b="1" dirty="0" smtClean="0">
                <a:latin typeface="Maiandra GD" pitchFamily="34" charset="0"/>
                <a:ea typeface="Adobe Fangsong Std R" pitchFamily="18" charset="-128"/>
              </a:rPr>
              <a:t>Tingkat </a:t>
            </a:r>
            <a:r>
              <a:rPr lang="en-US" b="1" dirty="0" err="1" smtClean="0">
                <a:latin typeface="Maiandra GD" pitchFamily="34" charset="0"/>
                <a:ea typeface="Adobe Fangsong Std R" pitchFamily="18" charset="-128"/>
              </a:rPr>
              <a:t>Menengah</a:t>
            </a:r>
            <a:endParaRPr lang="en-US" b="1" dirty="0" smtClean="0">
              <a:latin typeface="Maiandra GD" pitchFamily="34" charset="0"/>
              <a:ea typeface="Adobe Fangsong Std R" pitchFamily="18" charset="-128"/>
            </a:endParaRPr>
          </a:p>
          <a:p>
            <a:pPr>
              <a:buFontTx/>
              <a:buChar char="-"/>
            </a:pPr>
            <a:r>
              <a:rPr lang="en-US" b="1" dirty="0" smtClean="0">
                <a:latin typeface="Maiandra GD" pitchFamily="34" charset="0"/>
                <a:ea typeface="Adobe Fangsong Std R" pitchFamily="18" charset="-128"/>
              </a:rPr>
              <a:t>Tingkat </a:t>
            </a:r>
            <a:r>
              <a:rPr lang="en-US" b="1" dirty="0" err="1" smtClean="0">
                <a:latin typeface="Maiandra GD" pitchFamily="34" charset="0"/>
                <a:ea typeface="Adobe Fangsong Std R" pitchFamily="18" charset="-128"/>
              </a:rPr>
              <a:t>Rendah</a:t>
            </a:r>
            <a:endParaRPr lang="en-US" sz="2400" dirty="0"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Bahasa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C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Dibuat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oleh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	: </a:t>
            </a:r>
            <a:r>
              <a:rPr lang="en-US" sz="2800" dirty="0" smtClean="0">
                <a:latin typeface="Maiandra GD" pitchFamily="34" charset="0"/>
                <a:ea typeface="Adobe Fangsong Std R" pitchFamily="18" charset="-128"/>
              </a:rPr>
              <a:t>Brian W Kernighan &amp; Dennis M Ritchie</a:t>
            </a:r>
          </a:p>
          <a:p>
            <a:pPr>
              <a:buNone/>
            </a:pPr>
            <a:endParaRPr lang="en-US" sz="2800" dirty="0" smtClean="0">
              <a:latin typeface="Maiandra GD" pitchFamily="34" charset="0"/>
              <a:ea typeface="Kozuka Gothic Pro H" pitchFamily="34" charset="-128"/>
            </a:endParaRPr>
          </a:p>
          <a:p>
            <a:pPr>
              <a:buNone/>
            </a:pP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Level		: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Bahasa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Menengah</a:t>
            </a:r>
            <a:endParaRPr lang="en-US" sz="2800" dirty="0" smtClean="0"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Bahasa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C++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Dibuat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oleh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	: </a:t>
            </a:r>
            <a:r>
              <a:rPr lang="en-US" sz="2800" dirty="0" err="1" smtClean="0">
                <a:latin typeface="Maiandra GD" pitchFamily="34" charset="0"/>
                <a:ea typeface="Adobe Fangsong Std R" pitchFamily="18" charset="-128"/>
              </a:rPr>
              <a:t>Bjarne</a:t>
            </a:r>
            <a:r>
              <a:rPr lang="en-US" sz="28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Adobe Fangsong Std R" pitchFamily="18" charset="-128"/>
              </a:rPr>
              <a:t>Stroustrup</a:t>
            </a:r>
            <a:r>
              <a:rPr lang="en-US" sz="2800" dirty="0" smtClean="0">
                <a:latin typeface="Maiandra GD" pitchFamily="34" charset="0"/>
                <a:ea typeface="Adobe Fangsong Std R" pitchFamily="18" charset="-128"/>
              </a:rPr>
              <a:t> (1983)</a:t>
            </a:r>
          </a:p>
          <a:p>
            <a:pPr>
              <a:buNone/>
            </a:pPr>
            <a:endParaRPr lang="en-US" sz="2800" dirty="0" smtClean="0">
              <a:latin typeface="Maiandra GD" pitchFamily="34" charset="0"/>
              <a:ea typeface="Kozuka Gothic Pro H" pitchFamily="34" charset="-128"/>
            </a:endParaRPr>
          </a:p>
          <a:p>
            <a:pPr>
              <a:buNone/>
            </a:pP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Level		: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Bahasa</a:t>
            </a:r>
            <a:r>
              <a:rPr lang="en-US" sz="28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800" dirty="0" err="1" smtClean="0">
                <a:latin typeface="Maiandra GD" pitchFamily="34" charset="0"/>
                <a:ea typeface="Kozuka Gothic Pro H" pitchFamily="34" charset="-128"/>
              </a:rPr>
              <a:t>Menengah</a:t>
            </a:r>
            <a:endParaRPr lang="en-US" sz="2800" dirty="0" smtClean="0"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Kelebihan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&amp;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Kelemahan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C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KELEBIHAN</a:t>
            </a:r>
          </a:p>
          <a:p>
            <a:pPr>
              <a:buFontTx/>
              <a:buChar char="-"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Banyak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Operator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untuk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mengolah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/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memanipulasi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data</a:t>
            </a:r>
          </a:p>
          <a:p>
            <a:pPr>
              <a:buFontTx/>
              <a:buChar char="-"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Mudah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dipahami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karena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strukturnya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jelas</a:t>
            </a: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>
              <a:buFontTx/>
              <a:buChar char="-"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Kecepatan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eksekusi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tinggi</a:t>
            </a: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>
              <a:buFontTx/>
              <a:buChar char="-"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KELEMAHAN</a:t>
            </a:r>
          </a:p>
          <a:p>
            <a:pPr>
              <a:buFontTx/>
              <a:buChar char="-"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Banyak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Operator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seringkali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menyulitkan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pengguna</a:t>
            </a: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>
              <a:buFontTx/>
              <a:buChar char="-"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Perlu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ketelitian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karena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bahasa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ini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</a:t>
            </a:r>
            <a:r>
              <a:rPr lang="en-US" sz="2400" i="1" dirty="0" smtClean="0">
                <a:latin typeface="Maiandra GD" pitchFamily="34" charset="0"/>
                <a:ea typeface="Kozuka Gothic Pro H" pitchFamily="34" charset="-128"/>
              </a:rPr>
              <a:t>Case Sensitive</a:t>
            </a:r>
            <a:endParaRPr lang="en-US" sz="2800" i="1" dirty="0" smtClean="0"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Software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WINDOWS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Turbo C++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Borland C++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Dev C++</a:t>
            </a:r>
          </a:p>
          <a:p>
            <a:pPr>
              <a:buNone/>
            </a:pPr>
            <a:endParaRPr lang="en-US" sz="2400" dirty="0" smtClean="0">
              <a:latin typeface="Maiandra GD" pitchFamily="34" charset="0"/>
              <a:ea typeface="Kozuka Gothic Pro H" pitchFamily="34" charset="-128"/>
            </a:endParaRPr>
          </a:p>
          <a:p>
            <a:pPr>
              <a:buNone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LINUX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GCC</a:t>
            </a:r>
            <a:endParaRPr lang="en-US" sz="2800" dirty="0" smtClean="0"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Kerangka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Bahasa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C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1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// include header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#include &lt;</a:t>
            </a:r>
            <a:r>
              <a:rPr lang="en-US" sz="21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stdio.h</a:t>
            </a: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#include “</a:t>
            </a:r>
            <a:r>
              <a:rPr lang="en-US" sz="21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conio.h</a:t>
            </a: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”</a:t>
            </a:r>
          </a:p>
          <a:p>
            <a:pPr>
              <a:buNone/>
            </a:pPr>
            <a:endParaRPr lang="en-US" sz="21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>
              <a:buNone/>
            </a:pPr>
            <a:r>
              <a:rPr lang="en-US" sz="21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// </a:t>
            </a:r>
            <a:r>
              <a:rPr lang="en-US" sz="2100" b="1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prototipe</a:t>
            </a:r>
            <a:r>
              <a:rPr lang="en-US" sz="21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100" b="1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fungsi</a:t>
            </a:r>
            <a:endParaRPr lang="en-US" sz="2100" b="1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>
              <a:buNone/>
            </a:pPr>
            <a:r>
              <a:rPr lang="en-US" sz="21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tipe_data</a:t>
            </a: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1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nama_fungsi</a:t>
            </a: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(parameter1, parameter2, …)</a:t>
            </a:r>
          </a:p>
          <a:p>
            <a:pPr>
              <a:buNone/>
            </a:pPr>
            <a:endParaRPr lang="en-US" sz="21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>
              <a:buNone/>
            </a:pPr>
            <a:r>
              <a:rPr lang="en-US" sz="21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// </a:t>
            </a:r>
            <a:r>
              <a:rPr lang="en-US" sz="2100" b="1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implementasi</a:t>
            </a:r>
            <a:r>
              <a:rPr lang="en-US" sz="21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100" b="1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fungsi</a:t>
            </a:r>
            <a:endParaRPr lang="en-US" sz="2100" b="1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>
              <a:buNone/>
            </a:pPr>
            <a:r>
              <a:rPr lang="en-US" sz="21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tipe_data</a:t>
            </a: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1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nama_fungsi</a:t>
            </a: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(parameter1, parameter2, …)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</a:t>
            </a:r>
            <a:r>
              <a:rPr lang="en-US" sz="21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aksi</a:t>
            </a:r>
            <a:endParaRPr lang="en-US" sz="21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100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Kerangka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Bahasa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C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1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// </a:t>
            </a:r>
            <a:r>
              <a:rPr lang="en-US" sz="2100" b="1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fungsi</a:t>
            </a:r>
            <a:r>
              <a:rPr lang="en-US" sz="2100" b="1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100" b="1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utama</a:t>
            </a:r>
            <a:endParaRPr lang="en-US" sz="2100" b="1" dirty="0" smtClean="0">
              <a:latin typeface="Courier New" pitchFamily="49" charset="0"/>
              <a:ea typeface="Kozuka Gothic Pro H" pitchFamily="34" charset="-128"/>
              <a:cs typeface="Courier New" pitchFamily="49" charset="0"/>
            </a:endParaRPr>
          </a:p>
          <a:p>
            <a:pPr>
              <a:buNone/>
            </a:pPr>
            <a:r>
              <a:rPr lang="en-US" sz="21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int</a:t>
            </a: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main (</a:t>
            </a:r>
            <a:r>
              <a:rPr lang="en-US" sz="21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int</a:t>
            </a: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 </a:t>
            </a:r>
            <a:r>
              <a:rPr lang="en-US" sz="21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argc</a:t>
            </a: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, char </a:t>
            </a:r>
            <a:r>
              <a:rPr lang="en-US" sz="21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argc</a:t>
            </a: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[])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</a:t>
            </a:r>
            <a:r>
              <a:rPr lang="en-US" sz="2100" dirty="0" err="1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aksi</a:t>
            </a: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…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	return 0;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ea typeface="Kozuka Gothic Pro H" pitchFamily="34" charset="-128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Pembuatan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Program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8288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8288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Langkah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Pembuatan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Program 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Penulisan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</a:t>
            </a:r>
            <a:r>
              <a:rPr lang="en-US" sz="2400" dirty="0" err="1" smtClean="0">
                <a:latin typeface="Maiandra GD" pitchFamily="34" charset="0"/>
                <a:ea typeface="Adobe Fangsong Std R" pitchFamily="18" charset="-128"/>
              </a:rPr>
              <a:t>Sintaks</a:t>
            </a:r>
            <a:r>
              <a:rPr lang="en-US" sz="2400" dirty="0" smtClean="0">
                <a:latin typeface="Maiandra GD" pitchFamily="34" charset="0"/>
                <a:ea typeface="Adobe Fangsong Std R" pitchFamily="18" charset="-128"/>
              </a:rPr>
              <a:t> Program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 err="1" smtClean="0">
                <a:latin typeface="Maiandra GD" pitchFamily="34" charset="0"/>
                <a:ea typeface="Kozuka Gothic Pro H" pitchFamily="34" charset="-128"/>
              </a:rPr>
              <a:t>Penyimpanan</a:t>
            </a: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 Data (CTRL+S)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Compile Program (CTRL+F9)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latin typeface="Maiandra GD" pitchFamily="34" charset="0"/>
                <a:ea typeface="Kozuka Gothic Pro H" pitchFamily="34" charset="-128"/>
              </a:rPr>
              <a:t>Run Program (CTRL+F10)</a:t>
            </a:r>
            <a:endParaRPr lang="en-US" sz="2800" dirty="0" smtClean="0">
              <a:latin typeface="Maiandra GD" pitchFamily="34" charset="0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269</Words>
  <Application>Microsoft Office PowerPoint</Application>
  <PresentationFormat>On-screen Show (4:3)</PresentationFormat>
  <Paragraphs>112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MATERI PERKULIAHAN PEMROGRAMAN I (Remedial)</vt:lpstr>
      <vt:lpstr>Level Bahasa</vt:lpstr>
      <vt:lpstr>Bahasa C</vt:lpstr>
      <vt:lpstr>Bahasa C++</vt:lpstr>
      <vt:lpstr>Kelebihan &amp; Kelemahan C</vt:lpstr>
      <vt:lpstr>Software</vt:lpstr>
      <vt:lpstr>Kerangka Bahasa C</vt:lpstr>
      <vt:lpstr>Kerangka Bahasa C</vt:lpstr>
      <vt:lpstr>Pembuatan Program</vt:lpstr>
      <vt:lpstr>Program Pertama C</vt:lpstr>
      <vt:lpstr>Program Pertama C</vt:lpstr>
      <vt:lpstr>Slide 12</vt:lpstr>
      <vt:lpstr>TUGAS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asus</cp:lastModifiedBy>
  <cp:revision>176</cp:revision>
  <dcterms:created xsi:type="dcterms:W3CDTF">2012-02-22T14:18:32Z</dcterms:created>
  <dcterms:modified xsi:type="dcterms:W3CDTF">2013-09-17T11:55:34Z</dcterms:modified>
</cp:coreProperties>
</file>