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3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5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4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7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2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6804-56F2-4D5F-999F-738CC7C3A9C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2AB0-4C1D-42E5-B1EB-9B07F863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8566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98471"/>
            <a:ext cx="12192000" cy="195942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rebuchet MS" panose="020B0603020202020204" pitchFamily="34" charset="0"/>
              </a:rPr>
              <a:t>MANAJEMEN DATA</a:t>
            </a:r>
          </a:p>
          <a:p>
            <a:pPr algn="ctr"/>
            <a:r>
              <a:rPr lang="en-US" sz="3200" dirty="0" err="1" smtClean="0">
                <a:latin typeface="Trebuchet MS" panose="020B0603020202020204" pitchFamily="34" charset="0"/>
              </a:rPr>
              <a:t>Pengantar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Perkuliahan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dan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Pengantar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Sistem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Berkas</a:t>
            </a:r>
            <a:endParaRPr lang="en-U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07124"/>
            <a:ext cx="12192000" cy="195942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Pengantar</a:t>
            </a: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endParaRPr lang="id-ID" sz="6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4850" y="419100"/>
            <a:ext cx="1090976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Perkuliahan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7351" y="2095500"/>
            <a:ext cx="4038600" cy="19812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MEDIA PENYIMPANAN SEKUNDER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64581" y="2095500"/>
            <a:ext cx="40386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FILE SEKUENSIAL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657351" y="4552950"/>
            <a:ext cx="4038600" cy="198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FILE INDEKS SEKUENSIAL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877049" y="4552950"/>
            <a:ext cx="4038600" cy="198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ALGORITMA PUSH THROUGH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25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07124"/>
            <a:ext cx="12192000" cy="195942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Sekunder</a:t>
            </a:r>
            <a:endParaRPr lang="id-ID" sz="6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30974"/>
            <a:ext cx="12192000" cy="17935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r>
              <a:rPr lang="en-US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7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04248"/>
            <a:ext cx="12192000" cy="17935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to the </a:t>
            </a:r>
            <a:r>
              <a:rPr lang="en-US" sz="9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PAST…</a:t>
            </a:r>
            <a:endParaRPr lang="en-US" sz="7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8311"/>
            <a:ext cx="5492681" cy="4641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69" y="616324"/>
            <a:ext cx="55054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04248"/>
            <a:ext cx="12192000" cy="17935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Primer/</a:t>
            </a:r>
            <a:r>
              <a:rPr lang="en-US" sz="7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Sekunder</a:t>
            </a:r>
            <a:r>
              <a:rPr lang="en-US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7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45" y="637680"/>
            <a:ext cx="2764938" cy="220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57" y="670673"/>
            <a:ext cx="3422985" cy="2508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8" y="3924299"/>
            <a:ext cx="3297592" cy="2390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36" y="4200826"/>
            <a:ext cx="2409825" cy="18954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159730" y="304800"/>
            <a:ext cx="12470" cy="6324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2708" y="3638550"/>
            <a:ext cx="104144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7" y="2340864"/>
            <a:ext cx="4644390" cy="392596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273905" y="3389757"/>
            <a:ext cx="1771650" cy="161925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4850" y="419100"/>
            <a:ext cx="1090976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Harddisk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Magnetic Disc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50779"/>
              </p:ext>
            </p:extLst>
          </p:nvPr>
        </p:nvGraphicFramePr>
        <p:xfrm>
          <a:off x="7677149" y="2896489"/>
          <a:ext cx="4288379" cy="260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4" imgW="2453945" imgH="1486205" progId="Visio.Drawing.6">
                  <p:embed/>
                </p:oleObj>
              </mc:Choice>
              <mc:Fallback>
                <p:oleObj name="Visio" r:id="rId4" imgW="2453945" imgH="14862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49" y="2896489"/>
                        <a:ext cx="4288379" cy="26057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9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07124"/>
            <a:ext cx="12192000" cy="195942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Sekuensial</a:t>
            </a:r>
            <a:endParaRPr lang="id-ID" sz="6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rebuchet MS" panose="020B0603020202020204" pitchFamily="34" charset="0"/>
              </a:rPr>
              <a:t>Outline</a:t>
            </a:r>
            <a:endParaRPr lang="en-US" sz="54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2025"/>
            <a:ext cx="10515600" cy="3138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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Deskripsi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Mata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Kuliah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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Referensi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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Pengantar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0"/>
            <a:ext cx="4917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04850" y="419100"/>
            <a:ext cx="1090976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Record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Block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0" y="3638550"/>
            <a:ext cx="23431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1700" y="2571750"/>
            <a:ext cx="23431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71700" y="4705350"/>
            <a:ext cx="23431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72450" y="2571750"/>
            <a:ext cx="139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0050" y="3689687"/>
            <a:ext cx="139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2450" y="4756487"/>
            <a:ext cx="139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44296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926 L -0.43984 -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-0.00694 L -0.43554 -0.013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04850" y="419100"/>
            <a:ext cx="1090976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Reorganisasi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5350" y="3587413"/>
            <a:ext cx="23431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5350" y="2520613"/>
            <a:ext cx="23431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5350" y="4654213"/>
            <a:ext cx="23431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4950" y="2520613"/>
            <a:ext cx="139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651587"/>
            <a:ext cx="139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4950" y="4705350"/>
            <a:ext cx="139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0235 -0.1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1094 0.1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07124"/>
            <a:ext cx="12192000" cy="195942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Indeks</a:t>
            </a: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Sekuensial</a:t>
            </a:r>
            <a:endParaRPr lang="id-ID" sz="6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" b="-1"/>
          <a:stretch/>
        </p:blipFill>
        <p:spPr>
          <a:xfrm>
            <a:off x="5410200" y="114300"/>
            <a:ext cx="6591300" cy="6578554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74737"/>
              </p:ext>
            </p:extLst>
          </p:nvPr>
        </p:nvGraphicFramePr>
        <p:xfrm>
          <a:off x="285750" y="2400300"/>
          <a:ext cx="39624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4" imgW="4187952" imgH="2349398" progId="Visio.Drawing.11">
                  <p:embed/>
                </p:oleObj>
              </mc:Choice>
              <mc:Fallback>
                <p:oleObj name="Visio" r:id="rId4" imgW="4187952" imgH="23493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400300"/>
                        <a:ext cx="39624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83355" y="3003550"/>
            <a:ext cx="936395" cy="99695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57800" y="0"/>
            <a:ext cx="26289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04850" y="419100"/>
            <a:ext cx="1090976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Record :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Pushthrough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052" y="2438400"/>
            <a:ext cx="10833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/>
              <a:t>Rekord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 di-insert di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sesuai</a:t>
            </a:r>
            <a:endParaRPr lang="en-US" sz="3200" dirty="0" smtClean="0"/>
          </a:p>
          <a:p>
            <a:pPr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/>
              <a:t>Rekord</a:t>
            </a:r>
            <a:r>
              <a:rPr lang="en-US" sz="3200" dirty="0" smtClean="0"/>
              <a:t> </a:t>
            </a:r>
            <a:r>
              <a:rPr lang="en-US" sz="3200" dirty="0" err="1" smtClean="0"/>
              <a:t>sisa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rekord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 di-push </a:t>
            </a:r>
            <a:r>
              <a:rPr lang="en-US" sz="3200" dirty="0" err="1" smtClean="0"/>
              <a:t>hingga</a:t>
            </a:r>
            <a:r>
              <a:rPr lang="en-US" sz="3200" dirty="0" smtClean="0"/>
              <a:t> </a:t>
            </a:r>
            <a:r>
              <a:rPr lang="en-US" sz="3200" dirty="0" err="1" smtClean="0"/>
              <a:t>akhir</a:t>
            </a:r>
            <a:r>
              <a:rPr lang="en-US" sz="3200" dirty="0" smtClean="0"/>
              <a:t> block</a:t>
            </a:r>
          </a:p>
          <a:p>
            <a:pPr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melebihi</a:t>
            </a:r>
            <a:r>
              <a:rPr lang="en-US" sz="3200" dirty="0" smtClean="0"/>
              <a:t> </a:t>
            </a:r>
            <a:r>
              <a:rPr lang="en-US" sz="3200" dirty="0" err="1" smtClean="0"/>
              <a:t>akhir</a:t>
            </a:r>
            <a:r>
              <a:rPr lang="en-US" sz="3200" dirty="0" smtClean="0"/>
              <a:t> block, push </a:t>
            </a:r>
            <a:r>
              <a:rPr lang="en-US" sz="3200" dirty="0" err="1" smtClean="0"/>
              <a:t>ke</a:t>
            </a:r>
            <a:r>
              <a:rPr lang="en-US" sz="3200" dirty="0" smtClean="0"/>
              <a:t> overflow area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494960"/>
              </p:ext>
            </p:extLst>
          </p:nvPr>
        </p:nvGraphicFramePr>
        <p:xfrm>
          <a:off x="762000" y="609600"/>
          <a:ext cx="10820400" cy="572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3" imgW="8736482" imgH="5258714" progId="Visio.Drawing.11">
                  <p:embed/>
                </p:oleObj>
              </mc:Choice>
              <mc:Fallback>
                <p:oleObj name="Visio" r:id="rId3" imgW="8736482" imgH="52587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10820400" cy="5723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07124"/>
            <a:ext cx="12192000" cy="195942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id-ID" sz="6600" spc="-300" dirty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Deskripsi Mata Kuliah</a:t>
            </a:r>
            <a:r>
              <a:rPr lang="id-ID" sz="6600" spc="-300" dirty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d-ID" sz="6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408" y="2515001"/>
            <a:ext cx="805520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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Nama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Mata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Kuliah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   </a:t>
            </a: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: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Manajemen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Data</a:t>
            </a:r>
            <a:endParaRPr lang="id-ID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"/>
            </a:pP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Sifat	   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              </a:t>
            </a: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: Wajib 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  <a:p>
            <a:pPr>
              <a:lnSpc>
                <a:spcPct val="200000"/>
              </a:lnSpc>
            </a:pP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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Waktu </a:t>
            </a: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	   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              </a:t>
            </a: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: </a:t>
            </a:r>
            <a:r>
              <a:rPr lang="id-ID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3 SKS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552450"/>
            <a:ext cx="1100501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Deskripsi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Mata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Kuliah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1500" y="552450"/>
            <a:ext cx="1104311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Silabus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Mata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Kuliah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53150" y="1905000"/>
            <a:ext cx="0" cy="4743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051" y="2324100"/>
            <a:ext cx="5619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Pengantar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Pengantar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Basis Data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Data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Relasional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ERD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Datawarehouse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851" y="2324100"/>
            <a:ext cx="5619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Datawarehouse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Penyelesaian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Kasus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Datawarehouse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952" y="2607124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6000" b="1" i="0" u="none" strike="noStrike" kern="1200" cap="none" spc="-300" normalizeH="0" baseline="0" noProof="0" dirty="0">
              <a:ln w="3175"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07124"/>
            <a:ext cx="12192000" cy="195942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Referensi</a:t>
            </a:r>
            <a:r>
              <a:rPr lang="id-ID" sz="6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d-ID" sz="6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552450"/>
            <a:ext cx="1092881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Mata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Kuliah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84385"/>
              </p:ext>
            </p:extLst>
          </p:nvPr>
        </p:nvGraphicFramePr>
        <p:xfrm>
          <a:off x="2427684" y="2160290"/>
          <a:ext cx="7745015" cy="29641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93478"/>
                <a:gridCol w="3951537"/>
              </a:tblGrid>
              <a:tr h="494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Indeks</a:t>
                      </a:r>
                      <a:endParaRPr lang="id-ID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</a:t>
                      </a:r>
                      <a:endParaRPr lang="id-ID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4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80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NA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100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68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NA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79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56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NA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67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id-ID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45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NA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55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NA </a:t>
                      </a:r>
                      <a:r>
                        <a:rPr lang="en-US" sz="2400" u="sng" dirty="0">
                          <a:effectLst/>
                        </a:rPr>
                        <a:t>&lt;</a:t>
                      </a:r>
                      <a:r>
                        <a:rPr lang="en-US" sz="2400" dirty="0">
                          <a:effectLst/>
                        </a:rPr>
                        <a:t> 44</a:t>
                      </a:r>
                      <a:endParaRPr lang="id-ID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5419700"/>
            <a:ext cx="12187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600" dirty="0" smtClean="0">
                <a:solidFill>
                  <a:srgbClr val="FF0000"/>
                </a:solidFill>
                <a:latin typeface="Segoe UI Semibold" pitchFamily="34" charset="0"/>
              </a:rPr>
              <a:t>30%</a:t>
            </a:r>
            <a:r>
              <a:rPr lang="id-ID" sz="3600" dirty="0" smtClean="0">
                <a:latin typeface="Segoe UI Semibold" pitchFamily="34" charset="0"/>
              </a:rPr>
              <a:t> TUGAS + </a:t>
            </a:r>
            <a:r>
              <a:rPr lang="id-ID" sz="6600" dirty="0" smtClean="0">
                <a:solidFill>
                  <a:srgbClr val="FF0000"/>
                </a:solidFill>
                <a:latin typeface="Segoe UI Semibold" pitchFamily="34" charset="0"/>
              </a:rPr>
              <a:t>30%</a:t>
            </a:r>
            <a:r>
              <a:rPr lang="id-ID" sz="3600" dirty="0" smtClean="0">
                <a:latin typeface="Segoe UI Semibold" pitchFamily="34" charset="0"/>
              </a:rPr>
              <a:t> UTS + </a:t>
            </a:r>
            <a:r>
              <a:rPr lang="id-ID" sz="6600" dirty="0" smtClean="0">
                <a:solidFill>
                  <a:srgbClr val="FF0000"/>
                </a:solidFill>
                <a:latin typeface="Segoe UI Semibold" pitchFamily="34" charset="0"/>
              </a:rPr>
              <a:t>40%</a:t>
            </a:r>
            <a:r>
              <a:rPr lang="id-ID" sz="3600" dirty="0" smtClean="0">
                <a:latin typeface="Segoe UI Semibold" pitchFamily="34" charset="0"/>
              </a:rPr>
              <a:t> UAS</a:t>
            </a:r>
            <a:endParaRPr lang="id-ID" sz="3600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6750" y="552450"/>
            <a:ext cx="10947861" cy="120015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Referensi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Mata </a:t>
            </a:r>
            <a:r>
              <a:rPr lang="en-US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Kuliah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6276" y="2526804"/>
            <a:ext cx="998657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/>
              <a:buChar char="Ü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System Concept, Abraham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Silberschatz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</a:t>
            </a:r>
          </a:p>
          <a:p>
            <a:pPr marL="457200" indent="-457200">
              <a:lnSpc>
                <a:spcPct val="200000"/>
              </a:lnSpc>
              <a:buFont typeface="Wingdings"/>
              <a:buChar char="Ü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Database Management 8</a:t>
            </a:r>
            <a:r>
              <a:rPr lang="en-US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edition, Jeffry A. Hoffer, et al</a:t>
            </a:r>
            <a:r>
              <a:rPr 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/>
              <a:buChar char="Ü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the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Datawarehouse</a:t>
            </a:r>
            <a:r>
              <a:rPr 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Inmon</a:t>
            </a:r>
            <a:r>
              <a:rPr 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/>
              <a:buChar char="Ü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0312"/>
            <a:ext cx="12192000" cy="1507676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63">
              <a:lnSpc>
                <a:spcPct val="90000"/>
              </a:lnSpc>
              <a:spcBef>
                <a:spcPct val="0"/>
              </a:spcBef>
              <a:defRPr/>
            </a:pPr>
            <a:endParaRPr lang="id-ID" sz="6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1665288" y="566169"/>
            <a:ext cx="9067800" cy="715962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/>
              <a:t>class2go.stanford.edu/</a:t>
            </a:r>
            <a:r>
              <a:rPr lang="id-ID" sz="4000" b="1" dirty="0" err="1" smtClean="0"/>
              <a:t>db</a:t>
            </a:r>
            <a:r>
              <a:rPr lang="id-ID" sz="4000" b="1" dirty="0" smtClean="0"/>
              <a:t>/Winter2013</a:t>
            </a:r>
            <a:endParaRPr lang="en-US" sz="4000" b="1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925638"/>
            <a:ext cx="9067800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286</Words>
  <Application>Microsoft Office PowerPoint</Application>
  <PresentationFormat>Widescreen</PresentationFormat>
  <Paragraphs>70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Segoe UI Semibold</vt:lpstr>
      <vt:lpstr>Tahoma</vt:lpstr>
      <vt:lpstr>Times New Roman</vt:lpstr>
      <vt:lpstr>Trebuchet MS</vt:lpstr>
      <vt:lpstr>Wingdings</vt:lpstr>
      <vt:lpstr>Office Theme</vt:lpstr>
      <vt:lpstr>Visio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class2go.stanford.edu/db/Winter2013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Mukharil Bachtiar</dc:creator>
  <cp:lastModifiedBy>Adam Mukharil Bachtiar</cp:lastModifiedBy>
  <cp:revision>25</cp:revision>
  <dcterms:created xsi:type="dcterms:W3CDTF">2013-09-20T07:16:10Z</dcterms:created>
  <dcterms:modified xsi:type="dcterms:W3CDTF">2013-09-20T09:55:30Z</dcterms:modified>
</cp:coreProperties>
</file>