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Pendidikan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    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112361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1123618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642849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642849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642849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2095787"/>
          <a:ext cx="304502" cy="13253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2095787"/>
          <a:ext cx="4141231" cy="1325362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Kelompok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2095787"/>
        <a:ext cx="4141231" cy="1325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828875"/>
          <a:ext cx="7010400" cy="14829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6"/>
              </a:solidFill>
            </a:rPr>
            <a:t>Saat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ini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sedang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disusun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Buku</a:t>
          </a:r>
          <a:r>
            <a:rPr lang="en-US" sz="2800" kern="1200" dirty="0" smtClean="0">
              <a:solidFill>
                <a:schemeClr val="accent6"/>
              </a:solidFill>
            </a:rPr>
            <a:t> Ajar </a:t>
          </a:r>
          <a:r>
            <a:rPr lang="en-US" sz="2800" kern="1200" dirty="0" err="1" smtClean="0">
              <a:solidFill>
                <a:schemeClr val="accent6"/>
              </a:solidFill>
            </a:rPr>
            <a:t>Pendidikan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Kewarganegaraan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oleh</a:t>
          </a:r>
          <a:r>
            <a:rPr lang="en-US" sz="2800" kern="1200" dirty="0" smtClean="0">
              <a:solidFill>
                <a:schemeClr val="accent6"/>
              </a:solidFill>
            </a:rPr>
            <a:t>      Tim </a:t>
          </a:r>
          <a:r>
            <a:rPr lang="en-US" sz="2800" kern="1200" dirty="0" err="1" smtClean="0">
              <a:solidFill>
                <a:schemeClr val="accent6"/>
              </a:solidFill>
            </a:rPr>
            <a:t>Dosen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Unikom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2393" y="901268"/>
        <a:ext cx="6865614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237531"/>
          <a:ext cx="3124200" cy="16350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accent6"/>
              </a:solidFill>
            </a:rPr>
            <a:t>Contact Person</a:t>
          </a:r>
          <a:r>
            <a:rPr lang="en-US" sz="2800" kern="1200" dirty="0" smtClean="0">
              <a:solidFill>
                <a:schemeClr val="accent6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 / 022-91606793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9818" y="317349"/>
        <a:ext cx="2964564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Senin</a:t>
            </a:r>
            <a:r>
              <a:rPr lang="en-US" dirty="0" smtClean="0"/>
              <a:t>, </a:t>
            </a:r>
            <a:r>
              <a:rPr lang="en-US" dirty="0" smtClean="0"/>
              <a:t>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endParaRPr lang="en-US" sz="2600" dirty="0" smtClean="0"/>
          </a:p>
          <a:p>
            <a:r>
              <a:rPr lang="en-US" sz="2600" dirty="0" err="1" smtClean="0"/>
              <a:t>Mandi</a:t>
            </a:r>
            <a:r>
              <a:rPr lang="en-US" sz="2600" dirty="0" smtClean="0"/>
              <a:t> </a:t>
            </a:r>
            <a:r>
              <a:rPr lang="en-US" sz="2600" dirty="0" err="1" smtClean="0"/>
              <a:t>dulu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r>
              <a:rPr lang="en-US" sz="2600" dirty="0" smtClean="0"/>
              <a:t>/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HP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4238538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51</TotalTime>
  <Words>462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10</cp:revision>
  <dcterms:created xsi:type="dcterms:W3CDTF">2012-02-28T03:21:09Z</dcterms:created>
  <dcterms:modified xsi:type="dcterms:W3CDTF">2013-09-23T00:24:05Z</dcterms:modified>
</cp:coreProperties>
</file>