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5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deawfapurwantara@gmail.com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1C5ED0A0-E400-43B9-9A26-8589925A7CAE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755187D6-CADE-448B-AEBA-880BBA0E9FBA}" type="parTrans" cxnId="{45B8EC8E-E166-44E8-958C-58F101B8016B}">
      <dgm:prSet/>
      <dgm:spPr/>
      <dgm:t>
        <a:bodyPr/>
        <a:lstStyle/>
        <a:p>
          <a:endParaRPr lang="en-US"/>
        </a:p>
      </dgm:t>
    </dgm:pt>
    <dgm:pt modelId="{CBEB5F9B-454D-4562-9CA6-183234A97B86}" type="sibTrans" cxnId="{45B8EC8E-E166-44E8-958C-58F101B8016B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19DCA481-FBF2-48FD-9E71-D02C323FA643}" type="presOf" srcId="{1C5ED0A0-E400-43B9-9A26-8589925A7CAE}" destId="{9A4C50C3-7F68-4FEF-BEB2-A80E38B2E649}" srcOrd="0" destOrd="1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45B8EC8E-E166-44E8-958C-58F101B8016B}" srcId="{9401CD92-31D5-4519-8BFB-E35503A926B7}" destId="{1C5ED0A0-E400-43B9-9A26-8589925A7CAE}" srcOrd="1" destOrd="0" parTransId="{755187D6-CADE-448B-AEBA-880BBA0E9FBA}" sibTransId="{CBEB5F9B-454D-4562-9CA6-183234A97B86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i="1" dirty="0" smtClean="0">
              <a:solidFill>
                <a:schemeClr val="accent6"/>
              </a:solidFill>
            </a:rPr>
            <a:t>Contact Person</a:t>
          </a:r>
          <a:r>
            <a:rPr lang="en-US" sz="2800" dirty="0" smtClean="0">
              <a:solidFill>
                <a:schemeClr val="accent6"/>
              </a:solidFill>
            </a:rPr>
            <a:t>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 / 022-91606793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6C403-7DE7-436C-B326-0B08F3A94B03}">
      <dsp:nvSpPr>
        <dsp:cNvPr id="0" name=""/>
        <dsp:cNvSpPr/>
      </dsp:nvSpPr>
      <dsp:spPr>
        <a:xfrm>
          <a:off x="0" y="230999"/>
          <a:ext cx="8305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NA = 10% Quiz + 20% </a:t>
          </a:r>
          <a:r>
            <a:rPr lang="en-US" sz="2600" kern="1200" dirty="0" err="1" smtClean="0"/>
            <a:t>Tugas</a:t>
          </a:r>
          <a:r>
            <a:rPr lang="en-US" sz="2600" kern="1200" dirty="0" smtClean="0"/>
            <a:t> + 30% UTS + 40% UAS</a:t>
          </a:r>
          <a:endParaRPr lang="en-US" sz="2600" kern="1200" dirty="0"/>
        </a:p>
      </dsp:txBody>
      <dsp:txXfrm>
        <a:off x="59399" y="290398"/>
        <a:ext cx="81870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3B11F-CE2B-4C9F-9837-815A34617C2B}">
      <dsp:nvSpPr>
        <dsp:cNvPr id="0" name=""/>
        <dsp:cNvSpPr/>
      </dsp:nvSpPr>
      <dsp:spPr>
        <a:xfrm>
          <a:off x="2976" y="1123618"/>
          <a:ext cx="1522511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Quiz</a:t>
          </a:r>
          <a:endParaRPr lang="en-US" sz="2100" kern="1200" dirty="0"/>
        </a:p>
      </dsp:txBody>
      <dsp:txXfrm>
        <a:off x="2976" y="1123618"/>
        <a:ext cx="1522511" cy="415800"/>
      </dsp:txXfrm>
    </dsp:sp>
    <dsp:sp modelId="{DDF5E764-A215-46A5-B5E4-1577C2934865}">
      <dsp:nvSpPr>
        <dsp:cNvPr id="0" name=""/>
        <dsp:cNvSpPr/>
      </dsp:nvSpPr>
      <dsp:spPr>
        <a:xfrm>
          <a:off x="1525488" y="642849"/>
          <a:ext cx="304502" cy="13773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370F9-7FFD-4CE6-846C-9D3D593297C3}">
      <dsp:nvSpPr>
        <dsp:cNvPr id="0" name=""/>
        <dsp:cNvSpPr/>
      </dsp:nvSpPr>
      <dsp:spPr>
        <a:xfrm>
          <a:off x="1951791" y="642849"/>
          <a:ext cx="4141231" cy="137733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Tanpa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pemberitahuan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Tidak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ada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susulan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Minimal 1 x </a:t>
          </a:r>
          <a:r>
            <a:rPr lang="en-US" sz="2100" kern="1200" dirty="0" err="1" smtClean="0"/>
            <a:t>dalam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satu</a:t>
          </a:r>
          <a:r>
            <a:rPr lang="en-US" sz="2100" kern="1200" dirty="0" smtClean="0"/>
            <a:t> semester</a:t>
          </a:r>
          <a:endParaRPr lang="en-US" sz="2100" kern="1200" dirty="0"/>
        </a:p>
      </dsp:txBody>
      <dsp:txXfrm>
        <a:off x="1951791" y="642849"/>
        <a:ext cx="4141231" cy="1377337"/>
      </dsp:txXfrm>
    </dsp:sp>
    <dsp:sp modelId="{A2D5D430-1E0D-471C-BB0F-6D041B00482A}">
      <dsp:nvSpPr>
        <dsp:cNvPr id="0" name=""/>
        <dsp:cNvSpPr/>
      </dsp:nvSpPr>
      <dsp:spPr>
        <a:xfrm>
          <a:off x="2976" y="2550568"/>
          <a:ext cx="1522511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Tugas</a:t>
          </a:r>
          <a:endParaRPr lang="en-US" sz="2100" kern="1200" dirty="0"/>
        </a:p>
      </dsp:txBody>
      <dsp:txXfrm>
        <a:off x="2976" y="2550568"/>
        <a:ext cx="1522511" cy="415800"/>
      </dsp:txXfrm>
    </dsp:sp>
    <dsp:sp modelId="{0C8097C0-41F6-4831-A83C-73ED0DEA9E6A}">
      <dsp:nvSpPr>
        <dsp:cNvPr id="0" name=""/>
        <dsp:cNvSpPr/>
      </dsp:nvSpPr>
      <dsp:spPr>
        <a:xfrm>
          <a:off x="1525488" y="2095787"/>
          <a:ext cx="304502" cy="13253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C50C3-7F68-4FEF-BEB2-A80E38B2E649}">
      <dsp:nvSpPr>
        <dsp:cNvPr id="0" name=""/>
        <dsp:cNvSpPr/>
      </dsp:nvSpPr>
      <dsp:spPr>
        <a:xfrm>
          <a:off x="1951791" y="2095787"/>
          <a:ext cx="4141231" cy="1325362"/>
        </a:xfrm>
        <a:prstGeom prst="rect">
          <a:avLst/>
        </a:prstGeom>
        <a:solidFill>
          <a:schemeClr val="accent2">
            <a:shade val="80000"/>
            <a:hueOff val="-655668"/>
            <a:satOff val="-27351"/>
            <a:lumOff val="333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Mandiri</a:t>
          </a:r>
          <a:r>
            <a:rPr lang="en-US" sz="2100" kern="1200" dirty="0" smtClean="0"/>
            <a:t> via email: deawfapurwantara@gmail.com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Kelompok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Buat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Makalah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dipresentasikan</a:t>
          </a:r>
          <a:endParaRPr lang="en-US" sz="2100" kern="1200" dirty="0"/>
        </a:p>
      </dsp:txBody>
      <dsp:txXfrm>
        <a:off x="1951791" y="2095787"/>
        <a:ext cx="4141231" cy="1325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E07B-AB58-4BAF-802E-836E9AD086F7}">
      <dsp:nvSpPr>
        <dsp:cNvPr id="0" name=""/>
        <dsp:cNvSpPr/>
      </dsp:nvSpPr>
      <dsp:spPr>
        <a:xfrm>
          <a:off x="0" y="237531"/>
          <a:ext cx="3124200" cy="16350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>
              <a:solidFill>
                <a:schemeClr val="accent6"/>
              </a:solidFill>
            </a:rPr>
            <a:t>Contact Person</a:t>
          </a:r>
          <a:r>
            <a:rPr lang="en-US" sz="2800" kern="1200" dirty="0" smtClean="0">
              <a:solidFill>
                <a:schemeClr val="accent6"/>
              </a:solidFill>
            </a:rPr>
            <a:t>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6"/>
              </a:solidFill>
            </a:rPr>
            <a:t>08122390598 / 022-91606793</a:t>
          </a:r>
          <a:endParaRPr lang="en-US" sz="2800" kern="1200" dirty="0">
            <a:solidFill>
              <a:schemeClr val="accent6"/>
            </a:solidFill>
          </a:endParaRPr>
        </a:p>
      </dsp:txBody>
      <dsp:txXfrm>
        <a:off x="79818" y="317349"/>
        <a:ext cx="2964564" cy="1475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791200"/>
            <a:ext cx="4724400" cy="3810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Kurniasih</a:t>
            </a:r>
            <a:r>
              <a:rPr lang="en-US" dirty="0" smtClean="0"/>
              <a:t>, S.IP.,</a:t>
            </a:r>
            <a:r>
              <a:rPr lang="en-US" dirty="0" err="1" smtClean="0"/>
              <a:t>M.Si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667000"/>
            <a:ext cx="6019800" cy="1752600"/>
          </a:xfrm>
        </p:spPr>
        <p:txBody>
          <a:bodyPr/>
          <a:lstStyle/>
          <a:p>
            <a:r>
              <a:rPr lang="en-US" dirty="0" smtClean="0"/>
              <a:t>ETIKA PEMERINTAHAN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295400" cy="11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724400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Rabu</a:t>
            </a:r>
            <a:r>
              <a:rPr lang="en-US" dirty="0" smtClean="0"/>
              <a:t>, 13.00 – </a:t>
            </a:r>
            <a:r>
              <a:rPr lang="en-US" dirty="0" smtClean="0"/>
              <a:t>14.30 </a:t>
            </a:r>
            <a:r>
              <a:rPr lang="en-US" dirty="0" smtClean="0"/>
              <a:t>(2 SKS),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724400"/>
          </a:xfrm>
        </p:spPr>
        <p:txBody>
          <a:bodyPr/>
          <a:lstStyle/>
          <a:p>
            <a:r>
              <a:rPr lang="en-US" sz="2400" dirty="0" err="1" smtClean="0"/>
              <a:t>Dilarang</a:t>
            </a:r>
            <a:r>
              <a:rPr lang="en-US" sz="2400" dirty="0" smtClean="0"/>
              <a:t> </a:t>
            </a:r>
            <a:r>
              <a:rPr lang="en-US" sz="2400" dirty="0" err="1" smtClean="0"/>
              <a:t>memakai</a:t>
            </a:r>
            <a:r>
              <a:rPr lang="en-US" sz="2400" dirty="0" smtClean="0"/>
              <a:t> </a:t>
            </a:r>
            <a:r>
              <a:rPr lang="en-US" sz="2400" dirty="0" err="1" smtClean="0"/>
              <a:t>Kaos</a:t>
            </a:r>
            <a:r>
              <a:rPr lang="en-US" sz="2400" dirty="0" smtClean="0"/>
              <a:t> Oblong </a:t>
            </a:r>
          </a:p>
          <a:p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diperkenankan</a:t>
            </a:r>
            <a:r>
              <a:rPr lang="en-US" sz="2400" dirty="0" smtClean="0"/>
              <a:t> </a:t>
            </a:r>
            <a:r>
              <a:rPr lang="en-US" sz="2400" dirty="0" err="1" smtClean="0"/>
              <a:t>memakai</a:t>
            </a:r>
            <a:r>
              <a:rPr lang="en-US" sz="2400" dirty="0" smtClean="0"/>
              <a:t> Jeans </a:t>
            </a:r>
            <a:r>
              <a:rPr lang="en-US" sz="2400" dirty="0" err="1"/>
              <a:t>B</a:t>
            </a:r>
            <a:r>
              <a:rPr lang="en-US" sz="2400" dirty="0" err="1" smtClean="0"/>
              <a:t>olong</a:t>
            </a:r>
            <a:endParaRPr lang="en-US" sz="2400" dirty="0" smtClean="0"/>
          </a:p>
          <a:p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memakai</a:t>
            </a:r>
            <a:r>
              <a:rPr lang="en-US" sz="2400" dirty="0" smtClean="0"/>
              <a:t> Sepatu</a:t>
            </a:r>
          </a:p>
          <a:p>
            <a:r>
              <a:rPr lang="en-US" sz="2400" dirty="0" err="1" smtClean="0"/>
              <a:t>Membawa</a:t>
            </a:r>
            <a:r>
              <a:rPr lang="en-US" sz="2400" dirty="0" smtClean="0"/>
              <a:t> </a:t>
            </a:r>
            <a:r>
              <a:rPr lang="en-US" sz="2400" dirty="0" err="1" smtClean="0"/>
              <a:t>catatan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kuliah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alat</a:t>
            </a:r>
            <a:r>
              <a:rPr lang="en-US" sz="2400" dirty="0" smtClean="0"/>
              <a:t> </a:t>
            </a:r>
            <a:r>
              <a:rPr lang="en-US" sz="2400" dirty="0" err="1" smtClean="0"/>
              <a:t>tulis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diperlukan</a:t>
            </a:r>
            <a:endParaRPr lang="en-US" sz="2400" dirty="0" smtClean="0"/>
          </a:p>
          <a:p>
            <a:r>
              <a:rPr lang="en-US" sz="2400" dirty="0" err="1" smtClean="0"/>
              <a:t>Rambut</a:t>
            </a:r>
            <a:r>
              <a:rPr lang="en-US" sz="2400" dirty="0" smtClean="0"/>
              <a:t> </a:t>
            </a:r>
            <a:r>
              <a:rPr lang="en-US" sz="2400" dirty="0" err="1" smtClean="0"/>
              <a:t>tertata</a:t>
            </a:r>
            <a:r>
              <a:rPr lang="en-US" sz="2400" dirty="0" smtClean="0"/>
              <a:t> </a:t>
            </a:r>
            <a:r>
              <a:rPr lang="en-US" sz="2400" dirty="0" err="1" smtClean="0"/>
              <a:t>rapi</a:t>
            </a:r>
            <a:endParaRPr lang="en-US" sz="2400" dirty="0" smtClean="0"/>
          </a:p>
          <a:p>
            <a:r>
              <a:rPr lang="en-US" sz="2400" dirty="0" err="1" smtClean="0"/>
              <a:t>Mandi</a:t>
            </a:r>
            <a:r>
              <a:rPr lang="en-US" sz="2400" dirty="0" smtClean="0"/>
              <a:t> </a:t>
            </a:r>
            <a:r>
              <a:rPr lang="en-US" sz="2400" dirty="0" err="1" smtClean="0"/>
              <a:t>dulu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kuliah</a:t>
            </a:r>
            <a:endParaRPr lang="en-US" sz="2400" dirty="0" smtClean="0"/>
          </a:p>
          <a:p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Makan</a:t>
            </a:r>
            <a:r>
              <a:rPr lang="en-US" sz="2400" dirty="0" smtClean="0"/>
              <a:t> </a:t>
            </a:r>
            <a:r>
              <a:rPr lang="en-US" sz="2400" dirty="0" err="1" smtClean="0"/>
              <a:t>permen</a:t>
            </a:r>
            <a:r>
              <a:rPr lang="en-US" sz="2400" dirty="0" smtClean="0"/>
              <a:t> </a:t>
            </a:r>
            <a:r>
              <a:rPr lang="en-US" sz="2400" dirty="0" err="1" smtClean="0"/>
              <a:t>karet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perkuliahan</a:t>
            </a:r>
            <a:r>
              <a:rPr lang="en-US" sz="2400" dirty="0" smtClean="0"/>
              <a:t> </a:t>
            </a:r>
            <a:r>
              <a:rPr lang="en-US" sz="2400" dirty="0" err="1" smtClean="0"/>
              <a:t>berjalan</a:t>
            </a:r>
            <a:endParaRPr lang="en-US" sz="2400" dirty="0" smtClean="0"/>
          </a:p>
          <a:p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mengisi</a:t>
            </a:r>
            <a:r>
              <a:rPr lang="en-US" sz="2400" dirty="0" smtClean="0"/>
              <a:t> </a:t>
            </a:r>
            <a:r>
              <a:rPr lang="en-US" sz="2400" dirty="0" err="1" smtClean="0"/>
              <a:t>absensi</a:t>
            </a:r>
            <a:r>
              <a:rPr lang="en-US" sz="2400" dirty="0" smtClean="0"/>
              <a:t> </a:t>
            </a:r>
            <a:r>
              <a:rPr lang="en-US" sz="2400" dirty="0" err="1" smtClean="0"/>
              <a:t>temannya</a:t>
            </a:r>
            <a:endParaRPr lang="en-US" sz="2400" dirty="0" smtClean="0"/>
          </a:p>
          <a:p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berbicara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Dosen</a:t>
            </a:r>
            <a:r>
              <a:rPr lang="en-US" sz="2400" dirty="0" smtClean="0"/>
              <a:t> </a:t>
            </a:r>
            <a:r>
              <a:rPr lang="en-US" sz="2400" dirty="0" err="1" smtClean="0"/>
              <a:t>menerangkan</a:t>
            </a:r>
            <a:endParaRPr lang="en-US" sz="2400" dirty="0"/>
          </a:p>
          <a:p>
            <a:r>
              <a:rPr lang="en-US" sz="2400" dirty="0" smtClean="0"/>
              <a:t>Keep silent nada </a:t>
            </a:r>
            <a:r>
              <a:rPr lang="en-US" sz="2400" dirty="0" err="1" smtClean="0"/>
              <a:t>dering</a:t>
            </a:r>
            <a:r>
              <a:rPr lang="en-US" sz="2400" dirty="0" smtClean="0"/>
              <a:t> </a:t>
            </a:r>
            <a:r>
              <a:rPr lang="en-US" sz="2400" dirty="0" smtClean="0"/>
              <a:t>HP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06591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67399415"/>
              </p:ext>
            </p:extLst>
          </p:nvPr>
        </p:nvGraphicFramePr>
        <p:xfrm>
          <a:off x="1447800" y="2184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r>
              <a:rPr lang="id-ID" sz="2400" dirty="0"/>
              <a:t>Aristoteles dalam </a:t>
            </a:r>
            <a:r>
              <a:rPr lang="id-ID" sz="2400" dirty="0" smtClean="0"/>
              <a:t>Widjaja</a:t>
            </a:r>
            <a:r>
              <a:rPr lang="en-US" sz="2400" dirty="0" smtClean="0"/>
              <a:t>. 1997.</a:t>
            </a:r>
            <a:r>
              <a:rPr lang="id-ID" sz="2400" i="1" dirty="0" smtClean="0"/>
              <a:t> </a:t>
            </a:r>
            <a:r>
              <a:rPr lang="id-ID" sz="2400" i="1" dirty="0"/>
              <a:t>Etika Pemerintaha</a:t>
            </a:r>
            <a:r>
              <a:rPr lang="en-US" sz="2400" i="1" dirty="0"/>
              <a:t>n</a:t>
            </a:r>
            <a:r>
              <a:rPr lang="id-ID" sz="2400" dirty="0"/>
              <a:t>.</a:t>
            </a:r>
            <a:r>
              <a:rPr lang="id-ID" sz="2400" i="1" dirty="0"/>
              <a:t> </a:t>
            </a:r>
            <a:r>
              <a:rPr lang="id-ID" sz="2400" dirty="0"/>
              <a:t>Edisi kedua, </a:t>
            </a:r>
            <a:r>
              <a:rPr lang="id-ID" sz="2400" dirty="0" smtClean="0"/>
              <a:t>Jakarta</a:t>
            </a:r>
            <a:r>
              <a:rPr lang="en-US" sz="2400" dirty="0" smtClean="0"/>
              <a:t>:</a:t>
            </a:r>
            <a:r>
              <a:rPr lang="id-ID" sz="2400" dirty="0" smtClean="0"/>
              <a:t>Bumi Aksara.</a:t>
            </a:r>
            <a:endParaRPr lang="en-US" sz="2400" dirty="0"/>
          </a:p>
          <a:p>
            <a:r>
              <a:rPr lang="en-US" sz="2400" dirty="0" err="1" smtClean="0"/>
              <a:t>Bintoro</a:t>
            </a:r>
            <a:r>
              <a:rPr lang="en-US" sz="2400" dirty="0" smtClean="0"/>
              <a:t> </a:t>
            </a:r>
            <a:r>
              <a:rPr lang="en-US" sz="2400" dirty="0" err="1" smtClean="0"/>
              <a:t>Tjokroamidjojo</a:t>
            </a:r>
            <a:r>
              <a:rPr lang="en-US" sz="2400" dirty="0" smtClean="0"/>
              <a:t>. 2002. </a:t>
            </a:r>
            <a:r>
              <a:rPr lang="en-US" sz="2400" i="1" dirty="0" err="1" smtClean="0"/>
              <a:t>Etika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Pemerintahan</a:t>
            </a:r>
            <a:r>
              <a:rPr lang="en-US" sz="2400" i="1" dirty="0" smtClean="0"/>
              <a:t>. </a:t>
            </a:r>
            <a:r>
              <a:rPr lang="en-US" sz="2400" dirty="0" err="1" smtClean="0"/>
              <a:t>Jakarta:Lembaga</a:t>
            </a:r>
            <a:r>
              <a:rPr lang="en-US" sz="2400" dirty="0" smtClean="0"/>
              <a:t> </a:t>
            </a:r>
            <a:r>
              <a:rPr lang="en-US" sz="2400" dirty="0" err="1"/>
              <a:t>Administrasi</a:t>
            </a:r>
            <a:r>
              <a:rPr lang="en-US" sz="2400" dirty="0"/>
              <a:t> </a:t>
            </a:r>
            <a:r>
              <a:rPr lang="en-US" sz="2400" dirty="0" smtClean="0"/>
              <a:t>Negara.</a:t>
            </a:r>
            <a:endParaRPr lang="en-US" sz="2400" dirty="0"/>
          </a:p>
          <a:p>
            <a:r>
              <a:rPr lang="en-US" sz="2400" dirty="0"/>
              <a:t> </a:t>
            </a:r>
            <a:r>
              <a:rPr lang="id-ID" sz="2400" dirty="0"/>
              <a:t>Dwiyanto, Agus. </a:t>
            </a:r>
            <a:r>
              <a:rPr lang="en-US" sz="2400" dirty="0"/>
              <a:t>2000. </a:t>
            </a:r>
            <a:r>
              <a:rPr lang="id-ID" sz="2400" i="1" dirty="0"/>
              <a:t>Pemerintah Yang Baik, Tanggap, Efisien, dan Akuntabel, Kontrol atau Etika, Seminar Forum Kebijakan Publik</a:t>
            </a:r>
            <a:r>
              <a:rPr lang="id-ID" sz="2400" dirty="0"/>
              <a:t>. Yogyakarta</a:t>
            </a:r>
            <a:r>
              <a:rPr lang="en-US" sz="2400" dirty="0"/>
              <a:t>:</a:t>
            </a:r>
            <a:r>
              <a:rPr lang="id-ID" sz="2400" dirty="0"/>
              <a:t>Pasca Sarjana</a:t>
            </a:r>
            <a:r>
              <a:rPr lang="en-US" sz="2400" dirty="0"/>
              <a:t> </a:t>
            </a:r>
            <a:r>
              <a:rPr lang="id-ID" sz="2400" dirty="0"/>
              <a:t>UGM.</a:t>
            </a:r>
            <a:endParaRPr lang="en-US" sz="2400" dirty="0"/>
          </a:p>
          <a:p>
            <a:r>
              <a:rPr lang="id-ID" sz="2400" dirty="0"/>
              <a:t>Haryanto</a:t>
            </a:r>
            <a:r>
              <a:rPr lang="en-US" sz="2400" dirty="0"/>
              <a:t>. 2002. </a:t>
            </a:r>
            <a:r>
              <a:rPr lang="id-ID" sz="2400" i="1" dirty="0"/>
              <a:t>Makalah Etika Pemerintahan</a:t>
            </a:r>
            <a:r>
              <a:rPr lang="en-US" sz="2400" i="1" dirty="0"/>
              <a:t>. </a:t>
            </a:r>
            <a:r>
              <a:rPr lang="id-ID" sz="2400" dirty="0"/>
              <a:t>Yogyakarta</a:t>
            </a:r>
            <a:r>
              <a:rPr lang="en-US" sz="2400" dirty="0"/>
              <a:t>:</a:t>
            </a:r>
            <a:r>
              <a:rPr lang="id-ID" sz="2400" dirty="0"/>
              <a:t>Jurusan Ilmu Pemerintahan FISIPOL UGM</a:t>
            </a:r>
            <a:r>
              <a:rPr lang="id-ID" sz="2400" dirty="0" smtClean="0"/>
              <a:t>.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r>
              <a:rPr lang="en-US" sz="2400" dirty="0" err="1" smtClean="0"/>
              <a:t>Lembaga</a:t>
            </a:r>
            <a:r>
              <a:rPr lang="en-US" sz="2400" dirty="0" smtClean="0"/>
              <a:t> </a:t>
            </a:r>
            <a:r>
              <a:rPr lang="en-US" sz="2400" dirty="0" err="1"/>
              <a:t>Administrasi</a:t>
            </a:r>
            <a:r>
              <a:rPr lang="en-US" sz="2400" dirty="0"/>
              <a:t> </a:t>
            </a:r>
            <a:r>
              <a:rPr lang="en-US" sz="2400" dirty="0" smtClean="0"/>
              <a:t>Negara. 2004. </a:t>
            </a:r>
            <a:r>
              <a:rPr lang="en-US" sz="2400" i="1" dirty="0" err="1"/>
              <a:t>Etika</a:t>
            </a:r>
            <a:r>
              <a:rPr lang="en-US" sz="2400" i="1" dirty="0"/>
              <a:t> </a:t>
            </a:r>
            <a:r>
              <a:rPr lang="en-US" sz="2400" i="1" dirty="0" err="1"/>
              <a:t>dalam</a:t>
            </a:r>
            <a:r>
              <a:rPr lang="en-US" sz="2400" i="1" dirty="0"/>
              <a:t> </a:t>
            </a:r>
            <a:r>
              <a:rPr lang="en-US" sz="2400" i="1" dirty="0" err="1"/>
              <a:t>Penyelenggaraan</a:t>
            </a:r>
            <a:r>
              <a:rPr lang="en-US" sz="2400" i="1" dirty="0"/>
              <a:t> Negara</a:t>
            </a:r>
            <a:r>
              <a:rPr lang="en-US" sz="2400" dirty="0"/>
              <a:t>, </a:t>
            </a:r>
            <a:r>
              <a:rPr lang="en-US" sz="2400" i="1" dirty="0" err="1"/>
              <a:t>Tinjauan</a:t>
            </a:r>
            <a:r>
              <a:rPr lang="en-US" sz="2400" i="1" dirty="0"/>
              <a:t> </a:t>
            </a:r>
            <a:r>
              <a:rPr lang="en-US" sz="2400" i="1" dirty="0" err="1"/>
              <a:t>atas</a:t>
            </a:r>
            <a:r>
              <a:rPr lang="en-US" sz="2400" i="1" dirty="0"/>
              <a:t> </a:t>
            </a:r>
            <a:r>
              <a:rPr lang="en-US" sz="2400" i="1" dirty="0" err="1"/>
              <a:t>strategi</a:t>
            </a:r>
            <a:r>
              <a:rPr lang="en-US" sz="2400" i="1" dirty="0"/>
              <a:t> </a:t>
            </a:r>
            <a:r>
              <a:rPr lang="en-US" sz="2400" i="1" dirty="0" err="1"/>
              <a:t>pengembangannya</a:t>
            </a:r>
            <a:r>
              <a:rPr lang="en-US" sz="2400" i="1" dirty="0"/>
              <a:t> </a:t>
            </a:r>
            <a:r>
              <a:rPr lang="en-US" sz="2400" i="1" dirty="0" err="1"/>
              <a:t>dalam</a:t>
            </a:r>
            <a:r>
              <a:rPr lang="en-US" sz="2400" i="1" dirty="0"/>
              <a:t> </a:t>
            </a:r>
            <a:r>
              <a:rPr lang="en-US" sz="2400" i="1" dirty="0" err="1"/>
              <a:t>Penyelenggaraan</a:t>
            </a:r>
            <a:r>
              <a:rPr lang="en-US" sz="2400" i="1" dirty="0"/>
              <a:t> </a:t>
            </a:r>
            <a:r>
              <a:rPr lang="en-US" sz="2400" i="1" dirty="0" err="1"/>
              <a:t>Pemerintahan</a:t>
            </a:r>
            <a:r>
              <a:rPr lang="en-US" sz="2400" i="1" dirty="0"/>
              <a:t>, </a:t>
            </a:r>
            <a:r>
              <a:rPr lang="en-US" sz="2400" dirty="0"/>
              <a:t>Seri </a:t>
            </a:r>
            <a:r>
              <a:rPr lang="en-US" sz="2400" dirty="0" err="1"/>
              <a:t>Wacana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Kajian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Administrasi</a:t>
            </a:r>
            <a:r>
              <a:rPr lang="en-US" sz="2400" dirty="0"/>
              <a:t> </a:t>
            </a:r>
            <a:r>
              <a:rPr lang="en-US" sz="2400" dirty="0" smtClean="0"/>
              <a:t>Negara.</a:t>
            </a:r>
            <a:endParaRPr lang="en-US" sz="2400" dirty="0"/>
          </a:p>
          <a:p>
            <a:r>
              <a:rPr lang="en-US" sz="2400" dirty="0" smtClean="0"/>
              <a:t>Paris</a:t>
            </a:r>
            <a:r>
              <a:rPr lang="en-US" sz="2400" dirty="0"/>
              <a:t>, </a:t>
            </a:r>
            <a:r>
              <a:rPr lang="en-US" sz="2400" dirty="0" err="1"/>
              <a:t>Andi</a:t>
            </a:r>
            <a:r>
              <a:rPr lang="en-US" sz="2400" dirty="0"/>
              <a:t> </a:t>
            </a:r>
            <a:r>
              <a:rPr lang="en-US" sz="2400" dirty="0" err="1" smtClean="0"/>
              <a:t>Yuliyani</a:t>
            </a:r>
            <a:r>
              <a:rPr lang="en-US" sz="2400" dirty="0" smtClean="0"/>
              <a:t>. 2007. </a:t>
            </a:r>
            <a:r>
              <a:rPr lang="en-US" sz="2400" i="1" dirty="0" err="1"/>
              <a:t>Etika</a:t>
            </a:r>
            <a:r>
              <a:rPr lang="en-US" sz="2400" i="1" dirty="0"/>
              <a:t> </a:t>
            </a:r>
            <a:r>
              <a:rPr lang="en-US" sz="2400" i="1" dirty="0" err="1"/>
              <a:t>Penyelenggara</a:t>
            </a:r>
            <a:r>
              <a:rPr lang="en-US" sz="2400" i="1" dirty="0"/>
              <a:t> </a:t>
            </a:r>
            <a:r>
              <a:rPr lang="en-US" sz="2400" i="1" dirty="0" smtClean="0"/>
              <a:t>Negara. </a:t>
            </a:r>
            <a:r>
              <a:rPr lang="en-US" sz="2400" dirty="0" err="1" smtClean="0"/>
              <a:t>Surabaya:Yudistira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 </a:t>
            </a:r>
            <a:r>
              <a:rPr lang="id-ID" sz="2400" dirty="0"/>
              <a:t>Widjaja</a:t>
            </a:r>
            <a:r>
              <a:rPr lang="en-US" sz="2400" dirty="0"/>
              <a:t>. 1997. </a:t>
            </a:r>
            <a:r>
              <a:rPr lang="id-ID" sz="2400" i="1" dirty="0"/>
              <a:t>Etika Pemerintahan</a:t>
            </a:r>
            <a:r>
              <a:rPr lang="id-ID" sz="2400" dirty="0"/>
              <a:t>. </a:t>
            </a:r>
            <a:r>
              <a:rPr lang="en-US" sz="2400" dirty="0"/>
              <a:t>Jakarta:</a:t>
            </a:r>
            <a:r>
              <a:rPr lang="id-ID" sz="2400" dirty="0"/>
              <a:t>Bumi Aksara. </a:t>
            </a:r>
            <a:endParaRPr lang="en-US" sz="2400" dirty="0"/>
          </a:p>
          <a:p>
            <a:r>
              <a:rPr lang="en-US" sz="2400" dirty="0" err="1"/>
              <a:t>Santoso</a:t>
            </a:r>
            <a:r>
              <a:rPr lang="en-US" sz="2400" dirty="0"/>
              <a:t>, </a:t>
            </a:r>
            <a:r>
              <a:rPr lang="en-US" sz="2400" dirty="0" err="1"/>
              <a:t>Poedjosubroto</a:t>
            </a:r>
            <a:r>
              <a:rPr lang="en-US" sz="2400" dirty="0"/>
              <a:t>. 1992. </a:t>
            </a:r>
            <a:r>
              <a:rPr lang="en-US" sz="2400" i="1" dirty="0" err="1"/>
              <a:t>Etika</a:t>
            </a:r>
            <a:r>
              <a:rPr lang="en-US" sz="2400" i="1" dirty="0"/>
              <a:t> di Negara-Negara.</a:t>
            </a:r>
            <a:r>
              <a:rPr lang="en-US" sz="2400" dirty="0"/>
              <a:t> </a:t>
            </a:r>
            <a:r>
              <a:rPr lang="en-US" sz="2400" dirty="0" err="1"/>
              <a:t>Jakarta:Djambatan</a:t>
            </a:r>
            <a:r>
              <a:rPr lang="en-US" sz="2400" dirty="0"/>
              <a:t>. </a:t>
            </a:r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04334672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75</TotalTime>
  <Words>254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Wingdings</vt:lpstr>
      <vt:lpstr>cdb2004223l</vt:lpstr>
      <vt:lpstr>ETIKA PEMERINTAHAN (Aturan Perkuliahan)</vt:lpstr>
      <vt:lpstr>WAKTU PERKULIAHAN</vt:lpstr>
      <vt:lpstr>PERFORMANCE MAHASISWA</vt:lpstr>
      <vt:lpstr>KOMPONEN NILAI AKHIR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D-Wie</cp:lastModifiedBy>
  <cp:revision>14</cp:revision>
  <dcterms:created xsi:type="dcterms:W3CDTF">2012-02-28T03:21:09Z</dcterms:created>
  <dcterms:modified xsi:type="dcterms:W3CDTF">2013-09-23T04:59:18Z</dcterms:modified>
</cp:coreProperties>
</file>