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Pendidikan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    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237531"/>
          <a:ext cx="3124200" cy="16350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solidFill>
                <a:schemeClr val="accent6"/>
              </a:solidFill>
            </a:rPr>
            <a:t>Contact Person</a:t>
          </a:r>
          <a:r>
            <a:rPr lang="en-US" sz="2800" kern="1200" dirty="0" smtClean="0">
              <a:solidFill>
                <a:schemeClr val="accent6"/>
              </a:solidFill>
            </a:rPr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 / 022-91606793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79818" y="317349"/>
        <a:ext cx="2964564" cy="147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PENDIDIKAN  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Rabu</a:t>
            </a:r>
            <a:r>
              <a:rPr lang="en-US" dirty="0" smtClean="0"/>
              <a:t>, </a:t>
            </a:r>
            <a:r>
              <a:rPr lang="en-US" dirty="0" smtClean="0"/>
              <a:t>07.00 </a:t>
            </a:r>
            <a:r>
              <a:rPr lang="en-US" dirty="0" smtClean="0"/>
              <a:t>– </a:t>
            </a:r>
            <a:r>
              <a:rPr lang="en-US" dirty="0" smtClean="0"/>
              <a:t>08.30 </a:t>
            </a:r>
            <a:r>
              <a:rPr lang="en-US" dirty="0" smtClean="0"/>
              <a:t>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/>
          <a:lstStyle/>
          <a:p>
            <a:r>
              <a:rPr lang="en-US" sz="2400" dirty="0" err="1" smtClean="0"/>
              <a:t>Dilarang</a:t>
            </a:r>
            <a:r>
              <a:rPr lang="en-US" sz="2400" dirty="0" smtClean="0"/>
              <a:t>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</a:t>
            </a:r>
            <a:r>
              <a:rPr lang="en-US" sz="2400" dirty="0" err="1" smtClean="0"/>
              <a:t>Kaos</a:t>
            </a:r>
            <a:r>
              <a:rPr lang="en-US" sz="2400" dirty="0" smtClean="0"/>
              <a:t> Oblong </a:t>
            </a:r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diperkenankan</a:t>
            </a:r>
            <a:r>
              <a:rPr lang="en-US" sz="2400" dirty="0" smtClean="0"/>
              <a:t>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Jeans </a:t>
            </a:r>
            <a:r>
              <a:rPr lang="en-US" sz="2400" dirty="0" err="1"/>
              <a:t>B</a:t>
            </a:r>
            <a:r>
              <a:rPr lang="en-US" sz="2400" dirty="0" err="1" smtClean="0"/>
              <a:t>olong</a:t>
            </a:r>
            <a:endParaRPr lang="en-US" sz="2400" dirty="0" smtClean="0"/>
          </a:p>
          <a:p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Sepatu</a:t>
            </a:r>
          </a:p>
          <a:p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tulis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endParaRPr lang="en-US" sz="2400" dirty="0" smtClean="0"/>
          </a:p>
          <a:p>
            <a:r>
              <a:rPr lang="en-US" sz="2400" dirty="0" err="1" smtClean="0"/>
              <a:t>Rambut</a:t>
            </a:r>
            <a:r>
              <a:rPr lang="en-US" sz="2400" dirty="0" smtClean="0"/>
              <a:t> </a:t>
            </a:r>
            <a:r>
              <a:rPr lang="en-US" sz="2400" dirty="0" err="1" smtClean="0"/>
              <a:t>tertata</a:t>
            </a:r>
            <a:r>
              <a:rPr lang="en-US" sz="2400" dirty="0" smtClean="0"/>
              <a:t> </a:t>
            </a:r>
            <a:r>
              <a:rPr lang="en-US" sz="2400" dirty="0" err="1" smtClean="0"/>
              <a:t>rapi</a:t>
            </a:r>
            <a:endParaRPr lang="en-US" sz="2400" dirty="0" smtClean="0"/>
          </a:p>
          <a:p>
            <a:r>
              <a:rPr lang="en-US" sz="2400" dirty="0" err="1" smtClean="0"/>
              <a:t>Mandi</a:t>
            </a:r>
            <a:r>
              <a:rPr lang="en-US" sz="2400" dirty="0" smtClean="0"/>
              <a:t> </a:t>
            </a:r>
            <a:r>
              <a:rPr lang="en-US" sz="2400" dirty="0" err="1" smtClean="0"/>
              <a:t>dulu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endParaRPr lang="en-US" sz="2400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permen</a:t>
            </a:r>
            <a:r>
              <a:rPr lang="en-US" sz="2400" dirty="0" smtClean="0"/>
              <a:t> </a:t>
            </a:r>
            <a:r>
              <a:rPr lang="en-US" sz="2400" dirty="0" err="1" smtClean="0"/>
              <a:t>karet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</a:t>
            </a:r>
            <a:r>
              <a:rPr lang="en-US" sz="2400" dirty="0" err="1" smtClean="0"/>
              <a:t>berjalan</a:t>
            </a:r>
            <a:endParaRPr lang="en-US" sz="2400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mengisi</a:t>
            </a:r>
            <a:r>
              <a:rPr lang="en-US" sz="2400" dirty="0" smtClean="0"/>
              <a:t> </a:t>
            </a:r>
            <a:r>
              <a:rPr lang="en-US" sz="2400" dirty="0" err="1" smtClean="0"/>
              <a:t>absensi</a:t>
            </a:r>
            <a:r>
              <a:rPr lang="en-US" sz="2400" dirty="0" smtClean="0"/>
              <a:t> </a:t>
            </a:r>
            <a:r>
              <a:rPr lang="en-US" sz="2400" dirty="0" err="1" smtClean="0"/>
              <a:t>temannya</a:t>
            </a:r>
            <a:endParaRPr lang="en-US" sz="2400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berbicara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Dosen</a:t>
            </a:r>
            <a:r>
              <a:rPr lang="en-US" sz="2400" dirty="0" smtClean="0"/>
              <a:t> </a:t>
            </a:r>
            <a:r>
              <a:rPr lang="en-US" sz="2400" dirty="0" err="1" smtClean="0"/>
              <a:t>menerangkan</a:t>
            </a:r>
            <a:endParaRPr lang="en-US" sz="2400" dirty="0"/>
          </a:p>
          <a:p>
            <a:r>
              <a:rPr lang="en-US" sz="2400" i="1" dirty="0" smtClean="0"/>
              <a:t>Keep silent </a:t>
            </a:r>
            <a:r>
              <a:rPr lang="en-US" sz="2400" dirty="0" smtClean="0"/>
              <a:t>nada </a:t>
            </a:r>
            <a:r>
              <a:rPr lang="en-US" sz="2400" dirty="0" err="1" smtClean="0"/>
              <a:t>dering</a:t>
            </a:r>
            <a:r>
              <a:rPr lang="en-US" sz="2400" dirty="0" smtClean="0"/>
              <a:t> </a:t>
            </a:r>
            <a:r>
              <a:rPr lang="en-US" sz="2400" dirty="0" smtClean="0"/>
              <a:t>HP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84238538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52</TotalTime>
  <Words>470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PENDIDIKAN 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D-Wie</cp:lastModifiedBy>
  <cp:revision>12</cp:revision>
  <dcterms:created xsi:type="dcterms:W3CDTF">2012-02-28T03:21:09Z</dcterms:created>
  <dcterms:modified xsi:type="dcterms:W3CDTF">2013-09-23T05:05:59Z</dcterms:modified>
</cp:coreProperties>
</file>