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D252133-FDEB-4751-BF62-CA05E59FAD60}">
          <p14:sldIdLst>
            <p14:sldId id="256"/>
            <p14:sldId id="258"/>
            <p14:sldId id="257"/>
            <p14:sldId id="261"/>
            <p14:sldId id="259"/>
            <p14:sldId id="264"/>
            <p14:sldId id="266"/>
            <p14:sldId id="267"/>
            <p14:sldId id="268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AB8CB-34F6-4F49-8997-D40B7B09DCAD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053C-326C-4B08-9FE3-98DD9460F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053C-326C-4B08-9FE3-98DD9460FD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053C-326C-4B08-9FE3-98DD9460FD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7053C-326C-4B08-9FE3-98DD9460FD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6B966C-5EA3-4298-B213-4ABFFD105F12}" type="datetimeFigureOut">
              <a:rPr lang="en-US" smtClean="0"/>
              <a:pPr/>
              <a:t>9/14/2013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d-ID" dirty="0" smtClean="0"/>
              <a:t>ARRAY STATIS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0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Penciptaan (create) array statis</a:t>
            </a:r>
          </a:p>
          <a:p>
            <a:pPr marL="536575" indent="-536575" algn="just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	Mempersiapkan array untuk diakses/diproses dengan asumsi elemen array diisi dengan angka 0.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2133600"/>
            <a:ext cx="8783421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create (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{I.S: elemen array diberi harga awal agar siap digunakan}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{F.S: menghasilkan array yang siap digunakan}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indeks: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endParaRPr lang="id-ID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nama_var_array(indeks) 0 {elemen array numerik}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  <a:endParaRPr lang="id-ID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Traversal </a:t>
            </a:r>
          </a:p>
          <a:p>
            <a:pPr marL="536575" indent="-536575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	Proses mengunjungi setiap elemen array satu persatu dari elemen pertama sampai elemen terakhir.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traversal: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Pengisian elemen array dengan data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Menampilkan elemen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Penambahan data di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Penyisipan data di indeks tertentu pada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Penghapusan data di indeks tertentu pada array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Menentukan nilai maksimum dan minimum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Menghitung nilai rata-rata, dsb.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id-ID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OPERASI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Traversal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3591" y="2307704"/>
            <a:ext cx="8783421" cy="4289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Procedure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traversal (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I/O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nama_var_array:nama_type_array)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{I.S: maksimum array sudah terdefinisi}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{F.S: menghasilkan array yang sudah diproses}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Algoritma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1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maks_array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proses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</a:t>
            </a:r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endfor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Terminasi {penutupan yang harus dilakukan setelah proses </a:t>
            </a:r>
          </a:p>
          <a:p>
            <a:r>
              <a:rPr lang="id-ID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id-ID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   selesai}</a:t>
            </a:r>
          </a:p>
          <a:p>
            <a:endParaRPr lang="id-ID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id-ID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EndProcedure</a:t>
            </a:r>
            <a:endParaRPr lang="id-ID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Metode Pencarian: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Sequential / Linear Search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Binary Search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5460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Sequential / Linear Search: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Tanpa Boolean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Tanpa Sentinel </a:t>
            </a:r>
          </a:p>
          <a:p>
            <a:pPr marL="900113" indent="-361950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Dengan Sentinel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id-ID" dirty="0" smtClean="0">
                <a:sym typeface="Wingdings" pitchFamily="2" charset="2"/>
              </a:rPr>
              <a:t>Dengan Boolean.</a:t>
            </a:r>
          </a:p>
        </p:txBody>
      </p:sp>
    </p:spTree>
    <p:extLst>
      <p:ext uri="{BB962C8B-B14F-4D97-AF65-F5344CB8AC3E}">
        <p14:creationId xmlns="" xmlns:p14="http://schemas.microsoft.com/office/powerpoint/2010/main" val="972114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tanpa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mempunyai tambahan elemen di akhir array.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10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Tanpa boolean dengan sentinel: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Tidak 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Mempunyai tambahan elemen di akhir array untuk menyimpan data cari apabila data cari tidak ditemukan.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6421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SEQUENTIAL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Dengan boolean: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Menggunakan variabel boolean.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Menghasilkan nilai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TRUE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atau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FALSE</a:t>
            </a: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di akhir pencarian.</a:t>
            </a:r>
          </a:p>
        </p:txBody>
      </p:sp>
    </p:spTree>
    <p:extLst>
      <p:ext uri="{BB962C8B-B14F-4D97-AF65-F5344CB8AC3E}">
        <p14:creationId xmlns="" xmlns:p14="http://schemas.microsoft.com/office/powerpoint/2010/main" val="32174370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PENGERTIAN ARRAY STATIS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>
                <a:sym typeface="Wingdings" pitchFamily="2" charset="2"/>
              </a:rPr>
              <a:t>Sekumpulan data yang bertipe data sama yang bisa diakses lewat indeksnya.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Indeks</a:t>
            </a:r>
            <a:r>
              <a:rPr lang="en-US" dirty="0" smtClean="0"/>
              <a:t> 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sv-SE" dirty="0" smtClean="0"/>
              <a:t>keterurutan misalnya integer atau karakter.</a:t>
            </a:r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program </a:t>
            </a:r>
            <a:r>
              <a:rPr lang="en-US" dirty="0" err="1" smtClean="0"/>
              <a:t>dieksekusi</a:t>
            </a:r>
            <a:r>
              <a:rPr lang="en-US" dirty="0" smtClean="0"/>
              <a:t>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Data harus terurut baik secara ascending atau descending.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Mekanismenya adalah dengan cara membagi dua bagian yaitu bagian kiri (indeks terkecil/Ia) sampai ke indeks tengah dan bagian kanan mulai dari indeks tengah sampai indeks terbesar (Ib)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 Indeks tengah (k) : (Ia+Ib) div 2.</a:t>
            </a:r>
          </a:p>
        </p:txBody>
      </p:sp>
    </p:spTree>
    <p:extLst>
      <p:ext uri="{BB962C8B-B14F-4D97-AF65-F5344CB8AC3E}">
        <p14:creationId xmlns="" xmlns:p14="http://schemas.microsoft.com/office/powerpoint/2010/main" val="30250862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kecil dari data di indeks tengah maka pencarian dilanjutkan ke bagian kiri.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Jika data yang dicari lebih besar dari data di indeks tengah maka pencarian dilanjutkan ke bagian kanan.</a:t>
            </a:r>
          </a:p>
        </p:txBody>
      </p:sp>
    </p:spTree>
    <p:extLst>
      <p:ext uri="{BB962C8B-B14F-4D97-AF65-F5344CB8AC3E}">
        <p14:creationId xmlns="" xmlns:p14="http://schemas.microsoft.com/office/powerpoint/2010/main" val="880444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KASUS BINARY SEARCH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Data yang dicari = 50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Banyak data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Array: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Kiri = 1 dan Kanan = 10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Tengah = (1+10)/2 = 5.5 dibulatkan menjadi 5.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2807144"/>
              </p:ext>
            </p:extLst>
          </p:nvPr>
        </p:nvGraphicFramePr>
        <p:xfrm>
          <a:off x="755576" y="4005064"/>
          <a:ext cx="7560840" cy="809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809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8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15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16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25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50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55</a:t>
                      </a:r>
                      <a:endParaRPr lang="id-ID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13088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4"/>
            </a:pPr>
            <a:r>
              <a:rPr lang="id-ID" dirty="0" smtClean="0">
                <a:sym typeface="Wingdings" pitchFamily="2" charset="2"/>
              </a:rPr>
              <a:t>Pengurutan (Sorting)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Bubble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ym typeface="Wingdings" pitchFamily="2" charset="2"/>
              </a:rPr>
              <a:t>Selection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Insertion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Radix Sort 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Merge Sort</a:t>
            </a:r>
          </a:p>
          <a:p>
            <a:pPr marL="1074738" indent="-536575">
              <a:lnSpc>
                <a:spcPct val="15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id-ID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Quick Sort.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851920" y="3933056"/>
            <a:ext cx="1008112" cy="24482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787860"/>
            <a:ext cx="293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400" b="1" dirty="0" smtClean="0"/>
              <a:t>TUGAS</a:t>
            </a:r>
            <a:endParaRPr lang="id-ID" sz="4400" b="1" dirty="0"/>
          </a:p>
        </p:txBody>
      </p:sp>
    </p:spTree>
    <p:extLst>
      <p:ext uri="{BB962C8B-B14F-4D97-AF65-F5344CB8AC3E}">
        <p14:creationId xmlns="" xmlns:p14="http://schemas.microsoft.com/office/powerpoint/2010/main" val="180065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BUBBLE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Membandingkan sebuah elemen array ke-i dengan elemen array berikutnya (elemen ke-i+1), jika isi elemen array ke-i lebih besar dibanding elemen array ke-i+1 maka tukarkan isinya. </a:t>
            </a:r>
          </a:p>
        </p:txBody>
      </p:sp>
    </p:spTree>
    <p:extLst>
      <p:ext uri="{BB962C8B-B14F-4D97-AF65-F5344CB8AC3E}">
        <p14:creationId xmlns="" xmlns:p14="http://schemas.microsoft.com/office/powerpoint/2010/main" val="29584242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BUBBLE SORT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88249683"/>
              </p:ext>
            </p:extLst>
          </p:nvPr>
        </p:nvGraphicFramePr>
        <p:xfrm>
          <a:off x="611560" y="1916832"/>
          <a:ext cx="8208915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4805592"/>
              </p:ext>
            </p:extLst>
          </p:nvPr>
        </p:nvGraphicFramePr>
        <p:xfrm>
          <a:off x="611560" y="2852936"/>
          <a:ext cx="8280919" cy="33843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874599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  <a:gridCol w="740632"/>
              </a:tblGrid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1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2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8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1</a:t>
                      </a:r>
                      <a:endParaRPr lang="id-ID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6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L. 9</a:t>
                      </a:r>
                      <a:endParaRPr lang="id-ID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id-ID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0472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SELECTION SORT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32248"/>
            <a:ext cx="8298504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Menyimpan data terkecil dari data array ke posisi kiri. Data paling kiri yang telah terurut tidak perlu dibandingkan lagi. </a:t>
            </a:r>
          </a:p>
        </p:txBody>
      </p:sp>
    </p:spTree>
    <p:extLst>
      <p:ext uri="{BB962C8B-B14F-4D97-AF65-F5344CB8AC3E}">
        <p14:creationId xmlns="" xmlns:p14="http://schemas.microsoft.com/office/powerpoint/2010/main" val="1596248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153400" cy="990600"/>
          </a:xfrm>
        </p:spPr>
        <p:txBody>
          <a:bodyPr/>
          <a:lstStyle/>
          <a:p>
            <a:r>
              <a:rPr lang="id-ID" b="1" dirty="0" smtClean="0"/>
              <a:t>CONTOH SELECTION SORT</a:t>
            </a:r>
            <a:endParaRPr lang="id-ID" b="1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93893065"/>
              </p:ext>
            </p:extLst>
          </p:nvPr>
        </p:nvGraphicFramePr>
        <p:xfrm>
          <a:off x="539552" y="1916832"/>
          <a:ext cx="8208915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0085"/>
                <a:gridCol w="73244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  <a:gridCol w="746265"/>
              </a:tblGrid>
              <a:tr h="449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Array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800" dirty="0" smtClean="0">
                          <a:effectLst/>
                        </a:rPr>
                        <a:t>Awal: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5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7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9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2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6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4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1</a:t>
                      </a:r>
                      <a:endParaRPr lang="id-ID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987824" y="3068960"/>
            <a:ext cx="4010744" cy="136815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SILAKAN DICOBA!!!</a:t>
            </a:r>
            <a:endParaRPr lang="id-ID" sz="4400" dirty="0"/>
          </a:p>
        </p:txBody>
      </p:sp>
    </p:spTree>
    <p:extLst>
      <p:ext uri="{BB962C8B-B14F-4D97-AF65-F5344CB8AC3E}">
        <p14:creationId xmlns="" xmlns:p14="http://schemas.microsoft.com/office/powerpoint/2010/main" val="430755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OPERASI ARRAY STATIS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5"/>
            </a:pPr>
            <a:r>
              <a:rPr lang="id-ID" dirty="0" smtClean="0">
                <a:sym typeface="Wingdings" pitchFamily="2" charset="2"/>
              </a:rPr>
              <a:t>Penghancuran array </a:t>
            </a:r>
          </a:p>
          <a:p>
            <a:pPr marL="536575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dirty="0" smtClean="0">
                <a:sym typeface="Wingdings" pitchFamily="2" charset="2"/>
              </a:rPr>
              <a:t>Proses mengembalikan data array ke nilai awal.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82481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REPRESENTASI ARRAY STATIS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>
                <a:sym typeface="Wingdings" pitchFamily="2" charset="2"/>
              </a:rPr>
              <a:t>Array statis direpresentasikan  di memori secara kontinyu.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76200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Algoritma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Contoh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67363" y="2209800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4653136"/>
            <a:ext cx="79928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[1..5]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</a:t>
            </a:r>
            <a:r>
              <a:rPr lang="en-US" b="1" dirty="0" smtClean="0"/>
              <a:t>2</a:t>
            </a:r>
            <a:r>
              <a:rPr lang="id-ID" b="1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2400" dirty="0" smtClean="0">
                <a:sym typeface="Wingdings" pitchFamily="2" charset="2"/>
              </a:rPr>
              <a:t>Algoritma: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sz="2400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sz="2400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en-US" sz="2400" dirty="0" smtClean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r>
              <a:rPr lang="id-ID" sz="2400" dirty="0" smtClean="0">
                <a:sym typeface="Wingdings" pitchFamily="2" charset="2"/>
              </a:rPr>
              <a:t>Contoh: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2209800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nama_var_array: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4572000"/>
            <a:ext cx="7992888" cy="16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nama: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endParaRPr lang="id-ID" sz="2000" b="1" u="sng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</a:t>
            </a:r>
            <a:r>
              <a:rPr lang="en-US" b="1" dirty="0" smtClean="0"/>
              <a:t>3</a:t>
            </a:r>
            <a:r>
              <a:rPr lang="id-ID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9965" y="2492896"/>
            <a:ext cx="8360635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...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nama_type_array=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tipedata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UMUM (</a:t>
            </a:r>
            <a:r>
              <a:rPr lang="en-US" b="1" dirty="0" smtClean="0"/>
              <a:t>3</a:t>
            </a:r>
            <a:r>
              <a:rPr lang="id-ID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31032" y="2133600"/>
            <a:ext cx="8255768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0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ype</a:t>
            </a: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data_nama=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</a:t>
            </a:r>
            <a:r>
              <a:rPr lang="id-ID" sz="20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</a:p>
          <a:p>
            <a:endParaRPr lang="id-ID" sz="20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nama:data_nama</a:t>
            </a:r>
            <a:endParaRPr lang="id-ID" sz="20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ARRAY OF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1" y="2057400"/>
            <a:ext cx="8610599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maks_array = ...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nama_record =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&lt; field_1:tipedata_1,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field_2:tipedata_2,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field_n:tipedata_n &gt;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nama_type_array=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nama_record</a:t>
            </a:r>
          </a:p>
          <a:p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nama_var_array:nama_type_array</a:t>
            </a:r>
            <a:endParaRPr lang="id-ID" sz="19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DEKLARASI ARRAY OF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0505" y="2276872"/>
            <a:ext cx="8783421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Kamus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onst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maks_array = 5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Type</a:t>
            </a: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 data_mahasiswa =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&lt; nim,nama: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nilai   :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indeks  :char &gt;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r>
              <a:rPr lang="id-ID" sz="19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 mahasiswa=</a:t>
            </a:r>
            <a:r>
              <a:rPr lang="id-ID" sz="19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[1..maks_array] of data_mahasiswa</a:t>
            </a:r>
            <a:endParaRPr lang="id-ID" sz="1900" b="1" u="sng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endParaRPr lang="id-ID" sz="1900" b="1" dirty="0" smtClean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d-ID" sz="19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mhs:mahasiswa</a:t>
            </a:r>
            <a:endParaRPr lang="id-ID" sz="19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4320</TotalTime>
  <Words>854</Words>
  <Application>Microsoft Office PowerPoint</Application>
  <PresentationFormat>On-screen Show (4:3)</PresentationFormat>
  <Paragraphs>321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ARRAY STATIS</vt:lpstr>
      <vt:lpstr>PENGERTIAN ARRAY STATIS</vt:lpstr>
      <vt:lpstr>REPRESENTASI ARRAY STATIS</vt:lpstr>
      <vt:lpstr>DEKLARASI UMUM (1)</vt:lpstr>
      <vt:lpstr>DEKLARASI UMUM (2)</vt:lpstr>
      <vt:lpstr>DEKLARASI UMUM (3)</vt:lpstr>
      <vt:lpstr>DEKLARASI UMUM (3)</vt:lpstr>
      <vt:lpstr>DEKLARASI ARRAY OF RECORD</vt:lpstr>
      <vt:lpstr>DEKLARASI ARRAY OF RECORD</vt:lpstr>
      <vt:lpstr> OPERASI ARRAY</vt:lpstr>
      <vt:lpstr>OPERASI ARRAY</vt:lpstr>
      <vt:lpstr>OPERASI ARRAY</vt:lpstr>
      <vt:lpstr>OPERASI ARRAY</vt:lpstr>
      <vt:lpstr>OPERASI ARRAY</vt:lpstr>
      <vt:lpstr>OPERASI ARRAY STATIS</vt:lpstr>
      <vt:lpstr>OPERASI ARRAY STATIS</vt:lpstr>
      <vt:lpstr>SEQUENTIAL SEARCH</vt:lpstr>
      <vt:lpstr>SEQUENTIAL SEARCH</vt:lpstr>
      <vt:lpstr>SEQUENTIAL SEARCH</vt:lpstr>
      <vt:lpstr>BINARY SEARCH</vt:lpstr>
      <vt:lpstr>BINARY SEARCH</vt:lpstr>
      <vt:lpstr>KASUS BINARY SEARCH</vt:lpstr>
      <vt:lpstr>OPERASI ARRAY STATIS</vt:lpstr>
      <vt:lpstr>BUBBLE SORT</vt:lpstr>
      <vt:lpstr>CONTOH BUBBLE SORT</vt:lpstr>
      <vt:lpstr>SELECTION SORT</vt:lpstr>
      <vt:lpstr>CONTOH SELECTION SORT</vt:lpstr>
      <vt:lpstr>OPERASI ARRAY STATIS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GENERAL JURUSAN TEKNIK KOMPUTER</dc:title>
  <dc:creator>sisdig</dc:creator>
  <cp:lastModifiedBy>Axioo</cp:lastModifiedBy>
  <cp:revision>98</cp:revision>
  <dcterms:created xsi:type="dcterms:W3CDTF">2011-08-23T04:08:52Z</dcterms:created>
  <dcterms:modified xsi:type="dcterms:W3CDTF">2013-09-14T01:47:34Z</dcterms:modified>
</cp:coreProperties>
</file>