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4C57AB-26BE-49CE-9A9A-95F6F7438727}" type="datetimeFigureOut">
              <a:rPr lang="en-US" smtClean="0"/>
              <a:pPr/>
              <a:t>9/22/2013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B6AEB7-9B5B-4384-B840-6FFBCCD259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FUNGSI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y = f(x),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endParaRPr lang="en-US" dirty="0" smtClean="0"/>
          </a:p>
          <a:p>
            <a:pPr marL="241300" indent="0">
              <a:buNone/>
            </a:pPr>
            <a:r>
              <a:rPr lang="en-US" dirty="0" err="1" smtClean="0"/>
              <a:t>d</a:t>
            </a:r>
            <a:r>
              <a:rPr lang="en-US" dirty="0" err="1" smtClean="0"/>
              <a:t>isebut</a:t>
            </a:r>
            <a:r>
              <a:rPr lang="en-US" dirty="0" smtClean="0"/>
              <a:t> 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f. </a:t>
            </a:r>
            <a:endParaRPr lang="en-US" dirty="0" smtClean="0"/>
          </a:p>
          <a:p>
            <a:pPr marL="0" indent="0"/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bebrapa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koordinant</a:t>
            </a:r>
            <a:r>
              <a:rPr lang="en-US" dirty="0" smtClean="0"/>
              <a:t>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dalan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6795" y="1447800"/>
          <a:ext cx="3576205" cy="749300"/>
        </p:xfrm>
        <a:graphic>
          <a:graphicData uri="http://schemas.openxmlformats.org/presentationml/2006/ole">
            <p:oleObj spid="_x0000_s22530" name="Equation" r:id="rId3" imgW="133344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polinom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f(x) </a:t>
            </a:r>
            <a:r>
              <a:rPr lang="en-US" dirty="0" err="1" smtClean="0"/>
              <a:t>dan</a:t>
            </a:r>
            <a:r>
              <a:rPr lang="en-US" dirty="0" smtClean="0"/>
              <a:t> g(x)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2324100"/>
          <a:ext cx="4365625" cy="531813"/>
        </p:xfrm>
        <a:graphic>
          <a:graphicData uri="http://schemas.openxmlformats.org/presentationml/2006/ole">
            <p:oleObj spid="_x0000_s23554" name="Equation" r:id="rId3" imgW="1879560" imgH="2286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4800" y="3657600"/>
          <a:ext cx="3059113" cy="536575"/>
        </p:xfrm>
        <a:graphic>
          <a:graphicData uri="http://schemas.openxmlformats.org/presentationml/2006/ole">
            <p:oleObj spid="_x0000_s23555" name="Equation" r:id="rId4" imgW="115560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Ada</a:t>
            </a:r>
            <a:r>
              <a:rPr lang="en-US" sz="4400" dirty="0" smtClean="0"/>
              <a:t> </a:t>
            </a:r>
            <a:r>
              <a:rPr lang="en-US" sz="4400" dirty="0" err="1" smtClean="0"/>
              <a:t>Pertanyaan</a:t>
            </a:r>
            <a:r>
              <a:rPr lang="en-US" sz="4400" dirty="0" smtClean="0"/>
              <a:t>???</a:t>
            </a:r>
            <a:endParaRPr lang="en-US" sz="4400" dirty="0"/>
          </a:p>
        </p:txBody>
      </p:sp>
      <p:pic>
        <p:nvPicPr>
          <p:cNvPr id="5" name="Picture Placeholder 4" descr="kucing1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79" b="37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Fungsi</a:t>
            </a:r>
            <a:r>
              <a:rPr lang="en-US" dirty="0" smtClean="0"/>
              <a:t>, f,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padanan</a:t>
            </a:r>
            <a:r>
              <a:rPr lang="en-US" dirty="0" smtClean="0"/>
              <a:t> 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daerah</a:t>
            </a:r>
            <a:r>
              <a:rPr lang="en-US" b="1" dirty="0" smtClean="0"/>
              <a:t> </a:t>
            </a:r>
            <a:r>
              <a:rPr lang="en-US" b="1" dirty="0" err="1" smtClean="0"/>
              <a:t>asal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daerah</a:t>
            </a:r>
            <a:r>
              <a:rPr lang="en-US" b="1" dirty="0" smtClean="0"/>
              <a:t> </a:t>
            </a:r>
            <a:r>
              <a:rPr lang="en-US" b="1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Daerah </a:t>
            </a:r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Daerah </a:t>
            </a:r>
            <a:r>
              <a:rPr lang="en-US" b="1" dirty="0" err="1" smtClean="0"/>
              <a:t>asal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Notasi</a:t>
            </a:r>
            <a:r>
              <a:rPr lang="en-US" dirty="0" smtClean="0"/>
              <a:t>        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yaitu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Daerah </a:t>
            </a:r>
            <a:r>
              <a:rPr lang="en-US" b="1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bersesuaian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. </a:t>
            </a:r>
            <a:r>
              <a:rPr lang="en-US" dirty="0" err="1" smtClean="0"/>
              <a:t>Notasi</a:t>
            </a:r>
            <a:r>
              <a:rPr lang="en-US" dirty="0" smtClean="0"/>
              <a:t>        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81900" y="1905000"/>
          <a:ext cx="571500" cy="603250"/>
        </p:xfrm>
        <a:graphic>
          <a:graphicData uri="http://schemas.openxmlformats.org/presentationml/2006/ole">
            <p:oleObj spid="_x0000_s1026" name="Equation" r:id="rId3" imgW="22860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81480" y="2921000"/>
          <a:ext cx="3500120" cy="660400"/>
        </p:xfrm>
        <a:graphic>
          <a:graphicData uri="http://schemas.openxmlformats.org/presentationml/2006/ole">
            <p:oleObj spid="_x0000_s1027" name="Equation" r:id="rId4" imgW="1346040" imgH="2538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593850" y="5021263"/>
          <a:ext cx="3665538" cy="727075"/>
        </p:xfrm>
        <a:graphic>
          <a:graphicData uri="http://schemas.openxmlformats.org/presentationml/2006/ole">
            <p:oleObj spid="_x0000_s1028" name="Equation" r:id="rId5" imgW="1409400" imgH="27936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851650" y="4349750"/>
          <a:ext cx="508000" cy="603250"/>
        </p:xfrm>
        <a:graphic>
          <a:graphicData uri="http://schemas.openxmlformats.org/presentationml/2006/ole">
            <p:oleObj spid="_x0000_s1029" name="Equation" r:id="rId6" imgW="203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3675" y="2519362"/>
          <a:ext cx="3957638" cy="3957638"/>
        </p:xfrm>
        <a:graphic>
          <a:graphicData uri="http://schemas.openxmlformats.org/presentationml/2006/ole">
            <p:oleObj spid="_x0000_s2050" name="Equation" r:id="rId3" imgW="1117440" imgH="11174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4478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fungsi-fungsi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304800" y="1600200"/>
          <a:ext cx="8603751" cy="2971800"/>
        </p:xfrm>
        <a:graphic>
          <a:graphicData uri="http://schemas.openxmlformats.org/presentationml/2006/ole">
            <p:oleObj spid="_x0000_s17410" name="Equation" r:id="rId3" imgW="3530520" imgH="12189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f(x) = 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g(x) =       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(-∞,∞) </a:t>
            </a:r>
            <a:r>
              <a:rPr lang="en-US" dirty="0" err="1" smtClean="0"/>
              <a:t>dan</a:t>
            </a:r>
            <a:r>
              <a:rPr lang="en-US" dirty="0" smtClean="0"/>
              <a:t>                                      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f + g, f – g, </a:t>
            </a:r>
            <a:r>
              <a:rPr lang="en-US" dirty="0" err="1" smtClean="0"/>
              <a:t>f.g</a:t>
            </a:r>
            <a:r>
              <a:rPr lang="en-US" dirty="0" smtClean="0"/>
              <a:t>, f/g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asalnya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55311" y="1437086"/>
          <a:ext cx="794709" cy="724588"/>
        </p:xfrm>
        <a:graphic>
          <a:graphicData uri="http://schemas.openxmlformats.org/presentationml/2006/ole">
            <p:oleObj spid="_x0000_s18434" name="Equation" r:id="rId3" imgW="43164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35400" y="2057400"/>
          <a:ext cx="3175000" cy="406400"/>
        </p:xfrm>
        <a:graphic>
          <a:graphicData uri="http://schemas.openxmlformats.org/presentationml/2006/ole">
            <p:oleObj spid="_x0000_s18435" name="Equation" r:id="rId4" imgW="158724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dirty="0" err="1" smtClean="0"/>
              <a:t>ungsi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Komposit</a:t>
            </a:r>
            <a:r>
              <a:rPr lang="en-US" dirty="0" smtClean="0"/>
              <a:t> f </a:t>
            </a:r>
            <a:r>
              <a:rPr lang="en-US" dirty="0" err="1" smtClean="0"/>
              <a:t>dengan</a:t>
            </a:r>
            <a:r>
              <a:rPr lang="en-US" dirty="0" smtClean="0"/>
              <a:t> 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x</a:t>
            </a:r>
            <a:r>
              <a:rPr lang="en-US" b="1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g(x)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smtClean="0"/>
              <a:t>f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smtClean="0"/>
              <a:t>g(x)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smtClean="0"/>
              <a:t>f(g(x))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endParaRPr lang="en-US" dirty="0" smtClean="0"/>
          </a:p>
          <a:p>
            <a:pPr algn="just"/>
            <a:endParaRPr lang="en-US" dirty="0" smtClean="0"/>
          </a:p>
          <a:p>
            <a:pPr marL="273050" indent="-31750" algn="just">
              <a:buNone/>
            </a:pP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smtClean="0"/>
              <a:t>agar          </a:t>
            </a:r>
            <a:r>
              <a:rPr lang="en-US" dirty="0" err="1" smtClean="0"/>
              <a:t>ada</a:t>
            </a:r>
            <a:r>
              <a:rPr lang="en-US" dirty="0" smtClean="0"/>
              <a:t> (</a:t>
            </a:r>
            <a:r>
              <a:rPr lang="en-US" dirty="0" err="1" smtClean="0"/>
              <a:t>terdefinisi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70094" y="2819400"/>
          <a:ext cx="2792506" cy="565150"/>
        </p:xfrm>
        <a:graphic>
          <a:graphicData uri="http://schemas.openxmlformats.org/presentationml/2006/ole">
            <p:oleObj spid="_x0000_s19458" name="Equation" r:id="rId3" imgW="106668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527800" y="3327399"/>
          <a:ext cx="1016000" cy="580571"/>
        </p:xfrm>
        <a:graphic>
          <a:graphicData uri="http://schemas.openxmlformats.org/presentationml/2006/ole">
            <p:oleObj spid="_x0000_s19459" name="Equation" r:id="rId4" imgW="3553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1" y="4267200"/>
          <a:ext cx="2971799" cy="806631"/>
        </p:xfrm>
        <a:graphic>
          <a:graphicData uri="http://schemas.openxmlformats.org/presentationml/2006/ole">
            <p:oleObj spid="_x0000_s19460" name="Equation" r:id="rId5" imgW="8888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komposisi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Daerah </a:t>
            </a:r>
            <a:r>
              <a:rPr lang="en-US" dirty="0" err="1" smtClean="0"/>
              <a:t>asal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Daerah </a:t>
            </a:r>
            <a:r>
              <a:rPr lang="en-US" dirty="0" err="1" smtClean="0"/>
              <a:t>hasil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36800" y="1524000"/>
          <a:ext cx="1092200" cy="624114"/>
        </p:xfrm>
        <a:graphic>
          <a:graphicData uri="http://schemas.openxmlformats.org/presentationml/2006/ole">
            <p:oleObj spid="_x0000_s20482" name="Equation" r:id="rId3" imgW="35532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3118" y="2209800"/>
          <a:ext cx="5164282" cy="901700"/>
        </p:xfrm>
        <a:graphic>
          <a:graphicData uri="http://schemas.openxmlformats.org/presentationml/2006/ole">
            <p:oleObj spid="_x0000_s20483" name="Equation" r:id="rId4" imgW="1600200" imgH="27936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74700" y="4203700"/>
          <a:ext cx="6311900" cy="901700"/>
        </p:xfrm>
        <a:graphic>
          <a:graphicData uri="http://schemas.openxmlformats.org/presentationml/2006/ole">
            <p:oleObj spid="_x0000_s20484" name="Equation" r:id="rId5" imgW="1955520" imgH="27936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514600" y="3490912"/>
          <a:ext cx="1092200" cy="623888"/>
        </p:xfrm>
        <a:graphic>
          <a:graphicData uri="http://schemas.openxmlformats.org/presentationml/2006/ole">
            <p:oleObj spid="_x0000_s20485" name="Equation" r:id="rId6" imgW="35532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f(x) </a:t>
            </a:r>
            <a:r>
              <a:rPr lang="en-US" dirty="0" err="1" smtClean="0"/>
              <a:t>dan</a:t>
            </a:r>
            <a:r>
              <a:rPr lang="en-US" dirty="0" smtClean="0"/>
              <a:t> g(x)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1838" y="2133600"/>
          <a:ext cx="4011562" cy="914400"/>
        </p:xfrm>
        <a:graphic>
          <a:graphicData uri="http://schemas.openxmlformats.org/presentationml/2006/ole">
            <p:oleObj spid="_x0000_s21506" name="Equation" r:id="rId3" imgW="1726920" imgH="39348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81001" y="3505200"/>
          <a:ext cx="6857999" cy="2351727"/>
        </p:xfrm>
        <a:graphic>
          <a:graphicData uri="http://schemas.openxmlformats.org/presentationml/2006/ole">
            <p:oleObj spid="_x0000_s21507" name="Equation" r:id="rId4" imgW="2590560" imgH="88884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335</TotalTime>
  <Words>245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Civic</vt:lpstr>
      <vt:lpstr>Equation</vt:lpstr>
      <vt:lpstr>Microsoft Equation 3.0</vt:lpstr>
      <vt:lpstr>FUNGSI</vt:lpstr>
      <vt:lpstr>Definisi</vt:lpstr>
      <vt:lpstr>Daerah asal dan Daerah hasil</vt:lpstr>
      <vt:lpstr>Contoh Soal</vt:lpstr>
      <vt:lpstr>Operasi Fungsi</vt:lpstr>
      <vt:lpstr>Latihan</vt:lpstr>
      <vt:lpstr>Definisi Fungsi Komposisi</vt:lpstr>
      <vt:lpstr>Daerah asal dan hasil fungsi komposisi</vt:lpstr>
      <vt:lpstr>Latihan</vt:lpstr>
      <vt:lpstr>Grafik Fungsi</vt:lpstr>
      <vt:lpstr>Jenis-jenis fungsi</vt:lpstr>
      <vt:lpstr>Latihan</vt:lpstr>
      <vt:lpstr>Ada Pertanyaan???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</dc:title>
  <dc:creator>Valued Acer Customer</dc:creator>
  <cp:lastModifiedBy>Valued Acer Customer</cp:lastModifiedBy>
  <cp:revision>36</cp:revision>
  <dcterms:created xsi:type="dcterms:W3CDTF">2013-09-19T02:16:26Z</dcterms:created>
  <dcterms:modified xsi:type="dcterms:W3CDTF">2013-09-22T13:14:59Z</dcterms:modified>
</cp:coreProperties>
</file>