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64" r:id="rId3"/>
    <p:sldId id="265" r:id="rId4"/>
    <p:sldId id="266" r:id="rId5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0E7CB64-16AB-47CB-8B6F-33B15EFA3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1AADE-8B9F-4328-B191-42E76CAFD942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0AEB4-3386-49D2-9E9E-2F75BACC4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895600"/>
            <a:ext cx="7772400" cy="8382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6019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2DE-5250-4834-B539-0E8F9816E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562E-9212-4388-89AC-71004049A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1771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09600"/>
            <a:ext cx="5162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0C919-676E-41DE-BB54-E38C2F338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1524000"/>
            <a:ext cx="3467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1100" y="3886200"/>
            <a:ext cx="3467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5C658-2D69-4DC7-891A-F2D9098D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9548-9CC2-47B0-8E7E-8BBB5DEF3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302E7-E649-46D2-A734-03E9EB633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5659-0F1B-47AE-A6BF-518CF81A0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467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4EE67-9360-4D8C-9B9F-849D023F4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A215-B4A8-4A9C-8645-8FF4AEBA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298F-5235-4E59-9260-2E14A051A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4BAD-9BA7-427A-9090-E598981A9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6A49-85B6-4799-B147-4DCA2B3CC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A973-FEE1-4D6C-AB5C-55102058D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08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FDC294F-C757-4A30-8BF9-4B47525A3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file:///D:\UNIKOM\FISIKA%20DASAR\FISIKA%20DASAR%20I\Materi%20Kuliah\Pertemuan%202%20Vektor\BAB1a_Besaran%20dan%20Satuan_IV.pptx" TargetMode="Externa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UNIKOM\FISIKA%20DASAR\FISIKA%20DASAR%20I\Materi%20Kuliah\Pertemuan%202%20Vektor\BAB1a_Besaran%20dan%20Satuan_IV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Konversi Satuan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7086600" cy="1143000"/>
          </a:xfrm>
        </p:spPr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Konversi satuan diperlukan jika jenis satuan yang ada tidak sesuai dengan kebutuhan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295400" y="2830513"/>
          <a:ext cx="7467600" cy="1000125"/>
        </p:xfrm>
        <a:graphic>
          <a:graphicData uri="http://schemas.openxmlformats.org/presentationml/2006/ole">
            <p:oleObj spid="_x0000_s1026" name="Equation" r:id="rId3" imgW="3200400" imgH="431800" progId="Equation.3">
              <p:embed/>
            </p:oleObj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371600" y="4267200"/>
          <a:ext cx="7315200" cy="1044575"/>
        </p:xfrm>
        <a:graphic>
          <a:graphicData uri="http://schemas.openxmlformats.org/presentationml/2006/ole">
            <p:oleObj spid="_x0000_s1027" name="Equation" r:id="rId4" imgW="2870200" imgH="4064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Action Button: Forward or Next 7">
            <a:hlinkClick r:id="rId5" action="ppaction://hlinkpres?slideindex=1&amp;slidetitle=Skalar dan Vektor" highlightClick="1"/>
          </p:cNvPr>
          <p:cNvSpPr/>
          <p:nvPr/>
        </p:nvSpPr>
        <p:spPr bwMode="auto">
          <a:xfrm>
            <a:off x="6858000" y="6172200"/>
            <a:ext cx="609600" cy="381000"/>
          </a:xfrm>
          <a:prstGeom prst="actionButtonForwardNext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Berlin Sans FB" pitchFamily="34" charset="0"/>
              </a:rPr>
              <a:t>Notasi Ilmiah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7162800" cy="4267200"/>
          </a:xfrm>
          <a:noFill/>
        </p:spPr>
        <p:txBody>
          <a:bodyPr/>
          <a:lstStyle/>
          <a:p>
            <a:r>
              <a:rPr lang="nl-NL" sz="2800" smtClean="0">
                <a:latin typeface="Berlin Sans FB" pitchFamily="34" charset="0"/>
              </a:rPr>
              <a:t>Aturan notasi ilmiah diperlukan karena pada kenyataanya kita akan berhadapan dengan angka-angaka yang sangat besar atau sangat kecil, untuk tujuan inilah notasi ilmiah diperkenalkan.</a:t>
            </a:r>
            <a:r>
              <a:rPr lang="en-US" sz="2800" smtClean="0">
                <a:latin typeface="Berlin Sans FB" pitchFamily="34" charset="0"/>
              </a:rPr>
              <a:t> </a:t>
            </a:r>
          </a:p>
          <a:p>
            <a:r>
              <a:rPr lang="nl-NL" sz="2800" smtClean="0">
                <a:latin typeface="Berlin Sans FB" pitchFamily="34" charset="0"/>
              </a:rPr>
              <a:t>Dalam notasi ilmiah sebuah angka harus dinyatakan dalam satuan (angka 1 hingga 10) dikalikan dengan 10 pangkat bilangan bulat</a:t>
            </a:r>
            <a:r>
              <a:rPr lang="en-US" sz="2800" smtClean="0">
                <a:latin typeface="Berlin Sans FB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Aturan Pembulatan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Aturan I :</a:t>
            </a:r>
          </a:p>
          <a:p>
            <a:pPr lvl="1"/>
            <a:r>
              <a:rPr lang="en-US" smtClean="0">
                <a:latin typeface="Berlin Sans FB" pitchFamily="34" charset="0"/>
              </a:rPr>
              <a:t>Jika angka dibelakang angka terakhir yang ingin dituliskan kurang dari 5, maka hilangkan angka tersebut dan semua angka dibelakangnya </a:t>
            </a:r>
          </a:p>
          <a:p>
            <a:r>
              <a:rPr lang="en-US" sz="2800" smtClean="0">
                <a:latin typeface="Berlin Sans FB" pitchFamily="34" charset="0"/>
              </a:rPr>
              <a:t>Aturan II :</a:t>
            </a:r>
          </a:p>
          <a:p>
            <a:pPr lvl="1"/>
            <a:r>
              <a:rPr lang="en-US" smtClean="0">
                <a:latin typeface="Berlin Sans FB" pitchFamily="34" charset="0"/>
              </a:rPr>
              <a:t>Jika angka dibelakang angka terakhir yang ingin dituliskan lebih dari 5, maka tambahkan digit terakhir dengan 1 </a:t>
            </a:r>
          </a:p>
          <a:p>
            <a:endParaRPr lang="en-US" sz="2800" smtClean="0">
              <a:latin typeface="Berlin Sans FB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543800" cy="762000"/>
          </a:xfrm>
        </p:spPr>
        <p:txBody>
          <a:bodyPr/>
          <a:lstStyle/>
          <a:p>
            <a:pPr algn="r"/>
            <a:r>
              <a:rPr lang="en-US" sz="2800" i="1" smtClean="0">
                <a:latin typeface="Berlin Sans FB" pitchFamily="34" charset="0"/>
              </a:rPr>
              <a:t>…lanjutan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Aturan III :</a:t>
            </a:r>
          </a:p>
          <a:p>
            <a:pPr lvl="1"/>
            <a:r>
              <a:rPr lang="en-US" smtClean="0">
                <a:latin typeface="Berlin Sans FB" pitchFamily="34" charset="0"/>
              </a:rPr>
              <a:t>Jika angka dibelakang angka terakhir yang ingin dituliskan sama dengan 5, maka jadikanlah digit terakhir menjadi bilangan genap terdekat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" name="Action Button: Forward or Next 4">
            <a:hlinkClick r:id="rId2" action="ppaction://hlinkpres?slideindex=1&amp;slidetitle=Skalar dan Vektor" highlightClick="1"/>
          </p:cNvPr>
          <p:cNvSpPr/>
          <p:nvPr/>
        </p:nvSpPr>
        <p:spPr bwMode="auto">
          <a:xfrm>
            <a:off x="6934200" y="6248400"/>
            <a:ext cx="533400" cy="381000"/>
          </a:xfrm>
          <a:prstGeom prst="actionButtonForwardNext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theme/theme1.xml><?xml version="1.0" encoding="utf-8"?>
<a:theme xmlns:a="http://schemas.openxmlformats.org/drawingml/2006/main" name="ZipGrid">
  <a:themeElements>
    <a:clrScheme name="Zip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ZipGri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3300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3300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Zip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ipGri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138</Words>
  <Application>Microsoft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ZipGrid</vt:lpstr>
      <vt:lpstr>Equation</vt:lpstr>
      <vt:lpstr>Konversi Satuan</vt:lpstr>
      <vt:lpstr>Notasi Ilmiah</vt:lpstr>
      <vt:lpstr>Aturan Pembulatan</vt:lpstr>
      <vt:lpstr>…lanjutan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John A</cp:lastModifiedBy>
  <cp:revision>83</cp:revision>
  <dcterms:created xsi:type="dcterms:W3CDTF">2007-02-25T19:06:35Z</dcterms:created>
  <dcterms:modified xsi:type="dcterms:W3CDTF">2013-09-24T06:07:42Z</dcterms:modified>
</cp:coreProperties>
</file>