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7" r:id="rId2"/>
    <p:sldId id="268" r:id="rId3"/>
    <p:sldId id="269" r:id="rId4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0E7CB64-16AB-47CB-8B6F-33B15EFA3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1AADE-8B9F-4328-B191-42E76CAFD942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0AEB4-3386-49D2-9E9E-2F75BACC41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895600"/>
            <a:ext cx="7772400" cy="8382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6019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2DE-5250-4834-B539-0E8F9816E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562E-9212-4388-89AC-71004049A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17716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09600"/>
            <a:ext cx="51625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0C919-676E-41DE-BB54-E38C2F338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086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467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1100" y="1524000"/>
            <a:ext cx="34671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91100" y="3886200"/>
            <a:ext cx="34671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5C658-2D69-4DC7-891A-F2D9098D5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086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467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467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9548-9CC2-47B0-8E7E-8BBB5DEF3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302E7-E649-46D2-A734-03E9EB633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5659-0F1B-47AE-A6BF-518CF81A0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467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467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4EE67-9360-4D8C-9B9F-849D023F4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A215-B4A8-4A9C-8645-8FF4AEBA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2298F-5235-4E59-9260-2E14A051A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4BAD-9BA7-427A-9090-E598981A9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26A49-85B6-4799-B147-4DCA2B3CC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A973-FEE1-4D6C-AB5C-55102058D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086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FDC294F-C757-4A30-8BF9-4B47525A3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BAB1b_VEKTOR_FiDas%20&amp;%20PR01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Skalar dan Vektor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524000"/>
            <a:ext cx="73914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latin typeface="Berlin Sans FB" pitchFamily="34" charset="0"/>
              </a:rPr>
              <a:t>Dalam Fisika terdapat dua jenis besaran, Skalar dan Vektor.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Berlin Sans FB" pitchFamily="34" charset="0"/>
              </a:rPr>
              <a:t>Pembagian besaran ini dilakukan karena terdapat beberapa besaran yang tidak cukup dinyatakan dalam besar/nilai saja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05200" y="3505200"/>
            <a:ext cx="2646363" cy="3048000"/>
          </a:xfrm>
          <a:solidFill>
            <a:srgbClr val="C0C0C0"/>
          </a:solidFill>
          <a:ln>
            <a:solidFill>
              <a:srgbClr val="000000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Vektor Atau Skalar?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Berlin Sans FB" pitchFamily="34" charset="0"/>
              </a:rPr>
              <a:t>Kecepatan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Berlin Sans FB" pitchFamily="34" charset="0"/>
              </a:rPr>
              <a:t>Percepatan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Berlin Sans FB" pitchFamily="34" charset="0"/>
              </a:rPr>
              <a:t>Gaya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Berlin Sans FB" pitchFamily="34" charset="0"/>
              </a:rPr>
              <a:t>Massa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Berlin Sans FB" pitchFamily="34" charset="0"/>
              </a:rPr>
              <a:t>Berat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Berlin Sans FB" pitchFamily="34" charset="0"/>
              </a:rPr>
              <a:t>Temperatur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Berlin Sans FB" pitchFamily="34" charset="0"/>
              </a:rPr>
              <a:t>Kuat Arus Listrik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Berlin Sans FB" pitchFamily="34" charset="0"/>
              </a:rPr>
              <a:t>Intensitas Cahaya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>
              <a:latin typeface="Berlin Sans FB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Berlin Sans FB" pitchFamily="34" charset="0"/>
              </a:rPr>
              <a:t>Pembahasan Vektor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latin typeface="Berlin Sans FB" pitchFamily="34" charset="0"/>
              </a:rPr>
              <a:t>Karena operasi matematik pada besaran skalar tidak sesulit vektor, maka pembahasan kita khususkan pada besaran vektor </a:t>
            </a:r>
            <a:r>
              <a:rPr lang="en-US" sz="2800" smtClean="0">
                <a:latin typeface="Berlin Sans FB" pitchFamily="34" charset="0"/>
                <a:hlinkClick r:id="rId2" action="ppaction://hlinkpres?slideindex=1&amp;slidetitle="/>
              </a:rPr>
              <a:t>berikut.</a:t>
            </a:r>
            <a:endParaRPr lang="en-US" sz="2800" smtClean="0">
              <a:latin typeface="Berlin Sans FB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ipGrid">
  <a:themeElements>
    <a:clrScheme name="ZipGri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ZipGri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3300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3300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lnDef>
  </a:objectDefaults>
  <a:extraClrSchemeLst>
    <a:extraClrScheme>
      <a:clrScheme name="Zip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ipGri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68</Words>
  <Application>Microsoft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Berlin Sans FB</vt:lpstr>
      <vt:lpstr>Arial</vt:lpstr>
      <vt:lpstr>Times New Roman</vt:lpstr>
      <vt:lpstr>Calibri</vt:lpstr>
      <vt:lpstr>Berlin Sans FB Demi</vt:lpstr>
      <vt:lpstr>Bell MT</vt:lpstr>
      <vt:lpstr>ZipGrid</vt:lpstr>
      <vt:lpstr>Skalar dan Vektor</vt:lpstr>
      <vt:lpstr>Vektor Atau Skalar?</vt:lpstr>
      <vt:lpstr>Pembahasan Vektor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Listrik Statis</dc:title>
  <dc:creator>mohamad ishaq</dc:creator>
  <cp:lastModifiedBy>Acer</cp:lastModifiedBy>
  <cp:revision>82</cp:revision>
  <dcterms:created xsi:type="dcterms:W3CDTF">2007-02-25T19:06:35Z</dcterms:created>
  <dcterms:modified xsi:type="dcterms:W3CDTF">2012-09-19T12:04:07Z</dcterms:modified>
</cp:coreProperties>
</file>