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29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90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4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8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6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6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3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22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A3BC1B-500A-4E01-916D-C26319F7D630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4D573D-8C01-4A49-BD71-542E78835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4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3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menu add(</a:t>
            </a:r>
            <a:r>
              <a:rPr lang="en-US" dirty="0" err="1" smtClean="0"/>
              <a:t>tambah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6869833" cy="49754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news.php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autoload.php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67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7811" y="2984709"/>
            <a:ext cx="649493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&lt;body&gt;</a:t>
            </a:r>
          </a:p>
          <a:p>
            <a:r>
              <a:rPr lang="en-US" b="1" dirty="0" smtClean="0"/>
              <a:t> &lt;?</a:t>
            </a:r>
            <a:r>
              <a:rPr lang="en-US" b="1" dirty="0" err="1" smtClean="0"/>
              <a:t>php</a:t>
            </a:r>
            <a:r>
              <a:rPr lang="en-US" b="1" dirty="0" smtClean="0"/>
              <a:t> echo anchor(‘</a:t>
            </a:r>
            <a:r>
              <a:rPr lang="en-US" b="1" dirty="0" err="1" smtClean="0"/>
              <a:t>coba</a:t>
            </a:r>
            <a:r>
              <a:rPr lang="en-US" b="1" dirty="0" smtClean="0"/>
              <a:t>/</a:t>
            </a:r>
            <a:r>
              <a:rPr lang="en-US" b="1" dirty="0" err="1" smtClean="0"/>
              <a:t>buat_baru</a:t>
            </a:r>
            <a:r>
              <a:rPr lang="en-US" b="1" dirty="0" smtClean="0"/>
              <a:t>', ‘</a:t>
            </a:r>
            <a:r>
              <a:rPr lang="en-US" b="1" dirty="0" err="1" smtClean="0"/>
              <a:t>Tambah</a:t>
            </a:r>
            <a:r>
              <a:rPr lang="en-US" b="1" dirty="0" smtClean="0"/>
              <a:t> Data'); ?&gt;</a:t>
            </a:r>
          </a:p>
          <a:p>
            <a:r>
              <a:rPr lang="en-US" b="1" dirty="0" smtClean="0"/>
              <a:t>&lt;table width=700 border=1&gt;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17811" y="4807916"/>
            <a:ext cx="565112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$</a:t>
            </a:r>
            <a:r>
              <a:rPr lang="en-US" sz="2000" b="1" dirty="0" err="1" smtClean="0"/>
              <a:t>autoload</a:t>
            </a:r>
            <a:r>
              <a:rPr lang="en-US" sz="2000" b="1" dirty="0" smtClean="0"/>
              <a:t>['helper'] = array('</a:t>
            </a:r>
            <a:r>
              <a:rPr lang="en-US" sz="2000" b="1" dirty="0" err="1" smtClean="0"/>
              <a:t>url</a:t>
            </a:r>
            <a:r>
              <a:rPr lang="en-US" sz="2000" b="1" dirty="0" smtClean="0"/>
              <a:t>');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2180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file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buat_baru.php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8096" y="2299447"/>
            <a:ext cx="7111880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&lt;html&gt;</a:t>
            </a:r>
          </a:p>
          <a:p>
            <a:r>
              <a:rPr lang="en-US" b="1" dirty="0" smtClean="0"/>
              <a:t>&lt;head&gt;</a:t>
            </a:r>
          </a:p>
          <a:p>
            <a:r>
              <a:rPr lang="en-US" b="1" dirty="0" smtClean="0"/>
              <a:t>&lt;title&gt; &lt;/title&gt;</a:t>
            </a:r>
          </a:p>
          <a:p>
            <a:r>
              <a:rPr lang="en-US" b="1" dirty="0" smtClean="0"/>
              <a:t>&lt;/head&gt;</a:t>
            </a:r>
          </a:p>
          <a:p>
            <a:endParaRPr lang="en-US" b="1" dirty="0" smtClean="0"/>
          </a:p>
          <a:p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r>
              <a:rPr lang="en-US" b="1" dirty="0" smtClean="0"/>
              <a:t> echo </a:t>
            </a:r>
            <a:r>
              <a:rPr lang="en-US" b="1" dirty="0" err="1" smtClean="0"/>
              <a:t>form_open</a:t>
            </a:r>
            <a:r>
              <a:rPr lang="en-US" b="1" dirty="0" smtClean="0"/>
              <a:t>('</a:t>
            </a:r>
            <a:r>
              <a:rPr lang="en-US" b="1" dirty="0" err="1" smtClean="0"/>
              <a:t>coba</a:t>
            </a:r>
            <a:r>
              <a:rPr lang="en-US" b="1" dirty="0" smtClean="0"/>
              <a:t>/</a:t>
            </a:r>
            <a:r>
              <a:rPr lang="en-US" b="1" dirty="0" err="1" smtClean="0"/>
              <a:t>buat_baru</a:t>
            </a:r>
            <a:r>
              <a:rPr lang="en-US" b="1" dirty="0" smtClean="0"/>
              <a:t>'); ?&gt;</a:t>
            </a:r>
          </a:p>
          <a:p>
            <a:endParaRPr lang="en-US" b="1" dirty="0" smtClean="0"/>
          </a:p>
          <a:p>
            <a:r>
              <a:rPr lang="en-US" b="1" dirty="0" smtClean="0"/>
              <a:t>&lt;table width=500&gt;</a:t>
            </a:r>
          </a:p>
          <a:p>
            <a:r>
              <a:rPr lang="en-US" b="1" dirty="0" smtClean="0"/>
              <a:t>&lt;</a:t>
            </a:r>
            <a:r>
              <a:rPr lang="en-US" b="1" dirty="0" err="1" smtClean="0"/>
              <a:t>tr</a:t>
            </a:r>
            <a:r>
              <a:rPr lang="en-US" b="1" dirty="0" smtClean="0"/>
              <a:t>&gt;</a:t>
            </a:r>
          </a:p>
          <a:p>
            <a:r>
              <a:rPr lang="en-US" b="1" dirty="0" smtClean="0"/>
              <a:t>    &lt;td&gt;  Title&lt;/td&gt;</a:t>
            </a:r>
          </a:p>
          <a:p>
            <a:r>
              <a:rPr lang="en-US" b="1" dirty="0" smtClean="0"/>
              <a:t>    &lt;td&gt;  :      &lt;/td&gt;</a:t>
            </a:r>
          </a:p>
          <a:p>
            <a:r>
              <a:rPr lang="en-US" b="1" dirty="0" smtClean="0"/>
              <a:t>    &lt;td&gt; &lt;?</a:t>
            </a:r>
            <a:r>
              <a:rPr lang="en-US" b="1" dirty="0" err="1" smtClean="0"/>
              <a:t>php</a:t>
            </a:r>
            <a:r>
              <a:rPr lang="en-US" b="1" dirty="0" smtClean="0"/>
              <a:t> echo </a:t>
            </a:r>
            <a:r>
              <a:rPr lang="en-US" b="1" dirty="0" err="1" smtClean="0"/>
              <a:t>form_input</a:t>
            </a:r>
            <a:r>
              <a:rPr lang="en-US" b="1" dirty="0" smtClean="0"/>
              <a:t>('title'); ?&gt; &lt;/td&gt;</a:t>
            </a:r>
          </a:p>
          <a:p>
            <a:r>
              <a:rPr lang="en-US" b="1" dirty="0" smtClean="0"/>
              <a:t>&lt;/</a:t>
            </a:r>
            <a:r>
              <a:rPr lang="en-US" b="1" dirty="0" err="1" smtClean="0"/>
              <a:t>tr</a:t>
            </a:r>
            <a:r>
              <a:rPr lang="en-US" b="1" dirty="0" smtClean="0"/>
              <a:t>&gt;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2827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buat_baru.php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1815353"/>
            <a:ext cx="6817658" cy="4801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</a:t>
            </a:r>
            <a:r>
              <a:rPr lang="en-US" b="1" dirty="0" err="1" smtClean="0"/>
              <a:t>tr</a:t>
            </a:r>
            <a:r>
              <a:rPr lang="en-US" b="1" dirty="0" smtClean="0"/>
              <a:t>&gt;</a:t>
            </a:r>
          </a:p>
          <a:p>
            <a:r>
              <a:rPr lang="en-US" b="1" dirty="0" smtClean="0"/>
              <a:t>  &lt;td&gt;content &lt;/td&gt;</a:t>
            </a:r>
          </a:p>
          <a:p>
            <a:r>
              <a:rPr lang="en-US" b="1" dirty="0" smtClean="0"/>
              <a:t>  &lt;td&gt; : &lt;/td&gt;</a:t>
            </a:r>
          </a:p>
          <a:p>
            <a:r>
              <a:rPr lang="en-US" b="1" dirty="0" smtClean="0"/>
              <a:t>  &lt;td&gt; &lt;?</a:t>
            </a:r>
            <a:r>
              <a:rPr lang="en-US" b="1" dirty="0" err="1" smtClean="0"/>
              <a:t>php</a:t>
            </a:r>
            <a:r>
              <a:rPr lang="en-US" b="1" dirty="0" smtClean="0"/>
              <a:t> echo </a:t>
            </a:r>
            <a:r>
              <a:rPr lang="en-US" b="1" dirty="0" err="1" smtClean="0"/>
              <a:t>form_textarea</a:t>
            </a:r>
            <a:r>
              <a:rPr lang="en-US" b="1" dirty="0" smtClean="0"/>
              <a:t>('content'); ?&gt; &lt;/td&gt;</a:t>
            </a:r>
          </a:p>
          <a:p>
            <a:r>
              <a:rPr lang="en-US" b="1" dirty="0" smtClean="0"/>
              <a:t> &lt;/</a:t>
            </a:r>
            <a:r>
              <a:rPr lang="en-US" b="1" dirty="0" err="1" smtClean="0"/>
              <a:t>tr</a:t>
            </a:r>
            <a:r>
              <a:rPr lang="en-US" b="1" dirty="0" smtClean="0"/>
              <a:t>&gt;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&lt;</a:t>
            </a:r>
            <a:r>
              <a:rPr lang="en-US" b="1" dirty="0" err="1" smtClean="0"/>
              <a:t>tr</a:t>
            </a:r>
            <a:r>
              <a:rPr lang="en-US" b="1" dirty="0" smtClean="0"/>
              <a:t>&gt;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&lt;td </a:t>
            </a:r>
            <a:r>
              <a:rPr lang="en-US" b="1" dirty="0" err="1" smtClean="0"/>
              <a:t>colspan</a:t>
            </a:r>
            <a:r>
              <a:rPr lang="en-US" b="1" dirty="0" smtClean="0"/>
              <a:t>="3"&gt;  </a:t>
            </a:r>
          </a:p>
          <a:p>
            <a:r>
              <a:rPr lang="en-US" b="1" dirty="0" smtClean="0"/>
              <a:t>    &lt;td&gt;&lt;?</a:t>
            </a:r>
            <a:r>
              <a:rPr lang="en-US" b="1" dirty="0" err="1" smtClean="0"/>
              <a:t>php</a:t>
            </a:r>
            <a:r>
              <a:rPr lang="en-US" b="1" dirty="0" smtClean="0"/>
              <a:t> echo </a:t>
            </a:r>
            <a:r>
              <a:rPr lang="en-US" b="1" dirty="0" err="1" smtClean="0"/>
              <a:t>form_submit</a:t>
            </a:r>
            <a:r>
              <a:rPr lang="en-US" b="1" dirty="0" smtClean="0"/>
              <a:t>('add', '</a:t>
            </a:r>
            <a:r>
              <a:rPr lang="en-US" b="1" dirty="0" err="1" smtClean="0"/>
              <a:t>Tambah</a:t>
            </a:r>
            <a:r>
              <a:rPr lang="en-US" b="1" dirty="0" smtClean="0"/>
              <a:t> data'); ?&gt; &lt;/td&gt;</a:t>
            </a:r>
          </a:p>
          <a:p>
            <a:r>
              <a:rPr lang="en-US" b="1" dirty="0" smtClean="0"/>
              <a:t>    &lt;td&gt;&lt;?</a:t>
            </a:r>
            <a:r>
              <a:rPr lang="en-US" b="1" dirty="0" err="1" smtClean="0"/>
              <a:t>php</a:t>
            </a:r>
            <a:r>
              <a:rPr lang="en-US" b="1" dirty="0" smtClean="0"/>
              <a:t> echo </a:t>
            </a:r>
            <a:r>
              <a:rPr lang="en-US" b="1" dirty="0" err="1" smtClean="0"/>
              <a:t>form_reset</a:t>
            </a:r>
            <a:r>
              <a:rPr lang="en-US" b="1" dirty="0" smtClean="0"/>
              <a:t>('</a:t>
            </a:r>
            <a:r>
              <a:rPr lang="en-US" b="1" dirty="0" err="1" smtClean="0"/>
              <a:t>reset','Reset</a:t>
            </a:r>
            <a:r>
              <a:rPr lang="en-US" b="1" dirty="0" smtClean="0"/>
              <a:t>  data');       ?&gt; &lt;/td&gt;</a:t>
            </a:r>
          </a:p>
          <a:p>
            <a:r>
              <a:rPr lang="en-US" b="1" dirty="0" smtClean="0"/>
              <a:t>    &lt;/td&gt;</a:t>
            </a:r>
          </a:p>
          <a:p>
            <a:r>
              <a:rPr lang="en-US" b="1" dirty="0" smtClean="0"/>
              <a:t>&lt;/</a:t>
            </a:r>
            <a:r>
              <a:rPr lang="en-US" b="1" dirty="0" err="1" smtClean="0"/>
              <a:t>tr</a:t>
            </a:r>
            <a:r>
              <a:rPr lang="en-US" b="1" dirty="0" smtClean="0"/>
              <a:t>&gt;</a:t>
            </a:r>
          </a:p>
          <a:p>
            <a:r>
              <a:rPr lang="en-US" b="1" dirty="0" smtClean="0"/>
              <a:t>&lt;/table&gt;</a:t>
            </a:r>
          </a:p>
          <a:p>
            <a:endParaRPr lang="en-US" b="1" dirty="0" smtClean="0"/>
          </a:p>
          <a:p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r>
              <a:rPr lang="en-US" b="1" dirty="0" smtClean="0"/>
              <a:t> echo </a:t>
            </a:r>
            <a:r>
              <a:rPr lang="en-US" b="1" dirty="0" err="1" smtClean="0"/>
              <a:t>form_close</a:t>
            </a:r>
            <a:r>
              <a:rPr lang="en-US" b="1" dirty="0" smtClean="0"/>
              <a:t>(); ?&gt;</a:t>
            </a:r>
          </a:p>
          <a:p>
            <a:endParaRPr lang="en-US" b="1" dirty="0" smtClean="0"/>
          </a:p>
          <a:p>
            <a:r>
              <a:rPr lang="en-US" b="1" dirty="0" smtClean="0"/>
              <a:t>&lt;/body&gt;&lt;/html&gt;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944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controler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7229" y="2460812"/>
            <a:ext cx="6911788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public function __construct()</a:t>
            </a:r>
          </a:p>
          <a:p>
            <a:r>
              <a:rPr lang="en-US" sz="2800" b="1" dirty="0" smtClean="0"/>
              <a:t>    {</a:t>
            </a:r>
          </a:p>
          <a:p>
            <a:r>
              <a:rPr lang="en-US" sz="2800" b="1" dirty="0" smtClean="0"/>
              <a:t>    parent ::__construct();</a:t>
            </a:r>
          </a:p>
          <a:p>
            <a:r>
              <a:rPr lang="en-US" sz="2800" b="1" dirty="0" smtClean="0"/>
              <a:t>	$this-&gt;load-&gt;model('</a:t>
            </a:r>
            <a:r>
              <a:rPr lang="en-US" sz="2800" b="1" dirty="0" err="1" smtClean="0"/>
              <a:t>mdl_coba</a:t>
            </a:r>
            <a:r>
              <a:rPr lang="en-US" sz="2800" b="1" dirty="0" smtClean="0"/>
              <a:t>', 'm');</a:t>
            </a:r>
          </a:p>
          <a:p>
            <a:r>
              <a:rPr lang="en-US" sz="2800" b="1" dirty="0" smtClean="0"/>
              <a:t>    }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332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7290054" cy="5109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file </a:t>
            </a:r>
            <a:r>
              <a:rPr lang="en-US" dirty="0" err="1" smtClean="0"/>
              <a:t>pada</a:t>
            </a:r>
            <a:r>
              <a:rPr lang="en-US" dirty="0" smtClean="0"/>
              <a:t> controller </a:t>
            </a:r>
            <a:r>
              <a:rPr lang="en-US" dirty="0" err="1" smtClean="0"/>
              <a:t>coba.php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3235" y="2783003"/>
            <a:ext cx="6279776" cy="36933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public function </a:t>
            </a:r>
            <a:r>
              <a:rPr lang="en-US" b="1" dirty="0" err="1" smtClean="0"/>
              <a:t>buat_baru</a:t>
            </a:r>
            <a:r>
              <a:rPr lang="en-US" b="1" dirty="0" smtClean="0"/>
              <a:t>()</a:t>
            </a:r>
          </a:p>
          <a:p>
            <a:r>
              <a:rPr lang="en-US" b="1" dirty="0" smtClean="0"/>
              <a:t>	{</a:t>
            </a:r>
          </a:p>
          <a:p>
            <a:r>
              <a:rPr lang="en-US" b="1" dirty="0" smtClean="0"/>
              <a:t>		$this-&gt;load-&gt;helper('form');</a:t>
            </a:r>
          </a:p>
          <a:p>
            <a:r>
              <a:rPr lang="en-US" b="1" dirty="0" smtClean="0"/>
              <a:t>			if(!empty($_POST['add']))</a:t>
            </a:r>
          </a:p>
          <a:p>
            <a:r>
              <a:rPr lang="en-US" b="1" dirty="0" smtClean="0"/>
              <a:t>			{</a:t>
            </a:r>
          </a:p>
          <a:p>
            <a:r>
              <a:rPr lang="en-US" b="1" dirty="0" smtClean="0"/>
              <a:t>	 		$this-&gt;m-&gt;</a:t>
            </a:r>
            <a:r>
              <a:rPr lang="en-US" b="1" dirty="0" err="1" smtClean="0"/>
              <a:t>input_data</a:t>
            </a:r>
            <a:r>
              <a:rPr lang="en-US" b="1" dirty="0" smtClean="0"/>
              <a:t>($_POST);</a:t>
            </a:r>
          </a:p>
          <a:p>
            <a:r>
              <a:rPr lang="en-US" b="1" dirty="0" smtClean="0"/>
              <a:t>	 		redirect(</a:t>
            </a:r>
            <a:r>
              <a:rPr lang="en-US" b="1" dirty="0" smtClean="0"/>
              <a:t>'</a:t>
            </a:r>
            <a:r>
              <a:rPr lang="en-US" b="1" dirty="0" err="1" smtClean="0"/>
              <a:t>coba</a:t>
            </a:r>
            <a:r>
              <a:rPr lang="en-US" b="1" smtClean="0"/>
              <a:t>/index');</a:t>
            </a:r>
            <a:endParaRPr lang="en-US" b="1" dirty="0" smtClean="0"/>
          </a:p>
          <a:p>
            <a:r>
              <a:rPr lang="en-US" b="1" dirty="0" smtClean="0"/>
              <a:t>			}</a:t>
            </a:r>
          </a:p>
          <a:p>
            <a:r>
              <a:rPr lang="en-US" b="1" dirty="0" smtClean="0"/>
              <a:t>			else</a:t>
            </a:r>
          </a:p>
          <a:p>
            <a:r>
              <a:rPr lang="en-US" b="1" dirty="0" smtClean="0"/>
              <a:t>			{</a:t>
            </a:r>
          </a:p>
          <a:p>
            <a:r>
              <a:rPr lang="en-US" b="1" dirty="0" smtClean="0"/>
              <a:t>	 		$this-&gt;load-&gt;view('</a:t>
            </a:r>
            <a:r>
              <a:rPr lang="en-US" b="1" dirty="0" err="1" smtClean="0"/>
              <a:t>buat_baru</a:t>
            </a:r>
            <a:r>
              <a:rPr lang="en-US" b="1" dirty="0" smtClean="0"/>
              <a:t>');</a:t>
            </a:r>
          </a:p>
          <a:p>
            <a:r>
              <a:rPr lang="en-US" b="1" dirty="0" smtClean="0"/>
              <a:t>			}</a:t>
            </a:r>
          </a:p>
          <a:p>
            <a:r>
              <a:rPr lang="en-US" b="1" dirty="0" smtClean="0"/>
              <a:t>	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6929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7290054" cy="5647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(</a:t>
            </a:r>
            <a:r>
              <a:rPr lang="en-US" dirty="0" err="1" smtClean="0"/>
              <a:t>mdl_coba.php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9895" y="2850776"/>
            <a:ext cx="7005918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function </a:t>
            </a:r>
            <a:r>
              <a:rPr lang="en-US" b="1" dirty="0" err="1" smtClean="0"/>
              <a:t>input_data</a:t>
            </a:r>
            <a:r>
              <a:rPr lang="en-US" b="1" dirty="0" smtClean="0"/>
              <a:t>($p)</a:t>
            </a:r>
          </a:p>
          <a:p>
            <a:r>
              <a:rPr lang="en-US" b="1" dirty="0" smtClean="0"/>
              <a:t> 	{</a:t>
            </a:r>
          </a:p>
          <a:p>
            <a:r>
              <a:rPr lang="en-US" b="1" dirty="0" smtClean="0"/>
              <a:t> 		$data=array(</a:t>
            </a:r>
          </a:p>
          <a:p>
            <a:r>
              <a:rPr lang="en-US" b="1" dirty="0" smtClean="0"/>
              <a:t> 		'</a:t>
            </a:r>
            <a:r>
              <a:rPr lang="en-US" b="1" dirty="0" err="1" smtClean="0"/>
              <a:t>id_news</a:t>
            </a:r>
            <a:r>
              <a:rPr lang="en-US" b="1" dirty="0" smtClean="0"/>
              <a:t>' =&gt; NULL,</a:t>
            </a:r>
          </a:p>
          <a:p>
            <a:r>
              <a:rPr lang="en-US" b="1" dirty="0" smtClean="0"/>
              <a:t> 		'</a:t>
            </a:r>
            <a:r>
              <a:rPr lang="en-US" b="1" dirty="0" err="1" smtClean="0"/>
              <a:t>news_title</a:t>
            </a:r>
            <a:r>
              <a:rPr lang="en-US" b="1" dirty="0" smtClean="0"/>
              <a:t>'=&gt;$p['title'],</a:t>
            </a:r>
          </a:p>
          <a:p>
            <a:r>
              <a:rPr lang="en-US" b="1" dirty="0" smtClean="0"/>
              <a:t> 		'</a:t>
            </a:r>
            <a:r>
              <a:rPr lang="en-US" b="1" dirty="0" err="1" smtClean="0"/>
              <a:t>news_content</a:t>
            </a:r>
            <a:r>
              <a:rPr lang="en-US" b="1" dirty="0" smtClean="0"/>
              <a:t>'=&gt;$p['content'],</a:t>
            </a:r>
          </a:p>
          <a:p>
            <a:r>
              <a:rPr lang="en-US" b="1" dirty="0" smtClean="0"/>
              <a:t> 		'</a:t>
            </a:r>
            <a:r>
              <a:rPr lang="en-US" b="1" dirty="0" err="1" smtClean="0"/>
              <a:t>news_data</a:t>
            </a:r>
            <a:r>
              <a:rPr lang="en-US" b="1" dirty="0" smtClean="0"/>
              <a:t>'  =&gt; date('Y-m-d')</a:t>
            </a:r>
          </a:p>
          <a:p>
            <a:r>
              <a:rPr lang="en-US" b="1" dirty="0" smtClean="0"/>
              <a:t> 		);</a:t>
            </a:r>
          </a:p>
          <a:p>
            <a:r>
              <a:rPr lang="en-US" b="1" dirty="0" smtClean="0"/>
              <a:t>		$this-&gt;</a:t>
            </a:r>
            <a:r>
              <a:rPr lang="en-US" b="1" dirty="0" err="1" smtClean="0"/>
              <a:t>db</a:t>
            </a:r>
            <a:r>
              <a:rPr lang="en-US" b="1" dirty="0" smtClean="0"/>
              <a:t>-&gt;insert('</a:t>
            </a:r>
            <a:r>
              <a:rPr lang="en-US" b="1" dirty="0" err="1" smtClean="0"/>
              <a:t>news',$data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 	}</a:t>
            </a:r>
          </a:p>
          <a:p>
            <a:endParaRPr lang="en-US" b="1" dirty="0" smtClean="0"/>
          </a:p>
          <a:p>
            <a:r>
              <a:rPr lang="en-US" b="1" dirty="0" smtClean="0"/>
              <a:t>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24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igniter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Didalam</a:t>
            </a:r>
            <a:r>
              <a:rPr lang="en-US" sz="2800" dirty="0" smtClean="0"/>
              <a:t> ci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memanggil</a:t>
            </a:r>
            <a:r>
              <a:rPr lang="en-US" sz="2800" dirty="0" smtClean="0"/>
              <a:t> view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file: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Kita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3 file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file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/>
              <a:t>F</a:t>
            </a:r>
            <a:r>
              <a:rPr lang="en-US" sz="2800" dirty="0" smtClean="0"/>
              <a:t>ile 1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blogheader.php</a:t>
            </a:r>
            <a:endParaRPr lang="en-US" sz="28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800" dirty="0" smtClean="0"/>
              <a:t>File 2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blogcontent.php</a:t>
            </a:r>
            <a:endParaRPr lang="en-US" sz="28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800" dirty="0" smtClean="0"/>
              <a:t>File 3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blogfooter.php</a:t>
            </a:r>
            <a:endParaRPr lang="en-US" sz="2800" dirty="0" smtClean="0"/>
          </a:p>
          <a:p>
            <a:pPr marL="457200" indent="-457200">
              <a:buFont typeface="+mj-lt"/>
              <a:buAutoNum type="alphaL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5288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919716"/>
            <a:ext cx="6950516" cy="342631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Blogheader.php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68092" y="1420561"/>
            <a:ext cx="7207625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&lt;html&gt;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&lt;head&gt;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&lt;title&gt;&lt;?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php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echo $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judul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; ?&gt;&lt;/title&gt;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&lt;/head&gt;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8092" y="3177464"/>
            <a:ext cx="6950516" cy="34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Blogcontent.php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8091" y="3614913"/>
            <a:ext cx="720762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&lt;body&gt;</a:t>
            </a:r>
          </a:p>
          <a:p>
            <a:r>
              <a:rPr lang="pt-B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&lt;?php echo '&lt;h2&gt;'.$latih;'&lt;/h2&gt;' ?&gt;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8091" y="4540728"/>
            <a:ext cx="6950516" cy="34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Blogfooter.php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8090" y="5070602"/>
            <a:ext cx="720762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&lt;/body&gt;</a:t>
            </a:r>
          </a:p>
          <a:p>
            <a:r>
              <a:rPr lang="pt-B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&lt;/html&gt;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662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controller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71507" y="2608729"/>
            <a:ext cx="482772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$data['</a:t>
            </a:r>
            <a:r>
              <a:rPr lang="en-US" b="1" dirty="0" err="1" smtClean="0"/>
              <a:t>judul</a:t>
            </a:r>
            <a:r>
              <a:rPr lang="en-US" b="1" dirty="0" smtClean="0"/>
              <a:t>']=$this-&gt;m-&gt;</a:t>
            </a:r>
            <a:r>
              <a:rPr lang="en-US" b="1" dirty="0" err="1" smtClean="0"/>
              <a:t>judul</a:t>
            </a:r>
            <a:r>
              <a:rPr lang="en-US" b="1" dirty="0" smtClean="0"/>
              <a:t>();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8097" y="1862687"/>
            <a:ext cx="6721916" cy="61157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file controller </a:t>
            </a:r>
            <a:r>
              <a:rPr lang="en-US" sz="2400" dirty="0" err="1" smtClean="0"/>
              <a:t>bernama</a:t>
            </a:r>
            <a:r>
              <a:rPr lang="en-US" sz="2400" dirty="0" smtClean="0"/>
              <a:t> </a:t>
            </a:r>
            <a:r>
              <a:rPr lang="en-US" sz="2400" dirty="0" err="1" smtClean="0"/>
              <a:t>coba.php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file </a:t>
            </a:r>
            <a:r>
              <a:rPr lang="en-US" sz="2400" dirty="0" err="1" smtClean="0"/>
              <a:t>pada</a:t>
            </a:r>
            <a:r>
              <a:rPr lang="en-US" sz="2400" dirty="0" smtClean="0"/>
              <a:t> file model </a:t>
            </a:r>
            <a:r>
              <a:rPr lang="en-US" sz="2400" dirty="0" err="1" smtClean="0"/>
              <a:t>bernama</a:t>
            </a:r>
            <a:r>
              <a:rPr lang="en-US" sz="2400" dirty="0" smtClean="0"/>
              <a:t> </a:t>
            </a:r>
            <a:r>
              <a:rPr lang="en-US" sz="2400" dirty="0" err="1" smtClean="0"/>
              <a:t>mdl_coba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71507" y="4155141"/>
            <a:ext cx="2998694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public function </a:t>
            </a:r>
            <a:r>
              <a:rPr lang="en-US" b="1" dirty="0" err="1" smtClean="0"/>
              <a:t>judul</a:t>
            </a:r>
            <a:r>
              <a:rPr lang="en-US" b="1" dirty="0" smtClean="0"/>
              <a:t>()</a:t>
            </a:r>
          </a:p>
          <a:p>
            <a:r>
              <a:rPr lang="en-US" b="1" dirty="0" smtClean="0"/>
              <a:t>	{</a:t>
            </a:r>
          </a:p>
          <a:p>
            <a:r>
              <a:rPr lang="en-US" b="1" dirty="0" smtClean="0"/>
              <a:t>	$</a:t>
            </a:r>
            <a:r>
              <a:rPr lang="en-US" b="1" dirty="0" err="1" smtClean="0"/>
              <a:t>judul</a:t>
            </a:r>
            <a:r>
              <a:rPr lang="en-US" b="1" dirty="0" smtClean="0"/>
              <a:t>="Code Igniter";</a:t>
            </a:r>
          </a:p>
          <a:p>
            <a:r>
              <a:rPr lang="en-US" b="1" dirty="0" smtClean="0"/>
              <a:t>	return $</a:t>
            </a:r>
            <a:r>
              <a:rPr lang="en-US" b="1" dirty="0" err="1" smtClean="0"/>
              <a:t>judul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	}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544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75012"/>
            <a:ext cx="7290054" cy="3227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Menghubungkan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code igniter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database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Buatlah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database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nama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ci.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Buat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tabel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didalamnya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nama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news.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Isikan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data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tersebut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bebas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20380"/>
              </p:ext>
            </p:extLst>
          </p:nvPr>
        </p:nvGraphicFramePr>
        <p:xfrm>
          <a:off x="1228165" y="3388659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lenght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Id_news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</a:t>
                      </a:r>
                      <a:r>
                        <a:rPr lang="en-US" dirty="0" err="1" smtClean="0"/>
                        <a:t>key,not</a:t>
                      </a:r>
                      <a:r>
                        <a:rPr lang="en-US" dirty="0" smtClean="0"/>
                        <a:t> null,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autoincrement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News_title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News_content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News_data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72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autoload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2850776"/>
            <a:ext cx="7933763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/>
              <a:t>Rubah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- 55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 :</a:t>
            </a:r>
          </a:p>
          <a:p>
            <a:r>
              <a:rPr lang="en-US" sz="2400" b="1" dirty="0" smtClean="0"/>
              <a:t>$</a:t>
            </a:r>
            <a:r>
              <a:rPr lang="en-US" sz="2400" b="1" dirty="0" err="1" smtClean="0"/>
              <a:t>autoload</a:t>
            </a:r>
            <a:r>
              <a:rPr lang="en-US" sz="2400" b="1" dirty="0" smtClean="0"/>
              <a:t>['libraries'] = array('database’);</a:t>
            </a:r>
          </a:p>
          <a:p>
            <a:pPr marL="349250" indent="-349250">
              <a:buFont typeface="+mj-lt"/>
              <a:buAutoNum type="arabicPeriod" startAt="3"/>
            </a:pPr>
            <a:r>
              <a:rPr lang="en-US" sz="2400" b="1" dirty="0" err="1" smtClean="0"/>
              <a:t>Rubah</a:t>
            </a:r>
            <a:r>
              <a:rPr lang="en-US" sz="2400" b="1" dirty="0" smtClean="0"/>
              <a:t> database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news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file </a:t>
            </a:r>
            <a:r>
              <a:rPr lang="en-US" sz="2400" b="1" dirty="0" err="1" smtClean="0"/>
              <a:t>database.php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dibaris</a:t>
            </a:r>
            <a:r>
              <a:rPr lang="en-US" sz="2400" b="1" dirty="0" smtClean="0"/>
              <a:t> 54</a:t>
            </a:r>
          </a:p>
        </p:txBody>
      </p:sp>
    </p:spTree>
    <p:extLst>
      <p:ext uri="{BB962C8B-B14F-4D97-AF65-F5344CB8AC3E}">
        <p14:creationId xmlns:p14="http://schemas.microsoft.com/office/powerpoint/2010/main" val="151836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news.php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8252" y="2259106"/>
            <a:ext cx="6669741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&lt;html&gt;</a:t>
            </a:r>
          </a:p>
          <a:p>
            <a:r>
              <a:rPr lang="en-US" sz="2000" b="1" dirty="0" smtClean="0"/>
              <a:t>&lt;head&gt;</a:t>
            </a:r>
          </a:p>
          <a:p>
            <a:r>
              <a:rPr lang="en-US" sz="2000" b="1" dirty="0" smtClean="0"/>
              <a:t>	&lt;title&gt; 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echo $</a:t>
            </a:r>
            <a:r>
              <a:rPr lang="en-US" sz="2000" b="1" dirty="0" err="1" smtClean="0"/>
              <a:t>judul</a:t>
            </a:r>
            <a:r>
              <a:rPr lang="en-US" sz="2000" b="1" dirty="0" smtClean="0"/>
              <a:t>; ?&gt; &lt;/title&gt;</a:t>
            </a:r>
          </a:p>
          <a:p>
            <a:r>
              <a:rPr lang="en-US" sz="2000" b="1" dirty="0" smtClean="0"/>
              <a:t>&lt;/head&gt;</a:t>
            </a:r>
          </a:p>
          <a:p>
            <a:r>
              <a:rPr lang="en-US" sz="2000" b="1" dirty="0" smtClean="0"/>
              <a:t>&lt;body&gt;</a:t>
            </a:r>
          </a:p>
          <a:p>
            <a:r>
              <a:rPr lang="en-US" sz="2000" b="1" dirty="0" smtClean="0"/>
              <a:t>	&lt;table border=1 width=700&gt;</a:t>
            </a:r>
          </a:p>
          <a:p>
            <a:r>
              <a:rPr lang="en-US" sz="2000" b="1" dirty="0" smtClean="0"/>
              <a:t>		&lt;</a:t>
            </a:r>
            <a:r>
              <a:rPr lang="en-US" sz="2000" b="1" dirty="0" err="1" smtClean="0"/>
              <a:t>tr</a:t>
            </a:r>
            <a:r>
              <a:rPr lang="en-US" sz="2000" b="1" dirty="0" smtClean="0"/>
              <a:t>&gt;</a:t>
            </a:r>
          </a:p>
          <a:p>
            <a:r>
              <a:rPr lang="en-US" sz="2000" b="1" dirty="0" smtClean="0"/>
              <a:t>			&lt;td&gt; id news &lt;/td&gt;</a:t>
            </a:r>
          </a:p>
          <a:p>
            <a:r>
              <a:rPr lang="en-US" sz="2000" b="1" dirty="0" smtClean="0"/>
              <a:t>			&lt;td&gt; title &lt;/td&gt;</a:t>
            </a:r>
          </a:p>
          <a:p>
            <a:r>
              <a:rPr lang="en-US" sz="2000" b="1" dirty="0" smtClean="0"/>
              <a:t>			&lt;td&gt; content &lt;/td&gt;</a:t>
            </a:r>
          </a:p>
          <a:p>
            <a:r>
              <a:rPr lang="en-US" sz="2000" b="1" dirty="0" smtClean="0"/>
              <a:t>			&lt;td&gt; date &lt;/td&gt; </a:t>
            </a:r>
          </a:p>
          <a:p>
            <a:r>
              <a:rPr lang="en-US" sz="2000" b="1" dirty="0" smtClean="0"/>
              <a:t>		&lt;/</a:t>
            </a:r>
            <a:r>
              <a:rPr lang="en-US" sz="2000" b="1" dirty="0" err="1" smtClean="0"/>
              <a:t>tr</a:t>
            </a:r>
            <a:r>
              <a:rPr lang="en-US" sz="2000" b="1" dirty="0" smtClean="0"/>
              <a:t>&gt;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5997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file </a:t>
            </a:r>
            <a:r>
              <a:rPr lang="en-US" dirty="0" err="1" smtClean="0"/>
              <a:t>news.php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096" y="1949823"/>
            <a:ext cx="7918704" cy="3550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foreach</a:t>
            </a:r>
            <a:r>
              <a:rPr lang="en-US" sz="2000" b="1" dirty="0" smtClean="0"/>
              <a:t> ($news as $row):  ?&gt;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&lt;</a:t>
            </a:r>
            <a:r>
              <a:rPr lang="en-US" sz="2000" b="1" dirty="0" err="1" smtClean="0"/>
              <a:t>tr</a:t>
            </a:r>
            <a:r>
              <a:rPr lang="en-US" sz="2000" b="1" dirty="0" smtClean="0"/>
              <a:t>&gt;</a:t>
            </a:r>
          </a:p>
          <a:p>
            <a:pPr defTabSz="806450"/>
            <a:r>
              <a:rPr lang="en-US" sz="2000" b="1" dirty="0" smtClean="0"/>
              <a:t>		&lt;td&gt; 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echo $row-&gt;</a:t>
            </a:r>
            <a:r>
              <a:rPr lang="en-US" sz="2000" b="1" dirty="0" err="1" smtClean="0"/>
              <a:t>id_news</a:t>
            </a:r>
            <a:r>
              <a:rPr lang="en-US" sz="2000" b="1" dirty="0" smtClean="0"/>
              <a:t>;          ?&gt; &lt;/td&gt;</a:t>
            </a:r>
          </a:p>
          <a:p>
            <a:r>
              <a:rPr lang="en-US" sz="2000" b="1" dirty="0" smtClean="0"/>
              <a:t>            	          &lt;td&gt; 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echo $row-&gt;</a:t>
            </a:r>
            <a:r>
              <a:rPr lang="en-US" sz="2000" b="1" dirty="0" err="1" smtClean="0"/>
              <a:t>news_title</a:t>
            </a:r>
            <a:r>
              <a:rPr lang="en-US" sz="2000" b="1" dirty="0" smtClean="0"/>
              <a:t>;       ?&gt; &lt;/td&gt;</a:t>
            </a:r>
          </a:p>
          <a:p>
            <a:r>
              <a:rPr lang="en-US" sz="2000" b="1" dirty="0" smtClean="0"/>
              <a:t>           	          &lt;td&gt; 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echo $row-&gt;</a:t>
            </a:r>
            <a:r>
              <a:rPr lang="en-US" sz="2000" b="1" dirty="0" err="1" smtClean="0"/>
              <a:t>news_content</a:t>
            </a:r>
            <a:r>
              <a:rPr lang="en-US" sz="2000" b="1" dirty="0" smtClean="0"/>
              <a:t>;  ?&gt; &lt;/td&gt;</a:t>
            </a:r>
          </a:p>
          <a:p>
            <a:r>
              <a:rPr lang="en-US" sz="2000" b="1" dirty="0" smtClean="0"/>
              <a:t>           	</a:t>
            </a:r>
            <a:r>
              <a:rPr lang="en-US" sz="2000" b="1" dirty="0"/>
              <a:t> </a:t>
            </a:r>
            <a:r>
              <a:rPr lang="en-US" sz="2000" b="1" dirty="0" smtClean="0"/>
              <a:t>         &lt;td&gt; 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echo $row-&gt;</a:t>
            </a:r>
            <a:r>
              <a:rPr lang="en-US" sz="2000" b="1" dirty="0" err="1" smtClean="0"/>
              <a:t>news_data</a:t>
            </a:r>
            <a:r>
              <a:rPr lang="en-US" sz="2000" b="1" dirty="0" smtClean="0"/>
              <a:t>;      ?&gt; &lt;/td&gt;</a:t>
            </a:r>
          </a:p>
          <a:p>
            <a:r>
              <a:rPr lang="en-US" sz="2000" b="1" dirty="0" smtClean="0"/>
              <a:t>            &lt;/</a:t>
            </a:r>
            <a:r>
              <a:rPr lang="en-US" sz="2000" b="1" dirty="0" err="1" smtClean="0"/>
              <a:t>tr</a:t>
            </a:r>
            <a:r>
              <a:rPr lang="en-US" sz="2000" b="1" dirty="0" smtClean="0"/>
              <a:t>&gt;</a:t>
            </a:r>
          </a:p>
          <a:p>
            <a:r>
              <a:rPr lang="en-US" sz="2000" b="1" dirty="0" smtClean="0"/>
              <a:t> &lt;?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endforeach</a:t>
            </a:r>
            <a:r>
              <a:rPr lang="en-US" sz="2000" b="1" dirty="0" smtClean="0"/>
              <a:t>;  ?&gt;</a:t>
            </a:r>
          </a:p>
          <a:p>
            <a:r>
              <a:rPr lang="en-US" sz="2000" b="1" dirty="0" smtClean="0"/>
              <a:t>		</a:t>
            </a:r>
          </a:p>
          <a:p>
            <a:r>
              <a:rPr lang="en-US" sz="2000" b="1" dirty="0" smtClean="0"/>
              <a:t>&lt;/body&gt;</a:t>
            </a:r>
          </a:p>
          <a:p>
            <a:r>
              <a:rPr lang="en-US" sz="2000" b="1" dirty="0" smtClean="0"/>
              <a:t>&lt;/html&gt;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5200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6775704" cy="4034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model, </a:t>
            </a:r>
            <a:r>
              <a:rPr lang="en-US" dirty="0" err="1" smtClean="0"/>
              <a:t>mdl_coba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controller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04365" y="2958353"/>
            <a:ext cx="5836023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function </a:t>
            </a:r>
            <a:r>
              <a:rPr lang="en-US" b="1" dirty="0" err="1" smtClean="0"/>
              <a:t>get_all_news</a:t>
            </a:r>
            <a:r>
              <a:rPr lang="en-US" b="1" dirty="0" smtClean="0"/>
              <a:t>()</a:t>
            </a:r>
          </a:p>
          <a:p>
            <a:r>
              <a:rPr lang="en-US" b="1" dirty="0" smtClean="0"/>
              <a:t>	{</a:t>
            </a:r>
          </a:p>
          <a:p>
            <a:r>
              <a:rPr lang="en-US" b="1" dirty="0" smtClean="0"/>
              <a:t>		$data=$this-&gt;</a:t>
            </a:r>
            <a:r>
              <a:rPr lang="en-US" b="1" dirty="0" err="1" smtClean="0"/>
              <a:t>db</a:t>
            </a:r>
            <a:r>
              <a:rPr lang="en-US" b="1" dirty="0" smtClean="0"/>
              <a:t>-&gt;get('news');</a:t>
            </a:r>
          </a:p>
          <a:p>
            <a:r>
              <a:rPr lang="en-US" b="1" dirty="0" smtClean="0"/>
              <a:t>		return $data-&gt;result();</a:t>
            </a:r>
          </a:p>
          <a:p>
            <a:r>
              <a:rPr lang="en-US" b="1" dirty="0" smtClean="0"/>
              <a:t>	}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04365" y="5163671"/>
            <a:ext cx="593015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$data['news']=$this-&gt;m-&gt;</a:t>
            </a:r>
            <a:r>
              <a:rPr lang="en-US" b="1" dirty="0" err="1" smtClean="0"/>
              <a:t>get_all_news</a:t>
            </a:r>
            <a:r>
              <a:rPr lang="en-US" b="1" dirty="0" smtClean="0"/>
              <a:t>();</a:t>
            </a:r>
          </a:p>
          <a:p>
            <a:r>
              <a:rPr lang="en-US" b="1" dirty="0" smtClean="0"/>
              <a:t>$this-&gt;load-&gt;view('</a:t>
            </a:r>
            <a:r>
              <a:rPr lang="en-US" b="1" dirty="0" err="1" smtClean="0"/>
              <a:t>news',$data</a:t>
            </a:r>
            <a:r>
              <a:rPr lang="en-US" b="1" dirty="0" smtClean="0"/>
              <a:t>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9652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208</TotalTime>
  <Words>547</Words>
  <Application>Microsoft Office PowerPoint</Application>
  <PresentationFormat>On-screen Show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Aharoni</vt:lpstr>
      <vt:lpstr>Tw Cen MT</vt:lpstr>
      <vt:lpstr>Tw Cen MT Condensed</vt:lpstr>
      <vt:lpstr>Wingdings 3</vt:lpstr>
      <vt:lpstr>Integral</vt:lpstr>
      <vt:lpstr>Pertemuan 2</vt:lpstr>
      <vt:lpstr>Code igniter</vt:lpstr>
      <vt:lpstr>Blogheader.php</vt:lpstr>
      <vt:lpstr>Tambahkan pada controller</vt:lpstr>
      <vt:lpstr>database</vt:lpstr>
      <vt:lpstr>Merubah isi autoload pada ci</vt:lpstr>
      <vt:lpstr>Buat file dengan nama file news.php</vt:lpstr>
      <vt:lpstr>Lanjutan file news.php</vt:lpstr>
      <vt:lpstr>PowerPoint Presentation</vt:lpstr>
      <vt:lpstr>Membuat menu add(tambah)</vt:lpstr>
      <vt:lpstr>Buat file baru dengan nama buat_baru.php</vt:lpstr>
      <vt:lpstr>File lanjutan dari buat_baru.php</vt:lpstr>
      <vt:lpstr>Tambahkan pada file controler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andris sahata</dc:creator>
  <cp:lastModifiedBy>andris sahata</cp:lastModifiedBy>
  <cp:revision>15</cp:revision>
  <dcterms:created xsi:type="dcterms:W3CDTF">2013-09-24T22:03:34Z</dcterms:created>
  <dcterms:modified xsi:type="dcterms:W3CDTF">2013-09-25T02:50:55Z</dcterms:modified>
</cp:coreProperties>
</file>