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notesMasterIdLst>
    <p:notesMasterId r:id="rId15"/>
  </p:notesMasterIdLst>
  <p:sldIdLst>
    <p:sldId id="256" r:id="rId8"/>
    <p:sldId id="257" r:id="rId9"/>
    <p:sldId id="258" r:id="rId10"/>
    <p:sldId id="260" r:id="rId11"/>
    <p:sldId id="259" r:id="rId12"/>
    <p:sldId id="261"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FA73E0-2333-486B-B357-B68CB9E0258E}" type="datetimeFigureOut">
              <a:rPr lang="en-US" smtClean="0"/>
              <a:pPr/>
              <a:t>9/24/2012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AD56B-A586-43F3-9945-E1CBDD68D8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72EB2-A926-4F14-AB89-26BED6D558B5}" type="datetime1">
              <a:rPr lang="en-US" smtClean="0"/>
              <a:pPr/>
              <a:t>9/24/2012</a:t>
            </a:fld>
            <a:endParaRPr lang="en-US"/>
          </a:p>
        </p:txBody>
      </p:sp>
      <p:sp>
        <p:nvSpPr>
          <p:cNvPr id="19" name="Footer Placeholder 18"/>
          <p:cNvSpPr>
            <a:spLocks noGrp="1"/>
          </p:cNvSpPr>
          <p:nvPr>
            <p:ph type="ftr" sz="quarter" idx="11"/>
          </p:nvPr>
        </p:nvSpPr>
        <p:spPr/>
        <p:txBody>
          <a:bodyPr/>
          <a:lstStyle/>
          <a:p>
            <a:r>
              <a:rPr lang="en-US" smtClean="0"/>
              <a:t>HandOut Pancasila, By Tatik Rohmawati, S.IP</a:t>
            </a:r>
            <a:endParaRPr lang="en-US"/>
          </a:p>
        </p:txBody>
      </p:sp>
      <p:sp>
        <p:nvSpPr>
          <p:cNvPr id="27" name="Slide Number Placeholder 26"/>
          <p:cNvSpPr>
            <a:spLocks noGrp="1"/>
          </p:cNvSpPr>
          <p:nvPr>
            <p:ph type="sldNum" sz="quarter" idx="12"/>
          </p:nvPr>
        </p:nvSpPr>
        <p:spPr/>
        <p:txBody>
          <a:bodyPr/>
          <a:lstStyle/>
          <a:p>
            <a:fld id="{D031037E-AB17-4094-BC5E-B7F8FD759D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872EB2-A926-4F14-AB89-26BED6D558B5}" type="datetime1">
              <a:rPr lang="en-US" smtClean="0"/>
              <a:pPr/>
              <a:t>9/24/2012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HandOut Pancasila, By Tatik Rohmawati, S.IP</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031037E-AB17-4094-BC5E-B7F8FD759DC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BFB13A-2041-4463-A580-3BB382780988}"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D031037E-AB17-4094-BC5E-B7F8FD759DC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2E48995-3185-45DA-A318-B4843B0A8FF2}"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D031037E-AB17-4094-BC5E-B7F8FD759DC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D031037E-AB17-4094-BC5E-B7F8FD759DC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85F63A7-6E67-414D-940C-C9A63EFBBD84}" type="datetime1">
              <a:rPr lang="en-US" smtClean="0"/>
              <a:pPr/>
              <a:t>9/24/2012</a:t>
            </a:fld>
            <a:endParaRPr lang="en-US"/>
          </a:p>
        </p:txBody>
      </p:sp>
      <p:sp>
        <p:nvSpPr>
          <p:cNvPr id="8" name="Footer Placeholder 7"/>
          <p:cNvSpPr>
            <a:spLocks noGrp="1"/>
          </p:cNvSpPr>
          <p:nvPr>
            <p:ph type="ftr" sz="quarter" idx="11"/>
          </p:nvPr>
        </p:nvSpPr>
        <p:spPr/>
        <p:txBody>
          <a:bodyPr/>
          <a:lstStyle>
            <a:extLst/>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extLst/>
          </a:lstStyle>
          <a:p>
            <a:fld id="{D031037E-AB17-4094-BC5E-B7F8FD759D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p:txBody>
          <a:bodyPr/>
          <a:lstStyle>
            <a:extLst/>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extLst/>
          </a:lstStyle>
          <a:p>
            <a:fld id="{D031037E-AB17-4094-BC5E-B7F8FD759DC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extLst/>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extLst/>
          </a:lstStyle>
          <a:p>
            <a:fld id="{D031037E-AB17-4094-BC5E-B7F8FD759DC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EA083ED-3684-4F2E-BBA3-2F5ED790FB01}" type="datetime1">
              <a:rPr lang="en-US" smtClean="0"/>
              <a:pPr/>
              <a:t>9/24/2012</a:t>
            </a:fld>
            <a:endParaRPr lang="en-US"/>
          </a:p>
        </p:txBody>
      </p:sp>
      <p:sp>
        <p:nvSpPr>
          <p:cNvPr id="6" name="Footer Placeholder 5"/>
          <p:cNvSpPr>
            <a:spLocks noGrp="1"/>
          </p:cNvSpPr>
          <p:nvPr>
            <p:ph type="ftr" sz="quarter" idx="11"/>
          </p:nvPr>
        </p:nvSpPr>
        <p:spPr/>
        <p:txBody>
          <a:bodyPr/>
          <a:lstStyle>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extLst/>
          </a:lstStyle>
          <a:p>
            <a:fld id="{D031037E-AB17-4094-BC5E-B7F8FD759D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FB13A-2041-4463-A580-3BB38278098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A2C05F-0C14-47EB-A5B7-A9D592E1A4D9}" type="datetime1">
              <a:rPr lang="en-US" smtClean="0"/>
              <a:pPr/>
              <a:t>9/24/2012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031037E-AB17-4094-BC5E-B7F8FD759DC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D031037E-AB17-4094-BC5E-B7F8FD759DC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extLst/>
          </a:lstStyle>
          <a:p>
            <a:fld id="{D031037E-AB17-4094-BC5E-B7F8FD759DC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8872EB2-A926-4F14-AB89-26BED6D558B5}" type="datetime1">
              <a:rPr lang="en-US" smtClean="0"/>
              <a:pPr/>
              <a:t>9/24/2012</a:t>
            </a:fld>
            <a:endParaRPr lang="en-US"/>
          </a:p>
        </p:txBody>
      </p:sp>
      <p:sp>
        <p:nvSpPr>
          <p:cNvPr id="17" name="Footer Placeholder 16"/>
          <p:cNvSpPr>
            <a:spLocks noGrp="1"/>
          </p:cNvSpPr>
          <p:nvPr>
            <p:ph type="ftr" sz="quarter" idx="11"/>
          </p:nvPr>
        </p:nvSpPr>
        <p:spPr/>
        <p:txBody>
          <a:bodyPr/>
          <a:lstStyle/>
          <a:p>
            <a:r>
              <a:rPr lang="en-US" smtClean="0"/>
              <a:t>HandOut Pancasila, By Tatik Rohmawati, S.IP</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31037E-AB17-4094-BC5E-B7F8FD759DC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BFB13A-2041-4463-A580-3BB38278098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031037E-AB17-4094-BC5E-B7F8FD759DC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4" name="Date Placeholder 3"/>
          <p:cNvSpPr>
            <a:spLocks noGrp="1"/>
          </p:cNvSpPr>
          <p:nvPr>
            <p:ph type="dt" sz="half" idx="10"/>
          </p:nvPr>
        </p:nvSpPr>
        <p:spPr/>
        <p:txBody>
          <a:bodyPr/>
          <a:lstStyle/>
          <a:p>
            <a:fld id="{82E48995-3185-45DA-A318-B4843B0A8FF2}" type="datetime1">
              <a:rPr lang="en-US" smtClean="0"/>
              <a:pPr/>
              <a:t>9/24/2012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31037E-AB17-4094-BC5E-B7F8FD759DC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85F63A7-6E67-414D-940C-C9A63EFBBD84}" type="datetime1">
              <a:rPr lang="en-US" smtClean="0"/>
              <a:pPr/>
              <a:t>9/24/2012</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HandOut Pancasila, By Tatik Rohmawati, S.IP</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031037E-AB17-4094-BC5E-B7F8FD759DC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031037E-AB17-4094-BC5E-B7F8FD759DC0}"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031037E-AB17-4094-BC5E-B7F8FD759D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E48995-3185-45DA-A318-B4843B0A8FF2}"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031037E-AB17-4094-BC5E-B7F8FD759DC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EA083ED-3684-4F2E-BBA3-2F5ED790FB01}" type="datetime1">
              <a:rPr lang="en-US" smtClean="0"/>
              <a:pPr/>
              <a:t>9/24/2012</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HandOut Pancasila, By Tatik Rohmawati, S.IP</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031037E-AB17-4094-BC5E-B7F8FD759DC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4A2C05F-0C14-47EB-A5B7-A9D592E1A4D9}" type="datetime1">
              <a:rPr lang="en-US" smtClean="0"/>
              <a:pPr/>
              <a:t>9/24/2012</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HandOut Pancasila, By Tatik Rohmawati, S.IP</a:t>
            </a: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031037E-AB17-4094-BC5E-B7F8FD759DC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8872EB2-A926-4F14-AB89-26BED6D558B5}" type="datetime1">
              <a:rPr lang="en-US" smtClean="0"/>
              <a:pPr/>
              <a:t>9/24/2012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HandOut Pancasila, By Tatik Rohmawati, S.IP</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031037E-AB17-4094-BC5E-B7F8FD759D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5BFB13A-2041-4463-A580-3BB382780988}" type="datetime1">
              <a:rPr lang="en-US" smtClean="0"/>
              <a:pPr/>
              <a:t>9/24/2012</a:t>
            </a:fld>
            <a:endParaRPr lang="en-US"/>
          </a:p>
        </p:txBody>
      </p:sp>
      <p:sp>
        <p:nvSpPr>
          <p:cNvPr id="9" name="Slide Number Placeholder 8"/>
          <p:cNvSpPr>
            <a:spLocks noGrp="1"/>
          </p:cNvSpPr>
          <p:nvPr>
            <p:ph type="sldNum" sz="quarter" idx="15"/>
          </p:nvPr>
        </p:nvSpPr>
        <p:spPr/>
        <p:txBody>
          <a:bodyPr rtlCol="0"/>
          <a:lstStyle/>
          <a:p>
            <a:fld id="{D031037E-AB17-4094-BC5E-B7F8FD759DC0}"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HandOut Pancasila, By Tatik Rohmawati, S.IP</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2E48995-3185-45DA-A318-B4843B0A8FF2}" type="datetime1">
              <a:rPr lang="en-US" smtClean="0"/>
              <a:pPr/>
              <a:t>9/24/2012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HandOut Pancasila, By Tatik Rohmawati, S.IP</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031037E-AB17-4094-BC5E-B7F8FD759D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85F63A7-6E67-414D-940C-C9A63EFBBD84}" type="datetime1">
              <a:rPr lang="en-US" smtClean="0"/>
              <a:pPr/>
              <a:t>9/24/2012</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D031037E-AB17-4094-BC5E-B7F8FD759DC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B081029-4A82-4258-AAB4-066FCD5DC594}" type="datetime1">
              <a:rPr lang="en-US" smtClean="0"/>
              <a:pPr/>
              <a:t>9/24/2012</a:t>
            </a:fld>
            <a:endParaRPr lang="en-US"/>
          </a:p>
        </p:txBody>
      </p:sp>
      <p:sp>
        <p:nvSpPr>
          <p:cNvPr id="7" name="Slide Number Placeholder 6"/>
          <p:cNvSpPr>
            <a:spLocks noGrp="1"/>
          </p:cNvSpPr>
          <p:nvPr>
            <p:ph type="sldNum" sz="quarter" idx="11"/>
          </p:nvPr>
        </p:nvSpPr>
        <p:spPr/>
        <p:txBody>
          <a:bodyPr rtlCol="0"/>
          <a:lstStyle/>
          <a:p>
            <a:fld id="{D031037E-AB17-4094-BC5E-B7F8FD759DC0}"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HandOut Pancasila, By Tatik Rohmawati, S.IP</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EA083ED-3684-4F2E-BBA3-2F5ED790FB01}" type="datetime1">
              <a:rPr lang="en-US" smtClean="0"/>
              <a:pPr/>
              <a:t>9/24/2012</a:t>
            </a:fld>
            <a:endParaRPr lang="en-US"/>
          </a:p>
        </p:txBody>
      </p:sp>
      <p:sp>
        <p:nvSpPr>
          <p:cNvPr id="22" name="Slide Number Placeholder 21"/>
          <p:cNvSpPr>
            <a:spLocks noGrp="1"/>
          </p:cNvSpPr>
          <p:nvPr>
            <p:ph type="sldNum" sz="quarter" idx="15"/>
          </p:nvPr>
        </p:nvSpPr>
        <p:spPr/>
        <p:txBody>
          <a:bodyPr rtlCol="0"/>
          <a:lstStyle/>
          <a:p>
            <a:fld id="{D031037E-AB17-4094-BC5E-B7F8FD759DC0}"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HandOut Pancasila, By Tatik Rohmawati, S.IP</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4A2C05F-0C14-47EB-A5B7-A9D592E1A4D9}" type="datetime1">
              <a:rPr lang="en-US" smtClean="0"/>
              <a:pPr/>
              <a:t>9/24/2012</a:t>
            </a:fld>
            <a:endParaRPr lang="en-US"/>
          </a:p>
        </p:txBody>
      </p:sp>
      <p:sp>
        <p:nvSpPr>
          <p:cNvPr id="18" name="Slide Number Placeholder 17"/>
          <p:cNvSpPr>
            <a:spLocks noGrp="1"/>
          </p:cNvSpPr>
          <p:nvPr>
            <p:ph type="sldNum" sz="quarter" idx="11"/>
          </p:nvPr>
        </p:nvSpPr>
        <p:spPr/>
        <p:txBody>
          <a:bodyPr rtlCol="0"/>
          <a:lstStyle/>
          <a:p>
            <a:fld id="{D031037E-AB17-4094-BC5E-B7F8FD759DC0}"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HandOut Pancasila, By Tatik Rohmawati, S.IP</a:t>
            </a: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8872EB2-A926-4F14-AB89-26BED6D558B5}" type="datetime1">
              <a:rPr lang="en-US" smtClean="0"/>
              <a:pPr/>
              <a:t>9/24/2012</a:t>
            </a:fld>
            <a:endParaRPr lang="en-US"/>
          </a:p>
        </p:txBody>
      </p:sp>
      <p:sp>
        <p:nvSpPr>
          <p:cNvPr id="17" name="Footer Placeholder 16"/>
          <p:cNvSpPr>
            <a:spLocks noGrp="1"/>
          </p:cNvSpPr>
          <p:nvPr>
            <p:ph type="ftr" sz="quarter" idx="11"/>
          </p:nvPr>
        </p:nvSpPr>
        <p:spPr/>
        <p:txBody>
          <a:bodyPr/>
          <a:lstStyle/>
          <a:p>
            <a:r>
              <a:rPr lang="en-US" smtClean="0"/>
              <a:t>HandOut Pancasila, By Tatik Rohmawati, S.IP</a:t>
            </a:r>
            <a:endParaRPr lang="en-US"/>
          </a:p>
        </p:txBody>
      </p:sp>
      <p:sp>
        <p:nvSpPr>
          <p:cNvPr id="29" name="Slide Number Placeholder 28"/>
          <p:cNvSpPr>
            <a:spLocks noGrp="1"/>
          </p:cNvSpPr>
          <p:nvPr>
            <p:ph type="sldNum" sz="quarter" idx="12"/>
          </p:nvPr>
        </p:nvSpPr>
        <p:spPr/>
        <p:txBody>
          <a:bodyPr/>
          <a:lstStyle/>
          <a:p>
            <a:fld id="{D031037E-AB17-4094-BC5E-B7F8FD759DC0}"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FB13A-2041-4463-A580-3BB38278098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E48995-3185-45DA-A318-B4843B0A8FF2}"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031037E-AB17-4094-BC5E-B7F8FD759D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5F63A7-6E67-414D-940C-C9A63EFBBD84}" type="datetime1">
              <a:rPr lang="en-US" smtClean="0"/>
              <a:pPr/>
              <a:t>9/24/2012</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5F63A7-6E67-414D-940C-C9A63EFBBD84}" type="datetime1">
              <a:rPr lang="en-US" smtClean="0"/>
              <a:pPr/>
              <a:t>9/24/2012</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9" name="Slide Number Placeholder 8"/>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A083ED-3684-4F2E-BBA3-2F5ED790FB01}"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A2C05F-0C14-47EB-A5B7-A9D592E1A4D9}"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8872EB2-A926-4F14-AB89-26BED6D558B5}" type="datetime1">
              <a:rPr lang="en-US" smtClean="0"/>
              <a:pPr/>
              <a:t>9/24/2012</a:t>
            </a:fld>
            <a:endParaRPr lang="en-US"/>
          </a:p>
        </p:txBody>
      </p:sp>
      <p:sp>
        <p:nvSpPr>
          <p:cNvPr id="16" name="Slide Number Placeholder 15"/>
          <p:cNvSpPr>
            <a:spLocks noGrp="1"/>
          </p:cNvSpPr>
          <p:nvPr>
            <p:ph type="sldNum" sz="quarter" idx="11"/>
          </p:nvPr>
        </p:nvSpPr>
        <p:spPr/>
        <p:txBody>
          <a:bodyPr/>
          <a:lstStyle/>
          <a:p>
            <a:fld id="{D031037E-AB17-4094-BC5E-B7F8FD759DC0}"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HandOut Pancasila, By Tatik Rohmawati, S.IP</a:t>
            </a:r>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5BFB13A-2041-4463-A580-3BB382780988}" type="datetime1">
              <a:rPr lang="en-US" smtClean="0"/>
              <a:pPr/>
              <a:t>9/24/2012</a:t>
            </a:fld>
            <a:endParaRPr lang="en-US"/>
          </a:p>
        </p:txBody>
      </p:sp>
      <p:sp>
        <p:nvSpPr>
          <p:cNvPr id="15" name="Slide Number Placeholder 14"/>
          <p:cNvSpPr>
            <a:spLocks noGrp="1"/>
          </p:cNvSpPr>
          <p:nvPr>
            <p:ph type="sldNum" sz="quarter" idx="15"/>
          </p:nvPr>
        </p:nvSpPr>
        <p:spPr/>
        <p:txBody>
          <a:bodyPr/>
          <a:lstStyle>
            <a:lvl1pPr algn="ctr">
              <a:defRPr/>
            </a:lvl1pPr>
          </a:lstStyle>
          <a:p>
            <a:fld id="{D031037E-AB17-4094-BC5E-B7F8FD759DC0}" type="slidenum">
              <a:rPr lang="en-US" smtClean="0"/>
              <a:pPr/>
              <a:t>‹#›</a:t>
            </a:fld>
            <a:endParaRPr lang="en-US"/>
          </a:p>
        </p:txBody>
      </p:sp>
      <p:sp>
        <p:nvSpPr>
          <p:cNvPr id="16" name="Footer Placeholder 15"/>
          <p:cNvSpPr>
            <a:spLocks noGrp="1"/>
          </p:cNvSpPr>
          <p:nvPr>
            <p:ph type="ftr" sz="quarter" idx="16"/>
          </p:nvPr>
        </p:nvSpPr>
        <p:spPr/>
        <p:txBody>
          <a:bodyPr/>
          <a:lstStyle/>
          <a:p>
            <a:r>
              <a:rPr lang="en-US" smtClean="0"/>
              <a:t>HandOut Pancasila, By Tatik Rohmawati, S.IP</a:t>
            </a: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E48995-3185-45DA-A318-B4843B0A8FF2}"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75391D-BA22-4B59-AFF9-F6A166522285}"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031037E-AB17-4094-BC5E-B7F8FD759DC0}" type="slidenum">
              <a:rPr lang="en-US" smtClean="0"/>
              <a:pPr/>
              <a:t>‹#›</a:t>
            </a:fld>
            <a:endParaRPr lang="en-US"/>
          </a:p>
        </p:txBody>
      </p:sp>
      <p:sp>
        <p:nvSpPr>
          <p:cNvPr id="8" name="Footer Placeholder 7"/>
          <p:cNvSpPr>
            <a:spLocks noGrp="1"/>
          </p:cNvSpPr>
          <p:nvPr>
            <p:ph type="ftr" sz="quarter" idx="11"/>
          </p:nvPr>
        </p:nvSpPr>
        <p:spPr/>
        <p:txBody>
          <a:bodyPr/>
          <a:lstStyle/>
          <a:p>
            <a:r>
              <a:rPr lang="en-US" smtClean="0"/>
              <a:t>HandOut Pancasila, By Tatik Rohmawati, S.IP</a:t>
            </a:r>
            <a:endParaRPr lang="en-US"/>
          </a:p>
        </p:txBody>
      </p:sp>
      <p:sp>
        <p:nvSpPr>
          <p:cNvPr id="7" name="Date Placeholder 6"/>
          <p:cNvSpPr>
            <a:spLocks noGrp="1"/>
          </p:cNvSpPr>
          <p:nvPr>
            <p:ph type="dt" sz="half" idx="10"/>
          </p:nvPr>
        </p:nvSpPr>
        <p:spPr/>
        <p:txBody>
          <a:bodyPr/>
          <a:lstStyle/>
          <a:p>
            <a:fld id="{985F63A7-6E67-414D-940C-C9A63EFBBD84}" type="datetime1">
              <a:rPr lang="en-US" smtClean="0"/>
              <a:pPr/>
              <a:t>9/24/2012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D031037E-AB17-4094-BC5E-B7F8FD759DC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3EA083ED-3684-4F2E-BBA3-2F5ED790FB01}" type="datetime1">
              <a:rPr lang="en-US" smtClean="0"/>
              <a:pPr/>
              <a:t>9/24/2012</a:t>
            </a:fld>
            <a:endParaRPr lang="en-US"/>
          </a:p>
        </p:txBody>
      </p:sp>
      <p:sp>
        <p:nvSpPr>
          <p:cNvPr id="9" name="Slide Number Placeholder 8"/>
          <p:cNvSpPr>
            <a:spLocks noGrp="1"/>
          </p:cNvSpPr>
          <p:nvPr>
            <p:ph type="sldNum" sz="quarter" idx="15"/>
          </p:nvPr>
        </p:nvSpPr>
        <p:spPr/>
        <p:txBody>
          <a:bodyPr/>
          <a:lstStyle/>
          <a:p>
            <a:fld id="{D031037E-AB17-4094-BC5E-B7F8FD759DC0}" type="slidenum">
              <a:rPr lang="en-US" smtClean="0"/>
              <a:pPr/>
              <a:t>‹#›</a:t>
            </a:fld>
            <a:endParaRPr lang="en-US"/>
          </a:p>
        </p:txBody>
      </p:sp>
      <p:sp>
        <p:nvSpPr>
          <p:cNvPr id="10" name="Footer Placeholder 9"/>
          <p:cNvSpPr>
            <a:spLocks noGrp="1"/>
          </p:cNvSpPr>
          <p:nvPr>
            <p:ph type="ftr" sz="quarter" idx="16"/>
          </p:nvPr>
        </p:nvSpPr>
        <p:spPr/>
        <p:txBody>
          <a:bodyPr/>
          <a:lstStyle/>
          <a:p>
            <a:r>
              <a:rPr lang="en-US" smtClean="0"/>
              <a:t>HandOut Pancasila, By Tatik Rohmawati, S.IP</a:t>
            </a:r>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4A2C05F-0C14-47EB-A5B7-A9D592E1A4D9}" type="datetime1">
              <a:rPr lang="en-US" smtClean="0"/>
              <a:pPr/>
              <a:t>9/24/2012</a:t>
            </a:fld>
            <a:endParaRPr lang="en-US"/>
          </a:p>
        </p:txBody>
      </p:sp>
      <p:sp>
        <p:nvSpPr>
          <p:cNvPr id="9" name="Slide Number Placeholder 8"/>
          <p:cNvSpPr>
            <a:spLocks noGrp="1"/>
          </p:cNvSpPr>
          <p:nvPr>
            <p:ph type="sldNum" sz="quarter" idx="11"/>
          </p:nvPr>
        </p:nvSpPr>
        <p:spPr/>
        <p:txBody>
          <a:bodyPr/>
          <a:lstStyle/>
          <a:p>
            <a:fld id="{D031037E-AB17-4094-BC5E-B7F8FD759DC0}"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HandOut Pancasila, By Tatik Rohmawati, S.IP</a:t>
            </a:r>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872EB2-A926-4F14-AB89-26BED6D558B5}" type="datetime1">
              <a:rPr lang="en-US" smtClean="0"/>
              <a:pPr/>
              <a:t>9/24/2012</a:t>
            </a:fld>
            <a:endParaRPr lang="en-US"/>
          </a:p>
        </p:txBody>
      </p:sp>
      <p:sp>
        <p:nvSpPr>
          <p:cNvPr id="2" name="Footer Placeholder 1"/>
          <p:cNvSpPr>
            <a:spLocks noGrp="1"/>
          </p:cNvSpPr>
          <p:nvPr>
            <p:ph type="ftr" sz="quarter" idx="11"/>
          </p:nvPr>
        </p:nvSpPr>
        <p:spPr/>
        <p:txBody>
          <a:bodyPr/>
          <a:lstStyle/>
          <a:p>
            <a:r>
              <a:rPr lang="en-US" smtClean="0"/>
              <a:t>HandOut Pancasila, By Tatik Rohmawati, S.IP</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031037E-AB17-4094-BC5E-B7F8FD759DC0}" type="slidenum">
              <a:rPr lang="en-US" smtClean="0"/>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5BFB13A-2041-4463-A580-3BB382780988}" type="datetime1">
              <a:rPr lang="en-US" smtClean="0"/>
              <a:pPr/>
              <a:t>9/24/2012</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HandOut Pancasila, By Tatik Rohmawati, S.IP</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031037E-AB17-4094-BC5E-B7F8FD759DC0}" type="slidenum">
              <a:rPr lang="en-US" smtClean="0"/>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2E48995-3185-45DA-A318-B4843B0A8FF2}" type="datetime1">
              <a:rPr lang="en-US" smtClean="0"/>
              <a:pPr/>
              <a:t>9/24/2012</a:t>
            </a:fld>
            <a:endParaRPr lang="en-US"/>
          </a:p>
        </p:txBody>
      </p:sp>
      <p:sp>
        <p:nvSpPr>
          <p:cNvPr id="11" name="Footer Placeholder 10"/>
          <p:cNvSpPr>
            <a:spLocks noGrp="1"/>
          </p:cNvSpPr>
          <p:nvPr>
            <p:ph type="ftr" sz="quarter" idx="11"/>
          </p:nvPr>
        </p:nvSpPr>
        <p:spPr/>
        <p:txBody>
          <a:bodyPr/>
          <a:lstStyle/>
          <a:p>
            <a:r>
              <a:rPr lang="en-US" smtClean="0"/>
              <a:t>HandOut Pancasila, By Tatik Rohmawati, S.IP</a:t>
            </a:r>
            <a:endParaRPr lang="en-US"/>
          </a:p>
        </p:txBody>
      </p:sp>
      <p:sp>
        <p:nvSpPr>
          <p:cNvPr id="16" name="Slide Number Placeholder 15"/>
          <p:cNvSpPr>
            <a:spLocks noGrp="1"/>
          </p:cNvSpPr>
          <p:nvPr>
            <p:ph type="sldNum" sz="quarter" idx="12"/>
          </p:nvPr>
        </p:nvSpPr>
        <p:spPr/>
        <p:txBody>
          <a:bodyPr/>
          <a:lstStyle/>
          <a:p>
            <a:fld id="{D031037E-AB17-4094-BC5E-B7F8FD759DC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B646-DE65-45AB-ACF6-EBFC85FF9516}"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HandOut Pancasila, By Tatik Rohmawati, S.IP</a:t>
            </a:r>
            <a:endParaRPr lang="en-US"/>
          </a:p>
        </p:txBody>
      </p:sp>
      <p:sp>
        <p:nvSpPr>
          <p:cNvPr id="4" name="Slide Number Placeholder 3"/>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75391D-BA22-4B59-AFF9-F6A166522285}" type="datetime1">
              <a:rPr lang="en-US" smtClean="0"/>
              <a:pPr/>
              <a:t>9/24/2012</a:t>
            </a:fld>
            <a:endParaRPr lang="en-US"/>
          </a:p>
        </p:txBody>
      </p:sp>
      <p:sp>
        <p:nvSpPr>
          <p:cNvPr id="10" name="Footer Placeholder 9"/>
          <p:cNvSpPr>
            <a:spLocks noGrp="1"/>
          </p:cNvSpPr>
          <p:nvPr>
            <p:ph type="ftr" sz="quarter" idx="11"/>
          </p:nvPr>
        </p:nvSpPr>
        <p:spPr/>
        <p:txBody>
          <a:bodyPr/>
          <a:lstStyle/>
          <a:p>
            <a:r>
              <a:rPr lang="en-US" smtClean="0"/>
              <a:t>HandOut Pancasila, By Tatik Rohmawati, S.IP</a:t>
            </a:r>
            <a:endParaRPr lang="en-US"/>
          </a:p>
        </p:txBody>
      </p:sp>
      <p:sp>
        <p:nvSpPr>
          <p:cNvPr id="31" name="Slide Number Placeholder 30"/>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85F63A7-6E67-414D-940C-C9A63EFBBD84}"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031037E-AB17-4094-BC5E-B7F8FD759DC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B081029-4A82-4258-AAB4-066FCD5DC594}" type="datetime1">
              <a:rPr lang="en-US" smtClean="0"/>
              <a:pPr/>
              <a:t>9/24/2012</a:t>
            </a:fld>
            <a:endParaRPr lang="en-US"/>
          </a:p>
        </p:txBody>
      </p:sp>
      <p:sp>
        <p:nvSpPr>
          <p:cNvPr id="21" name="Footer Placeholder 20"/>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E3B646-DE65-45AB-ACF6-EBFC85FF9516}" type="datetime1">
              <a:rPr lang="en-US" smtClean="0"/>
              <a:pPr/>
              <a:t>9/24/2012</a:t>
            </a:fld>
            <a:endParaRPr lang="en-US"/>
          </a:p>
        </p:txBody>
      </p:sp>
      <p:sp>
        <p:nvSpPr>
          <p:cNvPr id="24" name="Footer Placeholder 23"/>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EA083ED-3684-4F2E-BBA3-2F5ED790FB01}" type="datetime1">
              <a:rPr lang="en-US" smtClean="0"/>
              <a:pPr/>
              <a:t>9/24/2012</a:t>
            </a:fld>
            <a:endParaRPr lang="en-US"/>
          </a:p>
        </p:txBody>
      </p:sp>
      <p:sp>
        <p:nvSpPr>
          <p:cNvPr id="29" name="Footer Placeholder 28"/>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4A2C05F-0C14-47EB-A5B7-A9D592E1A4D9}"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31" name="Slide Number Placeholder 30"/>
          <p:cNvSpPr>
            <a:spLocks noGrp="1"/>
          </p:cNvSpPr>
          <p:nvPr>
            <p:ph type="sldNum" sz="quarter" idx="12"/>
          </p:nvPr>
        </p:nvSpPr>
        <p:spPr/>
        <p:txBody>
          <a:bodyPr/>
          <a:lstStyle/>
          <a:p>
            <a:fld id="{D031037E-AB17-4094-BC5E-B7F8FD759DC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D11D5E-E138-4C31-89B8-A922A46CAF1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646337-7630-4F86-9275-B958BA08D37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HandOut Pancasila, By Tatik Rohmawati, S.IP</a:t>
            </a:r>
            <a:endParaRPr lang="en-US"/>
          </a:p>
        </p:txBody>
      </p:sp>
      <p:sp>
        <p:nvSpPr>
          <p:cNvPr id="6" name="Slide Number Placeholder 5"/>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A083ED-3684-4F2E-BBA3-2F5ED790FB01}"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p:txBody>
          <a:bodyPr/>
          <a:lstStyle/>
          <a:p>
            <a:fld id="{D031037E-AB17-4094-BC5E-B7F8FD759D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A2C05F-0C14-47EB-A5B7-A9D592E1A4D9}"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HandOut Pancasila, By Tatik Rohmawati, S.IP</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031037E-AB17-4094-BC5E-B7F8FD759DC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5DD667-E199-41D8-A139-71327A4808BC}" type="datetime1">
              <a:rPr lang="en-US" smtClean="0"/>
              <a:pPr/>
              <a:t>9/24/2012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HandOut Pancasila, By Tatik Rohmawati, S.IP</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31037E-AB17-4094-BC5E-B7F8FD759DC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5DD667-E199-41D8-A139-71327A4808BC}" type="datetime1">
              <a:rPr lang="en-US" smtClean="0"/>
              <a:pPr/>
              <a:t>9/24/2012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HandOut Pancasila, By Tatik Rohmawati, S.IP</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031037E-AB17-4094-BC5E-B7F8FD759D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95DD667-E199-41D8-A139-71327A4808BC}" type="datetime1">
              <a:rPr lang="en-US" smtClean="0"/>
              <a:pPr/>
              <a:t>9/24/2012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HandOut Pancasila, By Tatik Rohmawati, S.IP</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031037E-AB17-4094-BC5E-B7F8FD759DC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5DD667-E199-41D8-A139-71327A4808BC}" type="datetime1">
              <a:rPr lang="en-US" smtClean="0"/>
              <a:pPr/>
              <a:t>9/24/2012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HandOut Pancasila, By Tatik Rohmawati, S.IP</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031037E-AB17-4094-BC5E-B7F8FD759D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95DD667-E199-41D8-A139-71327A4808BC}" type="datetime1">
              <a:rPr lang="en-US" smtClean="0"/>
              <a:pPr/>
              <a:t>9/24/2012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HandOut Pancasila, By Tatik Rohmawati, S.IP</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031037E-AB17-4094-BC5E-B7F8FD759DC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95DD667-E199-41D8-A139-71327A4808BC}" type="datetime1">
              <a:rPr lang="en-US" smtClean="0"/>
              <a:pPr/>
              <a:t>9/24/2012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HandOut Pancasila, By Tatik Rohmawati, S.IP</a:t>
            </a: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031037E-AB17-4094-BC5E-B7F8FD759DC0}"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95DD667-E199-41D8-A139-71327A4808BC}" type="datetime1">
              <a:rPr lang="en-US" smtClean="0"/>
              <a:pPr/>
              <a:t>9/24/2012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HandOut Pancasila, By Tatik Rohmawati, S.IP</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031037E-AB17-4094-BC5E-B7F8FD759DC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838200"/>
          </a:xfrm>
        </p:spPr>
        <p:txBody>
          <a:bodyPr>
            <a:normAutofit fontScale="90000"/>
          </a:bodyPr>
          <a:lstStyle/>
          <a:p>
            <a:r>
              <a:rPr lang="en-US" dirty="0" smtClean="0"/>
              <a:t>PENDAHULUAN</a:t>
            </a:r>
            <a:endParaRPr lang="en-US" dirty="0"/>
          </a:p>
        </p:txBody>
      </p:sp>
      <p:sp>
        <p:nvSpPr>
          <p:cNvPr id="3" name="Subtitle 2"/>
          <p:cNvSpPr>
            <a:spLocks noGrp="1"/>
          </p:cNvSpPr>
          <p:nvPr>
            <p:ph type="subTitle" idx="1"/>
          </p:nvPr>
        </p:nvSpPr>
        <p:spPr>
          <a:xfrm>
            <a:off x="533400" y="2362200"/>
            <a:ext cx="7854696" cy="2618936"/>
          </a:xfrm>
        </p:spPr>
        <p:txBody>
          <a:bodyPr/>
          <a:lstStyle/>
          <a:p>
            <a:r>
              <a:rPr lang="en-US" dirty="0" err="1" smtClean="0"/>
              <a:t>Pertemuan</a:t>
            </a:r>
            <a:r>
              <a:rPr lang="en-US" dirty="0" smtClean="0"/>
              <a:t>  </a:t>
            </a:r>
            <a:r>
              <a:rPr lang="en-US" dirty="0" err="1" smtClean="0"/>
              <a:t>Pertama</a:t>
            </a:r>
            <a:r>
              <a:rPr lang="en-US" dirty="0" smtClean="0"/>
              <a:t> Mata </a:t>
            </a:r>
            <a:r>
              <a:rPr lang="en-US" dirty="0" err="1" smtClean="0"/>
              <a:t>Kuliah</a:t>
            </a:r>
            <a:r>
              <a:rPr lang="en-US" dirty="0" smtClean="0"/>
              <a:t> </a:t>
            </a:r>
            <a:r>
              <a:rPr lang="en-US" dirty="0" err="1" smtClean="0"/>
              <a:t>Pancasila</a:t>
            </a:r>
            <a:endParaRPr lang="en-US" dirty="0" smtClean="0"/>
          </a:p>
          <a:p>
            <a:r>
              <a:rPr lang="en-US" dirty="0" err="1" smtClean="0"/>
              <a:t>Dosen</a:t>
            </a:r>
            <a:r>
              <a:rPr lang="en-US" dirty="0" smtClean="0"/>
              <a:t> :</a:t>
            </a:r>
          </a:p>
          <a:p>
            <a:r>
              <a:rPr lang="en-US" dirty="0" err="1" smtClean="0"/>
              <a:t>Tatik</a:t>
            </a:r>
            <a:r>
              <a:rPr lang="en-US" dirty="0" smtClean="0"/>
              <a:t> </a:t>
            </a:r>
            <a:r>
              <a:rPr lang="en-US" dirty="0" err="1" smtClean="0"/>
              <a:t>Rohmawati</a:t>
            </a:r>
            <a:r>
              <a:rPr lang="en-US" dirty="0" smtClean="0"/>
              <a:t>, </a:t>
            </a:r>
            <a:r>
              <a:rPr lang="en-US" dirty="0" err="1" smtClean="0"/>
              <a:t>S.IP.,M.Si</a:t>
            </a:r>
            <a:r>
              <a:rPr lang="en-US" dirty="0" smtClean="0"/>
              <a:t>.</a:t>
            </a:r>
            <a:endParaRPr lang="en-US" dirty="0"/>
          </a:p>
        </p:txBody>
      </p:sp>
      <p:sp>
        <p:nvSpPr>
          <p:cNvPr id="4" name="Date Placeholder 3"/>
          <p:cNvSpPr>
            <a:spLocks noGrp="1"/>
          </p:cNvSpPr>
          <p:nvPr>
            <p:ph type="dt" sz="half" idx="10"/>
          </p:nvPr>
        </p:nvSpPr>
        <p:spPr/>
        <p:txBody>
          <a:bodyPr/>
          <a:lstStyle/>
          <a:p>
            <a:fld id="{706FB4F4-000B-4AA5-869F-A8B9265FE470}" type="datetime1">
              <a:rPr lang="en-US" smtClean="0"/>
              <a:pPr/>
              <a:t>9/24/2012</a:t>
            </a:fld>
            <a:endParaRPr lang="en-US"/>
          </a:p>
        </p:txBody>
      </p:sp>
      <p:sp>
        <p:nvSpPr>
          <p:cNvPr id="5" name="Slide Number Placeholder 4"/>
          <p:cNvSpPr>
            <a:spLocks noGrp="1"/>
          </p:cNvSpPr>
          <p:nvPr>
            <p:ph type="sldNum" sz="quarter" idx="12"/>
          </p:nvPr>
        </p:nvSpPr>
        <p:spPr/>
        <p:txBody>
          <a:bodyPr/>
          <a:lstStyle/>
          <a:p>
            <a:fld id="{D031037E-AB17-4094-BC5E-B7F8FD759DC0}" type="slidenum">
              <a:rPr lang="en-US" smtClean="0"/>
              <a:pPr/>
              <a:t>1</a:t>
            </a:fld>
            <a:endParaRPr lang="en-US"/>
          </a:p>
        </p:txBody>
      </p:sp>
      <p:sp>
        <p:nvSpPr>
          <p:cNvPr id="6" name="Footer Placeholder 5"/>
          <p:cNvSpPr>
            <a:spLocks noGrp="1"/>
          </p:cNvSpPr>
          <p:nvPr>
            <p:ph type="ftr" sz="quarter" idx="11"/>
          </p:nvPr>
        </p:nvSpPr>
        <p:spPr>
          <a:xfrm>
            <a:off x="2667000" y="6356350"/>
            <a:ext cx="3733800" cy="365125"/>
          </a:xfrm>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a:t>
            </a:r>
            <a:fld id="{AE81CA25-DA2E-440B-A3FC-EC4371DD016B}" type="slidenum">
              <a:rPr lang="en-US" smtClean="0"/>
              <a:pPr algn="ctr"/>
              <a:t>1</a:t>
            </a:fld>
            <a:r>
              <a:rPr lang="en-US" dirty="0" err="1" smtClean="0"/>
              <a:t>wati</a:t>
            </a:r>
            <a:r>
              <a:rPr lang="en-US" dirty="0" smtClean="0"/>
              <a:t>, </a:t>
            </a:r>
            <a:r>
              <a:rPr lang="en-US" dirty="0" err="1" smtClean="0"/>
              <a:t>S.IP.,M.Si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838199"/>
          </a:xfrm>
        </p:spPr>
        <p:txBody>
          <a:bodyPr>
            <a:normAutofit/>
          </a:bodyPr>
          <a:lstStyle/>
          <a:p>
            <a:pPr algn="ctr"/>
            <a:r>
              <a:rPr lang="en-US" dirty="0" smtClean="0"/>
              <a:t>PENDAHULUAN</a:t>
            </a:r>
            <a:endParaRPr lang="en-US" dirty="0"/>
          </a:p>
        </p:txBody>
      </p:sp>
      <p:sp>
        <p:nvSpPr>
          <p:cNvPr id="3" name="Subtitle 2"/>
          <p:cNvSpPr>
            <a:spLocks noGrp="1"/>
          </p:cNvSpPr>
          <p:nvPr>
            <p:ph type="subTitle" idx="1"/>
          </p:nvPr>
        </p:nvSpPr>
        <p:spPr>
          <a:xfrm>
            <a:off x="685800" y="1828800"/>
            <a:ext cx="7772400" cy="4038600"/>
          </a:xfrm>
        </p:spPr>
        <p:txBody>
          <a:bodyPr/>
          <a:lstStyle/>
          <a:p>
            <a:pPr algn="l">
              <a:lnSpc>
                <a:spcPct val="90000"/>
              </a:lnSpc>
            </a:pPr>
            <a:r>
              <a:rPr lang="en-AU" dirty="0" smtClean="0"/>
              <a:t>Introduction</a:t>
            </a:r>
            <a:endParaRPr lang="sv-SE" dirty="0" smtClean="0"/>
          </a:p>
          <a:p>
            <a:pPr algn="l">
              <a:lnSpc>
                <a:spcPct val="90000"/>
              </a:lnSpc>
            </a:pPr>
            <a:r>
              <a:rPr lang="sv-SE" dirty="0" smtClean="0"/>
              <a:t>Pancasila sebagai MKDU (Mata Kuliah Dasar Umum) dan MKPK (Mata Kuliah Pengembangan Kepribadian).</a:t>
            </a:r>
          </a:p>
          <a:p>
            <a:pPr algn="l">
              <a:lnSpc>
                <a:spcPct val="90000"/>
              </a:lnSpc>
            </a:pPr>
            <a:r>
              <a:rPr lang="sv-SE" dirty="0" smtClean="0"/>
              <a:t>Dasar filsafat disahkan oleh PPKI pada tanggal 18 Agustus 1945 dan tercantum dalam pembukaan UUD 1945, diundangkan dalam Berita RI No. 7 bersama batang tubuh UUD 1945.</a:t>
            </a:r>
            <a:endParaRPr lang="en-US" dirty="0" smtClean="0"/>
          </a:p>
          <a:p>
            <a:pPr algn="l"/>
            <a:endParaRPr lang="en-US" dirty="0"/>
          </a:p>
        </p:txBody>
      </p:sp>
      <p:sp>
        <p:nvSpPr>
          <p:cNvPr id="4" name="Date Placeholder 3"/>
          <p:cNvSpPr>
            <a:spLocks noGrp="1"/>
          </p:cNvSpPr>
          <p:nvPr>
            <p:ph type="dt" sz="half" idx="10"/>
          </p:nvPr>
        </p:nvSpPr>
        <p:spPr/>
        <p:txBody>
          <a:bodyPr/>
          <a:lstStyle/>
          <a:p>
            <a:fld id="{18872EB2-A926-4F14-AB89-26BED6D558B5}" type="datetime1">
              <a:rPr lang="en-US" smtClean="0"/>
              <a:pPr/>
              <a:t>9/24/2012</a:t>
            </a:fld>
            <a:endParaRPr lang="en-US" dirty="0"/>
          </a:p>
        </p:txBody>
      </p:sp>
      <p:sp>
        <p:nvSpPr>
          <p:cNvPr id="5" name="Footer Placeholder 4"/>
          <p:cNvSpPr>
            <a:spLocks noGrp="1"/>
          </p:cNvSpPr>
          <p:nvPr>
            <p:ph type="ftr" sz="quarter" idx="11"/>
          </p:nvPr>
        </p:nvSpPr>
        <p:spPr>
          <a:xfrm>
            <a:off x="3124200" y="6407944"/>
            <a:ext cx="3606553" cy="365125"/>
          </a:xfrm>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6" name="Slide Number Placeholder 5"/>
          <p:cNvSpPr>
            <a:spLocks noGrp="1"/>
          </p:cNvSpPr>
          <p:nvPr>
            <p:ph type="sldNum" sz="quarter" idx="12"/>
          </p:nvPr>
        </p:nvSpPr>
        <p:spPr/>
        <p:txBody>
          <a:bodyPr/>
          <a:lstStyle/>
          <a:p>
            <a:fld id="{D031037E-AB17-4094-BC5E-B7F8FD759DC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819400"/>
            <a:ext cx="7848600" cy="3429000"/>
          </a:xfrm>
        </p:spPr>
        <p:txBody>
          <a:bodyPr>
            <a:normAutofit lnSpcReduction="10000"/>
          </a:bodyPr>
          <a:lstStyle/>
          <a:p>
            <a:pPr algn="l">
              <a:lnSpc>
                <a:spcPct val="80000"/>
              </a:lnSpc>
            </a:pPr>
            <a:r>
              <a:rPr lang="en-AU" u="sng" dirty="0" err="1" smtClean="0"/>
              <a:t>Landasan</a:t>
            </a:r>
            <a:r>
              <a:rPr lang="en-AU" u="sng" dirty="0" smtClean="0"/>
              <a:t> </a:t>
            </a:r>
            <a:r>
              <a:rPr lang="en-AU" u="sng" dirty="0" err="1" smtClean="0"/>
              <a:t>Historis</a:t>
            </a:r>
            <a:endParaRPr lang="en-US" dirty="0" smtClean="0"/>
          </a:p>
          <a:p>
            <a:pPr algn="l">
              <a:lnSpc>
                <a:spcPct val="80000"/>
              </a:lnSpc>
            </a:pPr>
            <a:r>
              <a:rPr lang="sv-SE" dirty="0" smtClean="0"/>
              <a:t>	proses sejarah kerajaaan (Kutai, Sriwijaya, Mataram, penjajahan, kemerdekaan, Orde Lama, Orde Baru dan reformasi)</a:t>
            </a:r>
            <a:endParaRPr lang="en-AU" dirty="0" smtClean="0"/>
          </a:p>
          <a:p>
            <a:pPr algn="l">
              <a:lnSpc>
                <a:spcPct val="80000"/>
              </a:lnSpc>
            </a:pPr>
            <a:r>
              <a:rPr lang="en-AU" dirty="0" smtClean="0"/>
              <a:t>	</a:t>
            </a:r>
            <a:r>
              <a:rPr lang="en-AU" dirty="0" err="1" smtClean="0"/>
              <a:t>mahasiswa</a:t>
            </a:r>
            <a:r>
              <a:rPr lang="en-AU" dirty="0" smtClean="0"/>
              <a:t> </a:t>
            </a:r>
            <a:r>
              <a:rPr lang="en-AU" dirty="0" err="1" smtClean="0"/>
              <a:t>perlu</a:t>
            </a:r>
            <a:r>
              <a:rPr lang="en-AU" dirty="0" smtClean="0"/>
              <a:t> </a:t>
            </a:r>
            <a:r>
              <a:rPr lang="en-AU" dirty="0" err="1" smtClean="0"/>
              <a:t>mempelajari</a:t>
            </a:r>
            <a:r>
              <a:rPr lang="en-AU" dirty="0" smtClean="0"/>
              <a:t> </a:t>
            </a:r>
            <a:r>
              <a:rPr lang="en-AU" dirty="0" err="1" smtClean="0"/>
              <a:t>Pancasila</a:t>
            </a:r>
            <a:endParaRPr lang="en-US" dirty="0" smtClean="0"/>
          </a:p>
          <a:p>
            <a:pPr algn="l">
              <a:lnSpc>
                <a:spcPct val="80000"/>
              </a:lnSpc>
            </a:pPr>
            <a:r>
              <a:rPr lang="en-AU" u="sng" dirty="0" err="1" smtClean="0"/>
              <a:t>Landasan</a:t>
            </a:r>
            <a:r>
              <a:rPr lang="en-AU" u="sng" dirty="0" smtClean="0"/>
              <a:t> </a:t>
            </a:r>
            <a:r>
              <a:rPr lang="en-AU" u="sng" dirty="0" err="1" smtClean="0"/>
              <a:t>Kultural</a:t>
            </a:r>
            <a:endParaRPr lang="en-US" dirty="0" smtClean="0"/>
          </a:p>
          <a:p>
            <a:pPr algn="l">
              <a:lnSpc>
                <a:spcPct val="80000"/>
              </a:lnSpc>
            </a:pPr>
            <a:r>
              <a:rPr lang="sv-SE" dirty="0" smtClean="0"/>
              <a:t>	Pancasila merupakan karya besar bangsa Indonesia, yaitu diangkat dari nilai kultural yaitu refleksi filosofis para pendiri negara</a:t>
            </a:r>
            <a:endParaRPr lang="en-US" dirty="0" smtClean="0"/>
          </a:p>
          <a:p>
            <a:pPr algn="l">
              <a:lnSpc>
                <a:spcPct val="80000"/>
              </a:lnSpc>
            </a:pPr>
            <a:r>
              <a:rPr lang="en-AU" u="sng" dirty="0" err="1" smtClean="0"/>
              <a:t>Landasan</a:t>
            </a:r>
            <a:r>
              <a:rPr lang="en-AU" u="sng" dirty="0" smtClean="0"/>
              <a:t> </a:t>
            </a:r>
            <a:r>
              <a:rPr lang="en-AU" u="sng" dirty="0" err="1" smtClean="0"/>
              <a:t>Yuridis</a:t>
            </a:r>
            <a:r>
              <a:rPr lang="en-AU" u="sng" dirty="0" smtClean="0"/>
              <a:t> </a:t>
            </a:r>
            <a:r>
              <a:rPr lang="en-AU" u="sng" dirty="0" err="1" smtClean="0"/>
              <a:t>perkuliahan</a:t>
            </a:r>
            <a:r>
              <a:rPr lang="en-AU" u="sng" dirty="0" smtClean="0"/>
              <a:t> </a:t>
            </a:r>
            <a:r>
              <a:rPr lang="en-AU" u="sng" dirty="0" err="1" smtClean="0"/>
              <a:t>Pancasila</a:t>
            </a:r>
            <a:endParaRPr lang="en-AU" u="sng" dirty="0" smtClean="0"/>
          </a:p>
          <a:p>
            <a:pPr algn="l">
              <a:lnSpc>
                <a:spcPct val="80000"/>
              </a:lnSpc>
            </a:pPr>
            <a:r>
              <a:rPr lang="en-AU" dirty="0" smtClean="0"/>
              <a:t>	UU </a:t>
            </a:r>
            <a:r>
              <a:rPr lang="en-AU" dirty="0" err="1" smtClean="0"/>
              <a:t>tentang</a:t>
            </a:r>
            <a:r>
              <a:rPr lang="en-AU" dirty="0" smtClean="0"/>
              <a:t> </a:t>
            </a:r>
            <a:r>
              <a:rPr lang="en-AU" dirty="0" err="1" smtClean="0"/>
              <a:t>Sistem</a:t>
            </a:r>
            <a:r>
              <a:rPr lang="en-AU" dirty="0" smtClean="0"/>
              <a:t> </a:t>
            </a:r>
            <a:r>
              <a:rPr lang="en-AU" dirty="0" err="1" smtClean="0"/>
              <a:t>Pendidikan</a:t>
            </a:r>
            <a:r>
              <a:rPr lang="en-AU" dirty="0" smtClean="0"/>
              <a:t> </a:t>
            </a:r>
            <a:r>
              <a:rPr lang="en-AU" dirty="0" err="1" smtClean="0"/>
              <a:t>Nasional</a:t>
            </a:r>
            <a:endParaRPr lang="it-IT" dirty="0" smtClean="0"/>
          </a:p>
          <a:p>
            <a:pPr algn="l">
              <a:lnSpc>
                <a:spcPct val="80000"/>
              </a:lnSpc>
            </a:pPr>
            <a:r>
              <a:rPr lang="it-IT" dirty="0" smtClean="0"/>
              <a:t>	PP tentang Pendidikan Tinggi</a:t>
            </a:r>
            <a:endParaRPr lang="en-US" dirty="0" smtClean="0"/>
          </a:p>
          <a:p>
            <a:pPr algn="l">
              <a:lnSpc>
                <a:spcPct val="80000"/>
              </a:lnSpc>
            </a:pPr>
            <a:r>
              <a:rPr lang="en-AU" u="sng" dirty="0" err="1" smtClean="0"/>
              <a:t>Landasan</a:t>
            </a:r>
            <a:r>
              <a:rPr lang="en-AU" u="sng" dirty="0" smtClean="0"/>
              <a:t> </a:t>
            </a:r>
            <a:r>
              <a:rPr lang="en-AU" u="sng" dirty="0" err="1" smtClean="0"/>
              <a:t>Filosofis</a:t>
            </a:r>
            <a:endParaRPr lang="en-US" dirty="0" smtClean="0"/>
          </a:p>
          <a:p>
            <a:pPr algn="l">
              <a:lnSpc>
                <a:spcPct val="80000"/>
              </a:lnSpc>
            </a:pPr>
            <a:r>
              <a:rPr lang="sv-SE" dirty="0" smtClean="0"/>
              <a:t>	Pancasila sebagai filsafat bangsa Indonesia dalam bermasyarakat, berbangsa dan bernegara.</a:t>
            </a:r>
            <a:endParaRPr lang="en-US" dirty="0"/>
          </a:p>
        </p:txBody>
      </p:sp>
      <p:sp>
        <p:nvSpPr>
          <p:cNvPr id="4" name="Date Placeholder 3"/>
          <p:cNvSpPr>
            <a:spLocks noGrp="1"/>
          </p:cNvSpPr>
          <p:nvPr>
            <p:ph type="dt" sz="half" idx="10"/>
          </p:nvPr>
        </p:nvSpPr>
        <p:spPr/>
        <p:txBody>
          <a:bodyPr/>
          <a:lstStyle/>
          <a:p>
            <a:fld id="{18872EB2-A926-4F14-AB89-26BED6D558B5}" type="datetime1">
              <a:rPr lang="en-US" smtClean="0"/>
              <a:pPr/>
              <a:t>9/24/2012</a:t>
            </a:fld>
            <a:endParaRPr lang="en-US"/>
          </a:p>
        </p:txBody>
      </p:sp>
      <p:sp>
        <p:nvSpPr>
          <p:cNvPr id="5" name="Footer Placeholder 4"/>
          <p:cNvSpPr>
            <a:spLocks noGrp="1"/>
          </p:cNvSpPr>
          <p:nvPr>
            <p:ph type="ftr" sz="quarter" idx="11"/>
          </p:nvPr>
        </p:nvSpPr>
        <p:spPr>
          <a:xfrm>
            <a:off x="304800" y="6410848"/>
            <a:ext cx="4191000" cy="365760"/>
          </a:xfrm>
        </p:spPr>
        <p:txBody>
          <a:bodyPr/>
          <a:lstStyle/>
          <a:p>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r>
              <a:rPr lang="en-US" dirty="0" smtClean="0"/>
              <a:t>.</a:t>
            </a:r>
            <a:endParaRPr lang="en-US" dirty="0"/>
          </a:p>
        </p:txBody>
      </p:sp>
      <p:sp>
        <p:nvSpPr>
          <p:cNvPr id="6" name="Slide Number Placeholder 5"/>
          <p:cNvSpPr>
            <a:spLocks noGrp="1"/>
          </p:cNvSpPr>
          <p:nvPr>
            <p:ph type="sldNum" sz="quarter" idx="12"/>
          </p:nvPr>
        </p:nvSpPr>
        <p:spPr/>
        <p:txBody>
          <a:bodyPr/>
          <a:lstStyle/>
          <a:p>
            <a:fld id="{D031037E-AB17-4094-BC5E-B7F8FD759DC0}" type="slidenum">
              <a:rPr lang="en-US" smtClean="0"/>
              <a:pPr/>
              <a:t>3</a:t>
            </a:fld>
            <a:endParaRPr lang="en-US"/>
          </a:p>
        </p:txBody>
      </p:sp>
      <p:sp>
        <p:nvSpPr>
          <p:cNvPr id="2" name="Title 1"/>
          <p:cNvSpPr>
            <a:spLocks noGrp="1"/>
          </p:cNvSpPr>
          <p:nvPr>
            <p:ph type="ctrTitle"/>
          </p:nvPr>
        </p:nvSpPr>
        <p:spPr/>
        <p:txBody>
          <a:bodyPr/>
          <a:lstStyle/>
          <a:p>
            <a:r>
              <a:rPr lang="en-US" sz="4400" dirty="0" smtClean="0"/>
              <a:t>LANDASAN PENDIDIKAN PANCASILA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6552" cy="6096000"/>
          </a:xfrm>
        </p:spPr>
        <p:txBody>
          <a:bodyPr>
            <a:noAutofit/>
          </a:bodyPr>
          <a:lstStyle/>
          <a:p>
            <a:pPr algn="l">
              <a:lnSpc>
                <a:spcPct val="80000"/>
              </a:lnSpc>
            </a:pPr>
            <a:r>
              <a:rPr lang="sv-SE" sz="2400" dirty="0" smtClean="0"/>
              <a:t>Pembahasan Pancasila secara Ilmiah</a:t>
            </a:r>
            <a:br>
              <a:rPr lang="sv-SE" sz="2400" dirty="0" smtClean="0"/>
            </a:br>
            <a:r>
              <a:rPr lang="sv-SE" sz="2400" dirty="0" smtClean="0"/>
              <a:t>	Sebagai suatu kajian ilmiah, Pancasila harus memenuhi syarat ilmiah menurut Poedjowidatno harus memenuhi syarat:</a:t>
            </a:r>
            <a:r>
              <a:rPr lang="en-US" sz="2400" dirty="0" smtClean="0"/>
              <a:t/>
            </a:r>
            <a:br>
              <a:rPr lang="en-US" sz="2400" dirty="0" smtClean="0"/>
            </a:br>
            <a:r>
              <a:rPr lang="en-AU" sz="2400" dirty="0" smtClean="0"/>
              <a:t>1. </a:t>
            </a:r>
            <a:r>
              <a:rPr lang="en-AU" sz="2400" dirty="0" err="1" smtClean="0"/>
              <a:t>Berobjek</a:t>
            </a:r>
            <a:r>
              <a:rPr lang="en-AU" sz="2400" dirty="0" smtClean="0"/>
              <a:t/>
            </a:r>
            <a:br>
              <a:rPr lang="en-AU" sz="2400" dirty="0" smtClean="0"/>
            </a:br>
            <a:r>
              <a:rPr lang="en-AU" sz="2400" dirty="0" smtClean="0"/>
              <a:t>	</a:t>
            </a:r>
            <a:r>
              <a:rPr lang="en-AU" sz="2400" dirty="0" err="1" smtClean="0"/>
              <a:t>Dua</a:t>
            </a:r>
            <a:r>
              <a:rPr lang="en-AU" sz="2400" dirty="0" smtClean="0"/>
              <a:t> </a:t>
            </a:r>
            <a:r>
              <a:rPr lang="en-AU" sz="2400" dirty="0" err="1" smtClean="0"/>
              <a:t>jenis</a:t>
            </a:r>
            <a:r>
              <a:rPr lang="en-AU" sz="2400" dirty="0" smtClean="0"/>
              <a:t> </a:t>
            </a:r>
            <a:r>
              <a:rPr lang="en-AU" sz="2400" dirty="0" err="1" smtClean="0"/>
              <a:t>objek</a:t>
            </a:r>
            <a:r>
              <a:rPr lang="en-AU" sz="2400" dirty="0" smtClean="0"/>
              <a:t>:</a:t>
            </a:r>
            <a:r>
              <a:rPr lang="en-US" sz="2400" dirty="0" smtClean="0"/>
              <a:t/>
            </a:r>
            <a:br>
              <a:rPr lang="en-US" sz="2400" dirty="0" smtClean="0"/>
            </a:br>
            <a:r>
              <a:rPr lang="en-AU" sz="2400" dirty="0" err="1" smtClean="0"/>
              <a:t>Objek</a:t>
            </a:r>
            <a:r>
              <a:rPr lang="en-AU" sz="2400" dirty="0" smtClean="0"/>
              <a:t> forma </a:t>
            </a:r>
            <a:r>
              <a:rPr lang="en-AU" sz="2400" dirty="0" err="1" smtClean="0"/>
              <a:t>yaitu</a:t>
            </a:r>
            <a:r>
              <a:rPr lang="en-AU" sz="2400" dirty="0" smtClean="0"/>
              <a:t> </a:t>
            </a:r>
            <a:r>
              <a:rPr lang="en-AU" sz="2400" dirty="0" err="1" smtClean="0"/>
              <a:t>sudut</a:t>
            </a:r>
            <a:r>
              <a:rPr lang="en-AU" sz="2400" dirty="0" smtClean="0"/>
              <a:t> </a:t>
            </a:r>
            <a:r>
              <a:rPr lang="en-AU" sz="2400" dirty="0" err="1" smtClean="0"/>
              <a:t>pandang</a:t>
            </a:r>
            <a:r>
              <a:rPr lang="en-AU" sz="2400" dirty="0" smtClean="0"/>
              <a:t> </a:t>
            </a:r>
            <a:r>
              <a:rPr lang="en-AU" sz="2400" dirty="0" err="1" smtClean="0"/>
              <a:t>membahas</a:t>
            </a:r>
            <a:r>
              <a:rPr lang="en-AU" sz="2400" dirty="0" smtClean="0"/>
              <a:t> </a:t>
            </a:r>
            <a:r>
              <a:rPr lang="en-AU" sz="2400" dirty="0" err="1" smtClean="0"/>
              <a:t>Pancasila</a:t>
            </a:r>
            <a:r>
              <a:rPr lang="en-AU" sz="2400" dirty="0" smtClean="0"/>
              <a:t>, </a:t>
            </a:r>
            <a:r>
              <a:rPr lang="en-AU" sz="2400" dirty="0" err="1" smtClean="0"/>
              <a:t>Pancasila</a:t>
            </a:r>
            <a:r>
              <a:rPr lang="en-AU" sz="2400" dirty="0" smtClean="0"/>
              <a:t> </a:t>
            </a:r>
            <a:r>
              <a:rPr lang="en-AU" sz="2400" dirty="0" err="1" smtClean="0"/>
              <a:t>sebagai</a:t>
            </a:r>
            <a:r>
              <a:rPr lang="en-AU" sz="2400" dirty="0" smtClean="0"/>
              <a:t> </a:t>
            </a:r>
            <a:r>
              <a:rPr lang="en-AU" sz="2400" dirty="0" err="1" smtClean="0"/>
              <a:t>filsafat</a:t>
            </a:r>
            <a:r>
              <a:rPr lang="en-US" sz="2400" dirty="0" smtClean="0"/>
              <a:t/>
            </a:r>
            <a:br>
              <a:rPr lang="en-US" sz="2400" dirty="0" smtClean="0"/>
            </a:br>
            <a:r>
              <a:rPr lang="en-AU" sz="2400" dirty="0" err="1" smtClean="0"/>
              <a:t>Objek</a:t>
            </a:r>
            <a:r>
              <a:rPr lang="en-AU" sz="2400" dirty="0" smtClean="0"/>
              <a:t> </a:t>
            </a:r>
            <a:r>
              <a:rPr lang="en-AU" sz="2400" dirty="0" err="1" smtClean="0"/>
              <a:t>materia</a:t>
            </a:r>
            <a:r>
              <a:rPr lang="en-AU" sz="2400" dirty="0" smtClean="0"/>
              <a:t>, </a:t>
            </a:r>
            <a:r>
              <a:rPr lang="en-AU" sz="2400" dirty="0" err="1" smtClean="0"/>
              <a:t>yaitu</a:t>
            </a:r>
            <a:r>
              <a:rPr lang="en-AU" sz="2400" dirty="0" smtClean="0"/>
              <a:t> </a:t>
            </a:r>
            <a:r>
              <a:rPr lang="en-AU" sz="2400" dirty="0" err="1" smtClean="0"/>
              <a:t>Pancasila</a:t>
            </a:r>
            <a:r>
              <a:rPr lang="en-AU" sz="2400" dirty="0" smtClean="0"/>
              <a:t> </a:t>
            </a:r>
            <a:r>
              <a:rPr lang="en-AU" sz="2400" dirty="0" err="1" smtClean="0"/>
              <a:t>merupakan</a:t>
            </a:r>
            <a:r>
              <a:rPr lang="en-AU" sz="2400" dirty="0" smtClean="0"/>
              <a:t> </a:t>
            </a:r>
            <a:r>
              <a:rPr lang="en-AU" sz="2400" dirty="0" err="1" smtClean="0"/>
              <a:t>hasil</a:t>
            </a:r>
            <a:r>
              <a:rPr lang="en-AU" sz="2400" dirty="0" smtClean="0"/>
              <a:t> </a:t>
            </a:r>
            <a:r>
              <a:rPr lang="en-AU" sz="2400" dirty="0" err="1" smtClean="0"/>
              <a:t>budaya</a:t>
            </a:r>
            <a:r>
              <a:rPr lang="en-AU" sz="2400" dirty="0" smtClean="0"/>
              <a:t> </a:t>
            </a:r>
            <a:r>
              <a:rPr lang="en-AU" sz="2400" dirty="0" err="1" smtClean="0"/>
              <a:t>bangsa</a:t>
            </a:r>
            <a:r>
              <a:rPr lang="en-AU" sz="2400" dirty="0" smtClean="0"/>
              <a:t> Indonesia</a:t>
            </a:r>
            <a:r>
              <a:rPr lang="en-US" sz="2400" dirty="0" smtClean="0"/>
              <a:t/>
            </a:r>
            <a:br>
              <a:rPr lang="en-US" sz="2400" dirty="0" smtClean="0"/>
            </a:br>
            <a:r>
              <a:rPr lang="sv-SE" sz="2400" dirty="0" smtClean="0"/>
              <a:t>2. Bermetode, yaitu membahas dan memahami Pancasila menggunakan analisis historis</a:t>
            </a:r>
            <a:r>
              <a:rPr lang="fi-FI" sz="2400" dirty="0" smtClean="0"/>
              <a:t/>
            </a:r>
            <a:br>
              <a:rPr lang="fi-FI" sz="2400" dirty="0" smtClean="0"/>
            </a:br>
            <a:r>
              <a:rPr lang="fi-FI" sz="2400" dirty="0" smtClean="0"/>
              <a:t>3. Bersistem, yaitu Pancasila merupakan suatu sistem nilai</a:t>
            </a:r>
            <a:br>
              <a:rPr lang="fi-FI" sz="2400" dirty="0" smtClean="0"/>
            </a:br>
            <a:r>
              <a:rPr lang="fi-FI" sz="2400" dirty="0" smtClean="0"/>
              <a:t>4. Universal, yaitu kebenarannya tidak terbatas oleh waktu, ruang, keadaan, situasi, dan kondisi.</a:t>
            </a:r>
            <a:r>
              <a:rPr lang="en-US" sz="2400" dirty="0" smtClean="0"/>
              <a:t/>
            </a:r>
            <a:br>
              <a:rPr lang="en-US" sz="2400" dirty="0" smtClean="0"/>
            </a:br>
            <a:endParaRPr lang="en-US" sz="2400" dirty="0"/>
          </a:p>
        </p:txBody>
      </p:sp>
      <p:sp>
        <p:nvSpPr>
          <p:cNvPr id="3" name="Date Placeholder 2"/>
          <p:cNvSpPr>
            <a:spLocks noGrp="1"/>
          </p:cNvSpPr>
          <p:nvPr>
            <p:ph type="dt" sz="half" idx="10"/>
          </p:nvPr>
        </p:nvSpPr>
        <p:spPr/>
        <p:txBody>
          <a:bodyPr/>
          <a:lstStyle/>
          <a:p>
            <a:fld id="{2B081029-4A82-4258-AAB4-066FCD5DC594}" type="datetime1">
              <a:rPr lang="en-US" smtClean="0"/>
              <a:pPr/>
              <a:t>9/24/2012</a:t>
            </a:fld>
            <a:endParaRPr lang="en-US"/>
          </a:p>
        </p:txBody>
      </p:sp>
      <p:sp>
        <p:nvSpPr>
          <p:cNvPr id="4" name="Footer Placeholder 3"/>
          <p:cNvSpPr>
            <a:spLocks noGrp="1"/>
          </p:cNvSpPr>
          <p:nvPr>
            <p:ph type="ftr" sz="quarter" idx="11"/>
          </p:nvPr>
        </p:nvSpPr>
        <p:spPr>
          <a:xfrm>
            <a:off x="3124200" y="6416675"/>
            <a:ext cx="4038600" cy="365125"/>
          </a:xfrm>
        </p:spPr>
        <p:txBody>
          <a:bodyPr/>
          <a:lstStyle/>
          <a:p>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5" name="Slide Number Placeholder 4"/>
          <p:cNvSpPr>
            <a:spLocks noGrp="1"/>
          </p:cNvSpPr>
          <p:nvPr>
            <p:ph type="sldNum" sz="quarter" idx="12"/>
          </p:nvPr>
        </p:nvSpPr>
        <p:spPr/>
        <p:txBody>
          <a:bodyPr/>
          <a:lstStyle/>
          <a:p>
            <a:fld id="{D031037E-AB17-4094-BC5E-B7F8FD759DC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133600" y="533400"/>
            <a:ext cx="6172200" cy="838200"/>
          </a:xfrm>
        </p:spPr>
        <p:txBody>
          <a:bodyPr>
            <a:normAutofit fontScale="90000"/>
          </a:bodyPr>
          <a:lstStyle/>
          <a:p>
            <a:pPr algn="ctr"/>
            <a:r>
              <a:rPr lang="fi-FI" dirty="0" smtClean="0"/>
              <a:t>Pancasila sebagai Pengetahuan Ilmiah</a:t>
            </a:r>
            <a:endParaRPr lang="en-US" dirty="0"/>
          </a:p>
        </p:txBody>
      </p:sp>
      <p:sp>
        <p:nvSpPr>
          <p:cNvPr id="2" name="Subtitle 1"/>
          <p:cNvSpPr>
            <a:spLocks noGrp="1"/>
          </p:cNvSpPr>
          <p:nvPr>
            <p:ph type="subTitle" idx="1"/>
          </p:nvPr>
        </p:nvSpPr>
        <p:spPr>
          <a:xfrm>
            <a:off x="2286000" y="2057400"/>
            <a:ext cx="6172200" cy="3352800"/>
          </a:xfrm>
        </p:spPr>
        <p:txBody>
          <a:bodyPr/>
          <a:lstStyle/>
          <a:p>
            <a:r>
              <a:rPr lang="fi-FI" dirty="0" smtClean="0"/>
              <a:t>Pengetahuan deskriptif, yaitu bagaimana</a:t>
            </a:r>
            <a:endParaRPr lang="en-US" dirty="0" smtClean="0"/>
          </a:p>
          <a:p>
            <a:r>
              <a:rPr lang="fi-FI" dirty="0" smtClean="0"/>
              <a:t>Pengetahuan kausal, yaitu mengapa</a:t>
            </a:r>
            <a:endParaRPr lang="en-US" dirty="0" smtClean="0"/>
          </a:p>
          <a:p>
            <a:r>
              <a:rPr lang="fi-FI" dirty="0" smtClean="0"/>
              <a:t>Pengetahuan normatif, yaitu kemana</a:t>
            </a:r>
            <a:endParaRPr lang="en-US" dirty="0" smtClean="0"/>
          </a:p>
          <a:p>
            <a:r>
              <a:rPr lang="fi-FI" dirty="0" smtClean="0"/>
              <a:t>Pengetahuan essensial, yaitu apa</a:t>
            </a:r>
            <a:endParaRPr lang="en-US" dirty="0"/>
          </a:p>
        </p:txBody>
      </p:sp>
      <p:sp>
        <p:nvSpPr>
          <p:cNvPr id="3" name="Date Placeholder 2"/>
          <p:cNvSpPr>
            <a:spLocks noGrp="1"/>
          </p:cNvSpPr>
          <p:nvPr>
            <p:ph type="dt" sz="half" idx="10"/>
          </p:nvPr>
        </p:nvSpPr>
        <p:spPr/>
        <p:txBody>
          <a:bodyPr/>
          <a:lstStyle/>
          <a:p>
            <a:fld id="{18872EB2-A926-4F14-AB89-26BED6D558B5}"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HandOut Pancasila, By Tatik Rohmawati, S.IP</a:t>
            </a:r>
            <a:endParaRPr lang="en-US"/>
          </a:p>
        </p:txBody>
      </p:sp>
      <p:sp>
        <p:nvSpPr>
          <p:cNvPr id="5" name="Slide Number Placeholder 4"/>
          <p:cNvSpPr>
            <a:spLocks noGrp="1"/>
          </p:cNvSpPr>
          <p:nvPr>
            <p:ph type="sldNum" sz="quarter" idx="12"/>
          </p:nvPr>
        </p:nvSpPr>
        <p:spPr/>
        <p:txBody>
          <a:bodyPr/>
          <a:lstStyle/>
          <a:p>
            <a:fld id="{D031037E-AB17-4094-BC5E-B7F8FD759DC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981200"/>
            <a:ext cx="8305800" cy="3733800"/>
          </a:xfrm>
        </p:spPr>
        <p:txBody>
          <a:bodyPr/>
          <a:lstStyle/>
          <a:p>
            <a:pPr marL="365760" indent="-256032" algn="l">
              <a:lnSpc>
                <a:spcPct val="80000"/>
              </a:lnSpc>
              <a:buFont typeface="Wingdings 3"/>
              <a:buChar char=""/>
              <a:defRPr/>
            </a:pPr>
            <a:r>
              <a:rPr lang="fi-FI" sz="2000" dirty="0" smtClean="0"/>
              <a:t>Sangat luas sebagai filsafat, falsafah, ideologi, dasar negara, tujuan negara dan pandangan hidup bangsa Indonesia.</a:t>
            </a:r>
          </a:p>
          <a:p>
            <a:pPr marL="365760" indent="-256032" algn="l">
              <a:lnSpc>
                <a:spcPct val="80000"/>
              </a:lnSpc>
              <a:buFont typeface="Wingdings 3"/>
              <a:buChar char=""/>
              <a:defRPr/>
            </a:pPr>
            <a:r>
              <a:rPr lang="fi-FI" sz="2000" dirty="0" smtClean="0"/>
              <a:t>Pengertian Pancasila secara etimologis</a:t>
            </a:r>
          </a:p>
          <a:p>
            <a:pPr marL="365760" indent="-256032" algn="l">
              <a:lnSpc>
                <a:spcPct val="80000"/>
              </a:lnSpc>
              <a:buFont typeface="Wingdings 3"/>
              <a:buChar char=""/>
              <a:defRPr/>
            </a:pPr>
            <a:r>
              <a:rPr lang="fi-FI" sz="2000" dirty="0" smtClean="0"/>
              <a:t>Berasal dari bahasa Sansekerta dari India (bahasa kasta Brahmana, karena kalau bahasa rakyat biasa adalah Aakerta).</a:t>
            </a:r>
          </a:p>
          <a:p>
            <a:pPr marL="365760" indent="-256032" algn="l">
              <a:lnSpc>
                <a:spcPct val="80000"/>
              </a:lnSpc>
              <a:defRPr/>
            </a:pPr>
            <a:endParaRPr lang="fi-FI" sz="2000" dirty="0" smtClean="0"/>
          </a:p>
          <a:p>
            <a:pPr marL="365760" indent="-256032" algn="l">
              <a:lnSpc>
                <a:spcPct val="80000"/>
              </a:lnSpc>
              <a:defRPr/>
            </a:pPr>
            <a:r>
              <a:rPr lang="fi-FI" sz="2000" dirty="0" smtClean="0"/>
              <a:t>Menurut Moh Yamin:</a:t>
            </a:r>
          </a:p>
          <a:p>
            <a:pPr marL="365760" indent="-256032" algn="l">
              <a:lnSpc>
                <a:spcPct val="80000"/>
              </a:lnSpc>
              <a:buFont typeface="Wingdings 3"/>
              <a:buChar char=""/>
              <a:defRPr/>
            </a:pPr>
            <a:r>
              <a:rPr lang="fi-FI" sz="2000" dirty="0" smtClean="0"/>
              <a:t>Panca = lima</a:t>
            </a:r>
          </a:p>
          <a:p>
            <a:pPr marL="365760" indent="-256032" algn="l">
              <a:lnSpc>
                <a:spcPct val="80000"/>
              </a:lnSpc>
              <a:buFont typeface="Wingdings 3"/>
              <a:buChar char=""/>
              <a:defRPr/>
            </a:pPr>
            <a:r>
              <a:rPr lang="fi-FI" sz="2000" dirty="0" smtClean="0"/>
              <a:t>Syila = batu sendi/ alas/ dasar</a:t>
            </a:r>
          </a:p>
          <a:p>
            <a:pPr marL="365760" indent="-256032" algn="l">
              <a:lnSpc>
                <a:spcPct val="80000"/>
              </a:lnSpc>
              <a:buFont typeface="Wingdings 3"/>
              <a:buChar char=""/>
              <a:defRPr/>
            </a:pPr>
            <a:r>
              <a:rPr lang="fi-FI" sz="2000" dirty="0" smtClean="0"/>
              <a:t>Syilla = peraturan tingkah laku yang baik, yang penting / senonoh</a:t>
            </a:r>
            <a:endParaRPr lang="sv-SE" sz="2000" dirty="0" smtClean="0"/>
          </a:p>
          <a:p>
            <a:pPr marL="365760" indent="-256032" algn="l">
              <a:lnSpc>
                <a:spcPct val="80000"/>
              </a:lnSpc>
              <a:defRPr/>
            </a:pPr>
            <a:r>
              <a:rPr lang="sv-SE" sz="2000" dirty="0" smtClean="0"/>
              <a:t>Bahasa Jawa jadi ’susila’ = berhubungan dengan moral</a:t>
            </a:r>
            <a:endParaRPr lang="it-IT" sz="2000" dirty="0" smtClean="0"/>
          </a:p>
          <a:p>
            <a:pPr marL="365760" indent="-256032" algn="l">
              <a:lnSpc>
                <a:spcPct val="80000"/>
              </a:lnSpc>
              <a:defRPr/>
            </a:pPr>
            <a:r>
              <a:rPr lang="it-IT" sz="2000" dirty="0" smtClean="0"/>
              <a:t>Kata-kata ini ada dalam kepustakaan Budha di India yaitu Tripitaka.</a:t>
            </a:r>
            <a:endParaRPr lang="en-US" sz="2000" dirty="0" smtClean="0"/>
          </a:p>
          <a:p>
            <a:pPr algn="l"/>
            <a:endParaRPr lang="en-US" dirty="0"/>
          </a:p>
        </p:txBody>
      </p:sp>
      <p:sp>
        <p:nvSpPr>
          <p:cNvPr id="2" name="Title 1"/>
          <p:cNvSpPr>
            <a:spLocks noGrp="1"/>
          </p:cNvSpPr>
          <p:nvPr>
            <p:ph type="ctrTitle"/>
          </p:nvPr>
        </p:nvSpPr>
        <p:spPr>
          <a:xfrm>
            <a:off x="457200" y="762000"/>
            <a:ext cx="8305800" cy="838200"/>
          </a:xfrm>
        </p:spPr>
        <p:txBody>
          <a:bodyPr/>
          <a:lstStyle/>
          <a:p>
            <a:r>
              <a:rPr lang="fi-FI" dirty="0" smtClean="0"/>
              <a:t>Pengertian Pancasila</a:t>
            </a:r>
            <a:endParaRPr lang="en-US" dirty="0"/>
          </a:p>
        </p:txBody>
      </p:sp>
      <p:sp>
        <p:nvSpPr>
          <p:cNvPr id="4" name="Date Placeholder 3"/>
          <p:cNvSpPr>
            <a:spLocks noGrp="1"/>
          </p:cNvSpPr>
          <p:nvPr>
            <p:ph type="dt" sz="half" idx="10"/>
          </p:nvPr>
        </p:nvSpPr>
        <p:spPr/>
        <p:txBody>
          <a:bodyPr/>
          <a:lstStyle/>
          <a:p>
            <a:fld id="{18872EB2-A926-4F14-AB89-26BED6D558B5}" type="datetime1">
              <a:rPr lang="en-US" smtClean="0"/>
              <a:pPr/>
              <a:t>9/24/2012</a:t>
            </a:fld>
            <a:endParaRPr lang="en-US"/>
          </a:p>
        </p:txBody>
      </p:sp>
      <p:sp>
        <p:nvSpPr>
          <p:cNvPr id="6" name="Slide Number Placeholder 5"/>
          <p:cNvSpPr>
            <a:spLocks noGrp="1"/>
          </p:cNvSpPr>
          <p:nvPr>
            <p:ph type="sldNum" sz="quarter" idx="11"/>
          </p:nvPr>
        </p:nvSpPr>
        <p:spPr/>
        <p:txBody>
          <a:bodyPr/>
          <a:lstStyle/>
          <a:p>
            <a:fld id="{D031037E-AB17-4094-BC5E-B7F8FD759DC0}" type="slidenum">
              <a:rPr lang="en-US" smtClean="0"/>
              <a:pPr/>
              <a:t>6</a:t>
            </a:fld>
            <a:endParaRPr lang="en-US"/>
          </a:p>
        </p:txBody>
      </p:sp>
      <p:sp>
        <p:nvSpPr>
          <p:cNvPr id="5" name="Footer Placeholder 4"/>
          <p:cNvSpPr>
            <a:spLocks noGrp="1"/>
          </p:cNvSpPr>
          <p:nvPr>
            <p:ph type="ftr" sz="quarter" idx="12"/>
          </p:nvPr>
        </p:nvSpPr>
        <p:spPr/>
        <p:txBody>
          <a:bodyPr/>
          <a:lstStyle/>
          <a:p>
            <a:r>
              <a:rPr lang="en-US" smtClean="0"/>
              <a:t>HandOut Pancasila, By Tatik Rohmawati, S.IP</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57200" y="2362200"/>
            <a:ext cx="8458200" cy="533400"/>
          </a:xfrm>
        </p:spPr>
        <p:txBody>
          <a:bodyPr>
            <a:normAutofit fontScale="90000"/>
          </a:bodyPr>
          <a:lstStyle/>
          <a:p>
            <a:pPr algn="ctr"/>
            <a:r>
              <a:rPr lang="en-US" dirty="0" smtClean="0"/>
              <a:t>TERIMA KASIH</a:t>
            </a:r>
            <a:endParaRPr lang="en-US" dirty="0"/>
          </a:p>
        </p:txBody>
      </p:sp>
      <p:sp>
        <p:nvSpPr>
          <p:cNvPr id="4" name="Date Placeholder 3"/>
          <p:cNvSpPr>
            <a:spLocks noGrp="1"/>
          </p:cNvSpPr>
          <p:nvPr>
            <p:ph type="dt" sz="half" idx="10"/>
          </p:nvPr>
        </p:nvSpPr>
        <p:spPr/>
        <p:txBody>
          <a:bodyPr/>
          <a:lstStyle/>
          <a:p>
            <a:fld id="{18872EB2-A926-4F14-AB89-26BED6D558B5}" type="datetime1">
              <a:rPr lang="en-US" smtClean="0"/>
              <a:pPr/>
              <a:t>9/24/2012</a:t>
            </a:fld>
            <a:endParaRPr lang="en-US"/>
          </a:p>
        </p:txBody>
      </p:sp>
      <p:sp>
        <p:nvSpPr>
          <p:cNvPr id="6" name="Footer Placeholder 5"/>
          <p:cNvSpPr>
            <a:spLocks noGrp="1"/>
          </p:cNvSpPr>
          <p:nvPr>
            <p:ph type="ftr" sz="quarter" idx="11"/>
          </p:nvPr>
        </p:nvSpPr>
        <p:spPr>
          <a:xfrm>
            <a:off x="2667000" y="152400"/>
            <a:ext cx="3810000" cy="304800"/>
          </a:xfrm>
        </p:spPr>
        <p:txBody>
          <a:bodyPr/>
          <a:lstStyle/>
          <a:p>
            <a:pPr algn="ctr"/>
            <a:r>
              <a:rPr lang="en-US" dirty="0" err="1" smtClean="0"/>
              <a:t>HandOut</a:t>
            </a:r>
            <a:r>
              <a:rPr lang="en-US" dirty="0" smtClean="0"/>
              <a:t>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r>
              <a:rPr lang="en-US" dirty="0" smtClean="0"/>
              <a:t>.</a:t>
            </a:r>
            <a:endParaRPr lang="en-US" dirty="0"/>
          </a:p>
        </p:txBody>
      </p:sp>
      <p:sp>
        <p:nvSpPr>
          <p:cNvPr id="5" name="Slide Number Placeholder 4"/>
          <p:cNvSpPr>
            <a:spLocks noGrp="1"/>
          </p:cNvSpPr>
          <p:nvPr>
            <p:ph type="sldNum" sz="quarter" idx="12"/>
          </p:nvPr>
        </p:nvSpPr>
        <p:spPr/>
        <p:txBody>
          <a:bodyPr/>
          <a:lstStyle/>
          <a:p>
            <a:fld id="{D031037E-AB17-4094-BC5E-B7F8FD759DC0}" type="slidenum">
              <a:rPr lang="en-US" smtClean="0"/>
              <a:pPr/>
              <a:t>7</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theme/_rels/them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image" Target="../media/image9.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6.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7.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273</Words>
  <Application>Microsoft Office PowerPoint</Application>
  <PresentationFormat>On-screen Show (4:3)</PresentationFormat>
  <Paragraphs>58</Paragraphs>
  <Slides>7</Slides>
  <Notes>0</Notes>
  <HiddenSlides>0</HiddenSlides>
  <MMClips>0</MMClips>
  <ScaleCrop>false</ScaleCrop>
  <HeadingPairs>
    <vt:vector size="4" baseType="variant">
      <vt:variant>
        <vt:lpstr>Theme</vt:lpstr>
      </vt:variant>
      <vt:variant>
        <vt:i4>7</vt:i4>
      </vt:variant>
      <vt:variant>
        <vt:lpstr>Slide Titles</vt:lpstr>
      </vt:variant>
      <vt:variant>
        <vt:i4>7</vt:i4>
      </vt:variant>
    </vt:vector>
  </HeadingPairs>
  <TitlesOfParts>
    <vt:vector size="14" baseType="lpstr">
      <vt:lpstr>Flow</vt:lpstr>
      <vt:lpstr>Concourse</vt:lpstr>
      <vt:lpstr>Civic</vt:lpstr>
      <vt:lpstr>Oriel</vt:lpstr>
      <vt:lpstr>Apex</vt:lpstr>
      <vt:lpstr>Paper</vt:lpstr>
      <vt:lpstr>Trek</vt:lpstr>
      <vt:lpstr>PENDAHULUAN</vt:lpstr>
      <vt:lpstr>PENDAHULUAN</vt:lpstr>
      <vt:lpstr>LANDASAN PENDIDIKAN PANCASILA</vt:lpstr>
      <vt:lpstr>Pembahasan Pancasila secara Ilmiah  Sebagai suatu kajian ilmiah, Pancasila harus memenuhi syarat ilmiah menurut Poedjowidatno harus memenuhi syarat: 1. Berobjek  Dua jenis objek: Objek forma yaitu sudut pandang membahas Pancasila, Pancasila sebagai filsafat Objek materia, yaitu Pancasila merupakan hasil budaya bangsa Indonesia 2. Bermetode, yaitu membahas dan memahami Pancasila menggunakan analisis historis 3. Bersistem, yaitu Pancasila merupakan suatu sistem nilai 4. Universal, yaitu kebenarannya tidak terbatas oleh waktu, ruang, keadaan, situasi, dan kondisi. </vt:lpstr>
      <vt:lpstr>Pancasila sebagai Pengetahuan Ilmiah</vt:lpstr>
      <vt:lpstr>Pengertian Pancasila</vt:lpstr>
      <vt:lpstr>TERIMA KASIH</vt:lpstr>
    </vt:vector>
  </TitlesOfParts>
  <Company>unikom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dc:title>
  <dc:creator>unikom</dc:creator>
  <cp:lastModifiedBy>IK-dosen</cp:lastModifiedBy>
  <cp:revision>5</cp:revision>
  <dcterms:created xsi:type="dcterms:W3CDTF">2010-03-15T04:05:06Z</dcterms:created>
  <dcterms:modified xsi:type="dcterms:W3CDTF">2012-09-24T01:48:26Z</dcterms:modified>
</cp:coreProperties>
</file>