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0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3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8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0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7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2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3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9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6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6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0783-6DB5-431E-958D-63D8D4697DF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63B6-055A-4995-B12C-CF169A7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1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Hobo Std" pitchFamily="50" charset="0"/>
              </a:rPr>
              <a:t>EVOLUSI DAN SEJARAH </a:t>
            </a:r>
            <a:r>
              <a:rPr lang="en-US" sz="5400" b="1" i="1" dirty="0" smtClean="0">
                <a:latin typeface="Hobo Std" pitchFamily="50" charset="0"/>
              </a:rPr>
              <a:t>PUBLIC RELATIONS</a:t>
            </a:r>
            <a:endParaRPr lang="en-US" sz="5400" b="1" i="1" dirty="0">
              <a:latin typeface="Hobo Std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77596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Hobo Std" pitchFamily="50" charset="0"/>
              </a:rPr>
              <a:t>Oleh</a:t>
            </a:r>
            <a:r>
              <a:rPr lang="en-US" sz="2800" b="1" dirty="0" smtClean="0">
                <a:latin typeface="Hobo Std" pitchFamily="50" charset="0"/>
              </a:rPr>
              <a:t> : </a:t>
            </a:r>
            <a:r>
              <a:rPr lang="en-US" sz="2800" b="1" dirty="0" err="1" smtClean="0">
                <a:latin typeface="Hobo Std" pitchFamily="50" charset="0"/>
              </a:rPr>
              <a:t>Melly</a:t>
            </a:r>
            <a:r>
              <a:rPr lang="en-US" sz="2800" b="1" dirty="0" smtClean="0">
                <a:latin typeface="Hobo Std" pitchFamily="50" charset="0"/>
              </a:rPr>
              <a:t> </a:t>
            </a:r>
            <a:r>
              <a:rPr lang="en-US" sz="2800" b="1" dirty="0" err="1" smtClean="0">
                <a:latin typeface="Hobo Std" pitchFamily="50" charset="0"/>
              </a:rPr>
              <a:t>Maulin</a:t>
            </a:r>
            <a:r>
              <a:rPr lang="en-US" sz="2800" b="1" dirty="0" smtClean="0">
                <a:latin typeface="Hobo Std" pitchFamily="50" charset="0"/>
              </a:rPr>
              <a:t> P.,</a:t>
            </a:r>
            <a:r>
              <a:rPr lang="en-US" sz="2800" b="1" dirty="0" err="1" smtClean="0">
                <a:latin typeface="Hobo Std" pitchFamily="50" charset="0"/>
              </a:rPr>
              <a:t>S.Sos</a:t>
            </a:r>
            <a:r>
              <a:rPr lang="en-US" sz="2800" b="1" dirty="0" smtClean="0">
                <a:latin typeface="Hobo Std" pitchFamily="50" charset="0"/>
              </a:rPr>
              <a:t>., </a:t>
            </a:r>
            <a:r>
              <a:rPr lang="en-US" sz="2800" b="1" dirty="0" err="1" smtClean="0">
                <a:latin typeface="Hobo Std" pitchFamily="50" charset="0"/>
              </a:rPr>
              <a:t>M.Si</a:t>
            </a:r>
            <a:endParaRPr lang="en-US" sz="2800" b="1" dirty="0">
              <a:latin typeface="Hobo St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913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2971800" cy="7620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err="1" smtClean="0">
                <a:latin typeface="Rockwell" pitchFamily="18" charset="0"/>
              </a:rPr>
              <a:t>Konsultasi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696200" cy="48006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Perkembangan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modern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dimulai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1906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ketika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lvy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Lee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disewa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industri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antrasit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menghadapi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tambang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John Mitchell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sudah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menginformasikan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wartawan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semua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mereka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tuntut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pemimpin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pemilik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tambang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George F. Bair,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menolak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berbicara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bahkan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presiden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Theodore Roosevelt,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berusaha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menengahi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perselisihan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ini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9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5791200" cy="761999"/>
          </a:xfrm>
        </p:spPr>
        <p:txBody>
          <a:bodyPr>
            <a:norm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2800" b="1" dirty="0" err="1" smtClean="0">
                <a:latin typeface="Rockwell" pitchFamily="18" charset="0"/>
              </a:rPr>
              <a:t>Ledakan</a:t>
            </a:r>
            <a:r>
              <a:rPr lang="en-US" sz="2800" b="1" dirty="0" smtClean="0">
                <a:latin typeface="Rockwell" pitchFamily="18" charset="0"/>
              </a:rPr>
              <a:t> Public Relations </a:t>
            </a:r>
            <a:endParaRPr lang="en-US" sz="2800" b="1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7086600" cy="4648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Menjelang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tahun1950,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sekitar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17.000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pria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2.000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bekerja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praktisi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1960,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petugas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sensus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menghitung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sebanyak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23.870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pria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7.271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wanita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terlibat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kendati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beberapa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pengamat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mengantisipasi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orang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berkerja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sekitar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35.000.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sebagian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besar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bekerja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manufakturing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jasa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bisnis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keuangan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asuransi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agama,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organisasi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nirlaba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jasa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1932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7620000" cy="4953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Sejak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1960,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praktisi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dramatis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meningkat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1986, biro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pusat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Statistik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Tenaga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Amerika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memperkirakan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157.000 orang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bekerja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pertama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kalinya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pekerja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wanita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meningkat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tajam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mencapai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50%.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Pertumbuhan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abad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20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juga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ukur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literaturnya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Sejak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1900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sampai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1928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hanya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2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buku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masuk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daftar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katalog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Books in Print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judulnya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mengunakan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kata “ 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Public Relations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”.  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869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6629400" cy="5334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err="1" smtClean="0">
                <a:latin typeface="Rockwell" pitchFamily="18" charset="0"/>
              </a:rPr>
              <a:t>Megatren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dirty="0" err="1" smtClean="0">
                <a:latin typeface="Rockwell" pitchFamily="18" charset="0"/>
              </a:rPr>
              <a:t>Dalam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i="1" dirty="0" smtClean="0">
                <a:latin typeface="Rockwell" pitchFamily="18" charset="0"/>
              </a:rPr>
              <a:t>Public Relations</a:t>
            </a:r>
            <a:endParaRPr lang="en-US" sz="2800" b="1" i="1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91400" cy="4724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John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Naisbitt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bukunya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sangat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larid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Megatrend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menunjuk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sejumlah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kecenderungan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mengubah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Amerika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orang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membaca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teliti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gagasan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Naisbitt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memberikan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patokan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patokan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terus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berlanjut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berikut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rangkuman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antisipasi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utama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Megatrend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: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578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85800"/>
            <a:ext cx="7315200" cy="53340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Pekerja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bertahan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Amerika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tertahan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Amerika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memberi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peluang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industri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jasa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informasi</a:t>
            </a: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Perusahaan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menekankan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pengumpulan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informasi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pencarian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data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komputer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klien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Penekanan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besar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diberikan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manajemen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isu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pemantauan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),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proaktif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perencanaan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strategis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01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914400"/>
            <a:ext cx="7467600" cy="5181600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+mj-lt"/>
              <a:buAutoNum type="arabicPeriod" startAt="4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Spesialisasi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meningkat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 startAt="4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peluang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pekerjaan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bergeser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apa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sebut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industri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Perhatian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terpusat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keragaman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etnis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A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merika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Serikat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perangkat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khusus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warga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Hispanik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semakin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bertambah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Praktisi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semakin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menguasai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komputer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data base,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pemrosesan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kata,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konferensi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via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telepon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satelit</a:t>
            </a: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 startAt="4"/>
            </a:pPr>
            <a:endParaRPr lang="en-US" sz="2800" b="1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69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772400" cy="54102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 startAt="8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Pengetahuan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mengenai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isu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isu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dunia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geografi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penting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ekonomi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global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infrastruktur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dominan</a:t>
            </a: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 startAt="8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Pendidikan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pengembangan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profesiaonal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terus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berlanjut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keharusan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praktisi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</a:t>
            </a:r>
          </a:p>
          <a:p>
            <a:pPr marL="514350" indent="-514350" algn="l">
              <a:buFont typeface="+mj-lt"/>
              <a:buAutoNum type="arabicPeriod" startAt="8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Urusan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pemerintahan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mengalami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banyak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tekanan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setempat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pusat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tanggung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jawab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besar</a:t>
            </a: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 startAt="8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Peluang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bidanf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meningkat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cepat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kalangan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baru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mulai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berkembang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dibandingkan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besar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sudah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mapan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360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391400" cy="48768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 startAt="12"/>
            </a:pP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H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kewarganegaraan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kebebasan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berbicara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karyawan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mendapat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tekanan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baru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 startAt="12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Konsumerisme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tingkat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tinggi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kinerja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tetap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mendapat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sorotan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tajam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</a:t>
            </a:r>
          </a:p>
          <a:p>
            <a:pPr marL="514350" indent="-514350" algn="l">
              <a:buFont typeface="+mj-lt"/>
              <a:buAutoNum type="arabicPeriod" startAt="12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Spesialisasi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media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massa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termasuk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majalah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radio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siaran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gelombang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pendek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jaringan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kabel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membutuhkan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banyak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pakar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</a:t>
            </a:r>
          </a:p>
          <a:p>
            <a:pPr marL="514350" indent="-514350" algn="l">
              <a:buFont typeface="+mj-lt"/>
              <a:buAutoNum type="arabicPeriod" startAt="12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Interpersonal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tetap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paling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efektif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menjangkau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orang – orang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termasuk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teknologi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tinggi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433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315200" cy="46482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Berdasarkan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penelitian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mereka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James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Grunig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Todd Hunt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memaparkan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4 model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surat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menyurat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humas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4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periode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sejarah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perkembangan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modern PR (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Grunig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&amp; Hunt, 1984).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Dan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zamannya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penyiaran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informasi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),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Advokasi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asimetris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),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simetris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)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001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772400" cy="10668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Rockwell" pitchFamily="18" charset="0"/>
              </a:rPr>
              <a:t>Sejarah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dirty="0" err="1" smtClean="0">
                <a:latin typeface="Rockwell" pitchFamily="18" charset="0"/>
              </a:rPr>
              <a:t>dan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dirty="0" err="1" smtClean="0">
                <a:latin typeface="Rockwell" pitchFamily="18" charset="0"/>
              </a:rPr>
              <a:t>perkembangan</a:t>
            </a:r>
            <a:r>
              <a:rPr lang="en-US" sz="2800" b="1" dirty="0" smtClean="0">
                <a:latin typeface="Rockwell" pitchFamily="18" charset="0"/>
              </a:rPr>
              <a:t> PR Di </a:t>
            </a:r>
            <a:r>
              <a:rPr lang="en-US" sz="2800" b="1" dirty="0" err="1" smtClean="0">
                <a:latin typeface="Rockwell" pitchFamily="18" charset="0"/>
              </a:rPr>
              <a:t>Dunia</a:t>
            </a:r>
            <a:r>
              <a:rPr lang="en-US" sz="2800" b="1" dirty="0" smtClean="0">
                <a:latin typeface="Rockwell" pitchFamily="18" charset="0"/>
              </a:rPr>
              <a:t> Barat, </a:t>
            </a:r>
            <a:r>
              <a:rPr lang="en-US" sz="2800" b="1" dirty="0" err="1" smtClean="0">
                <a:latin typeface="Rockwell" pitchFamily="18" charset="0"/>
              </a:rPr>
              <a:t>Ketiga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dirty="0" err="1" smtClean="0">
                <a:latin typeface="Rockwell" pitchFamily="18" charset="0"/>
              </a:rPr>
              <a:t>dan</a:t>
            </a:r>
            <a:r>
              <a:rPr lang="en-US" sz="2800" b="1" dirty="0" smtClean="0">
                <a:latin typeface="Rockwell" pitchFamily="18" charset="0"/>
              </a:rPr>
              <a:t> Indonesia</a:t>
            </a:r>
            <a:endParaRPr lang="en-US" sz="2800" b="1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7391400" cy="4267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Perkembangan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negara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Barat,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Dunia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Ketiga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Indonesia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sampai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sekarang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terlepas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dua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orang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Bapak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Public Relations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yakni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lvy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Letbetter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Lee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Edward L.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Bernays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Kedua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ilmuwan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peletak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dasar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munculnya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Modern,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semakin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keberadaan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perkembangannya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disiplin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ilmu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terlihat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semakin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mapan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  </a:t>
            </a:r>
            <a:endParaRPr lang="en-US" sz="2800" i="1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484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5334000" cy="838200"/>
          </a:xfrm>
        </p:spPr>
        <p:txBody>
          <a:bodyPr>
            <a:normAutofit fontScale="9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 smtClean="0">
                <a:latin typeface="Rockwell" pitchFamily="18" charset="0"/>
              </a:rPr>
              <a:t>Evolusi</a:t>
            </a:r>
            <a:r>
              <a:rPr lang="en-US" sz="3200" b="1" dirty="0" smtClean="0">
                <a:latin typeface="Rockwell" pitchFamily="18" charset="0"/>
              </a:rPr>
              <a:t> </a:t>
            </a:r>
            <a:r>
              <a:rPr lang="en-US" sz="3200" b="1" i="1" dirty="0" smtClean="0">
                <a:latin typeface="Rockwell" pitchFamily="18" charset="0"/>
              </a:rPr>
              <a:t>Public Relations</a:t>
            </a:r>
            <a:endParaRPr lang="en-US" sz="3200" b="1" i="1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467600" cy="36576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Evolusi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evolution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perkembangan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perubahan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gradual,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bertahap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perlahan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lahan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Lawan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evolusi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revolusi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relavation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),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perubahan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cepat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Pembahasan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evolusi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Public Relations 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(PR)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mencoba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melihat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perubahan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perkembangan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zaman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kuno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sampai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modern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sekarang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3164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772400" cy="5257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subjek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studi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sangat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diminati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negara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negara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dunia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ketiga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menghadapi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kebutuhan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begitu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mendesak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menyebarkan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berbagai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macam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pengetahuan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pemahaman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penduduknya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sektor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swasta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maupun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Perkembangan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di Indonesia,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ungkap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Ruslan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(1998),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terbagi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beberapa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periode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53340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239000" cy="4800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1962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Cikal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Bakal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Pembentukan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di Indonesia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resmi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presidium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Kabinet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PM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Juanda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mengintruksikan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agar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setiap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instansi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harus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membentuk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bagian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/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divisi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1967-1971,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dibentuknya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Koordinasi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Kehumasan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Bakohumas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1972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1987,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munculnya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kalangan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profesional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lembaga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yakni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didirikannya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perhumas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( </a:t>
            </a:r>
            <a:r>
              <a:rPr lang="en-US" sz="2800" i="1" dirty="0">
                <a:solidFill>
                  <a:schemeClr val="tx1"/>
                </a:solidFill>
                <a:latin typeface="Rockwell" pitchFamily="18" charset="0"/>
              </a:rPr>
              <a:t>Public Relations Association of 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Indonesia )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15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Desember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1972.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1995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sampai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sekarang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semakin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tumbuhnya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kalangan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swasta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profesional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khusus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spesialisasi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humas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industri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pelayanan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jasa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646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7467600" cy="54864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Tanggal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13 September 1996,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terbentuk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Forkamas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(Forum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Humas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Perbanas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)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khusus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menghimpun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pejabat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dilingkungan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perbankan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Itulah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alami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Indonesia,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ternyatan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lupa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aspek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hakiki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sendiri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Sasaran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Public </a:t>
            </a:r>
            <a:r>
              <a:rPr lang="en-US" sz="2800" i="1" dirty="0" err="1" smtClean="0">
                <a:solidFill>
                  <a:schemeClr val="tx1"/>
                </a:solidFill>
                <a:latin typeface="Rockwell" pitchFamily="18" charset="0"/>
              </a:rPr>
              <a:t>inten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(Internal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)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public extern 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Ekternal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dua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arah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(</a:t>
            </a:r>
            <a:r>
              <a:rPr lang="en-US" sz="2800" i="1" dirty="0" err="1" smtClean="0">
                <a:solidFill>
                  <a:schemeClr val="tx1"/>
                </a:solidFill>
                <a:latin typeface="Rockwell" pitchFamily="18" charset="0"/>
              </a:rPr>
              <a:t>reciptocal</a:t>
            </a:r>
            <a:r>
              <a:rPr lang="en-US" sz="2800" i="1" dirty="0" smtClean="0">
                <a:solidFill>
                  <a:schemeClr val="tx1"/>
                </a:solidFill>
                <a:latin typeface="Rockwell" pitchFamily="18" charset="0"/>
              </a:rPr>
              <a:t> two ways traffic communications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)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8981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73914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Kini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fungsi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sesuai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rumusan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departemen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penerangan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RI,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yakni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Melaksanakan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yaitu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pemberian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pengertian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tentang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segala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hal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mengenai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Departemen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penerangan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internal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yaitu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karyawan</a:t>
            </a: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keluar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yaitu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pemberian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informasi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tentang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segala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hal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mengenai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Departemen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penerangan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ekternal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yaitu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umumnya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3854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162800" cy="38100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pembinaan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serta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bimbingan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mengembangkan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kehumasan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medium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penerangan</a:t>
            </a: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Menyelenggarakan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koordinasi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integrasi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sinkronisasi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serta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kerja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penyempurnaan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pelayanan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penerangan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umum</a:t>
            </a: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691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atin typeface="Rockwell" pitchFamily="18" charset="0"/>
              </a:rPr>
              <a:t>Terima</a:t>
            </a:r>
            <a:r>
              <a:rPr lang="en-US" sz="5400" dirty="0" smtClean="0">
                <a:latin typeface="Rockwell" pitchFamily="18" charset="0"/>
              </a:rPr>
              <a:t> </a:t>
            </a:r>
            <a:r>
              <a:rPr lang="en-US" sz="5400" dirty="0" err="1" smtClean="0">
                <a:latin typeface="Rockwell" pitchFamily="18" charset="0"/>
              </a:rPr>
              <a:t>kasih</a:t>
            </a:r>
            <a:r>
              <a:rPr lang="en-US" sz="5400" dirty="0" smtClean="0">
                <a:latin typeface="Rockwell" pitchFamily="18" charset="0"/>
              </a:rPr>
              <a:t> </a:t>
            </a:r>
            <a:endParaRPr lang="en-US" sz="54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894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467600" cy="838199"/>
          </a:xfrm>
        </p:spPr>
        <p:txBody>
          <a:bodyPr>
            <a:norm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2800" b="1" dirty="0" err="1" smtClean="0">
                <a:latin typeface="Rockwell" pitchFamily="18" charset="0"/>
              </a:rPr>
              <a:t>Cikal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dirty="0" err="1" smtClean="0">
                <a:latin typeface="Rockwell" pitchFamily="18" charset="0"/>
              </a:rPr>
              <a:t>Bakal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i="1" dirty="0" smtClean="0">
                <a:latin typeface="Rockwell" pitchFamily="18" charset="0"/>
              </a:rPr>
              <a:t>Public Relations </a:t>
            </a:r>
            <a:endParaRPr lang="en-US" sz="2800" b="1" i="1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467600" cy="4572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fenomena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abad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20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akarnya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berpangkal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jauh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dibalik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sejarah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arti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setua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massa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itu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sendiri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peradaban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turun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temurun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peradaban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Babilonia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Yunani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Roma, orang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diimbau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menerima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kekuasaan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agama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teknik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teknik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hingga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massa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kini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antarpribadi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Pidato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Sastra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Pergelaran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lain. 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220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685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err="1" smtClean="0">
                <a:latin typeface="Rockwell" pitchFamily="18" charset="0"/>
              </a:rPr>
              <a:t>Beberapa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dirty="0" err="1" smtClean="0">
                <a:latin typeface="Rockwell" pitchFamily="18" charset="0"/>
              </a:rPr>
              <a:t>contoh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dirty="0" err="1" smtClean="0">
                <a:latin typeface="Rockwell" pitchFamily="18" charset="0"/>
              </a:rPr>
              <a:t>praktik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dirty="0" err="1" smtClean="0">
                <a:latin typeface="Rockwell" pitchFamily="18" charset="0"/>
              </a:rPr>
              <a:t>awal</a:t>
            </a:r>
            <a:r>
              <a:rPr lang="en-US" sz="2800" b="1" dirty="0" smtClean="0">
                <a:latin typeface="Rockwell" pitchFamily="18" charset="0"/>
              </a:rPr>
              <a:t> PR :</a:t>
            </a:r>
            <a:endParaRPr lang="en-US" sz="2800" b="1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620000" cy="49530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Praktik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tim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utusan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mempersiapkan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rute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perjalanan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seorang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politisi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pejabat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tinggi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ciptakan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Harry Truman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Richard Nixon (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Keduanya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mantan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presiden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Amerika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Serikat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Era Modern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olimpiade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Athena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zaman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dulu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membutuhkan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keterampilan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praktik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Rockwell" pitchFamily="18" charset="0"/>
              </a:rPr>
              <a:t>O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limpiade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1984 di Los Angeles.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799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315200" cy="51054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Penulisan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pidato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zaman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plato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arti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zaman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ini</a:t>
            </a: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Bisnis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Republik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Vanesia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pertengahan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kedua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abad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15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menjalankan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taktik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investor,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dijalankan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IBM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Amerika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Serikat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pertengahan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kedua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abad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- 20</a:t>
            </a:r>
          </a:p>
          <a:p>
            <a:pPr marL="514350" indent="-514350" algn="l">
              <a:buFont typeface="+mj-lt"/>
              <a:buAutoNum type="arabicPeriod" startAt="3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abad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11,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sepanjang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hierarki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Gereja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Roma,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Pausd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Urbanus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II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menghibau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ribuan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umatnya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mengabdi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Tuhan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memohon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pengampunan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atas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dosa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dosa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umat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melibatkan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salib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</a:t>
            </a:r>
          </a:p>
          <a:p>
            <a:pPr marL="514350" indent="-514350" algn="l">
              <a:buFont typeface="+mj-lt"/>
              <a:buAutoNum type="arabicPeriod" startAt="3"/>
            </a:pPr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 startAt="3"/>
            </a:pPr>
            <a:endParaRPr lang="en-US" dirty="0" smtClean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516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4267200" cy="533399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err="1" smtClean="0">
                <a:latin typeface="Rockwell" pitchFamily="18" charset="0"/>
              </a:rPr>
              <a:t>Lembaga</a:t>
            </a:r>
            <a:r>
              <a:rPr lang="en-US" sz="2800" b="1" dirty="0" smtClean="0">
                <a:latin typeface="Rockwell" pitchFamily="18" charset="0"/>
              </a:rPr>
              <a:t> </a:t>
            </a:r>
            <a:r>
              <a:rPr lang="en-US" sz="2800" b="1" dirty="0" err="1" smtClean="0">
                <a:latin typeface="Rockwell" pitchFamily="18" charset="0"/>
              </a:rPr>
              <a:t>Pers</a:t>
            </a:r>
            <a:endParaRPr lang="en-US" sz="2800" b="1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696200" cy="4648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“ Hyping”,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promosi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bintang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Film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telivisi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buku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Surat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kabar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majalah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sejenisnya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mengunakan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media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perangkat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lain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fenomena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semakin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hidup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dunia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dewasa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intinya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“hyping”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terletak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lembaga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American College Dictionary di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definisikan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“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seseorang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dibayar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menghadiri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promosi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teater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seorang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pelakon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sebagainya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iklan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pemberitahuan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pers. (Wilcox, Ault,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Agee. 2006 : 51)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712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3886200" cy="761999"/>
          </a:xfrm>
        </p:spPr>
        <p:txBody>
          <a:bodyPr>
            <a:norm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sz="2800" b="1" dirty="0" err="1" smtClean="0">
                <a:latin typeface="Rockwell" pitchFamily="18" charset="0"/>
              </a:rPr>
              <a:t>Publisitas</a:t>
            </a:r>
            <a:endParaRPr lang="en-US" sz="2800" b="1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772400" cy="4572000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penyampaian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pernyataan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pers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media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massa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mengenai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organisasi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seseorang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paling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awal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PR.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era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kolonial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1620, di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Eropa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Virginia Company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melakukan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menawarkan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sekitar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2,3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hektar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tanah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gratis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calon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pemukim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Amerika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sebelum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tahu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1625.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lainnya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, Harvard College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menerbitkan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brosur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mencari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dana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1758 kings college (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sekarang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Universitas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Columbia)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mengeluarkan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siaran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persnya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pertama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gladi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resik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penyerahan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Rockwell" pitchFamily="18" charset="0"/>
              </a:rPr>
              <a:t>ijazah</a:t>
            </a:r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endParaRPr lang="en-US" sz="24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570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85800"/>
            <a:ext cx="7620000" cy="5486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abad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19,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diamerika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urusan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pemerintahan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dikendalikan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kaum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bangsawan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kalangan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berduit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sampai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pecahnya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pemberontakan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warga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kebanyakan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pemberontak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Andrew Jackson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Kampanye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Jackson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kampanye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kepresidenannya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mewakili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usaha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pertama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politik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Amerika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Serikat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memperoleh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dukungan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luas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calon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ockwell" pitchFamily="18" charset="0"/>
              </a:rPr>
              <a:t>presiden</a:t>
            </a:r>
            <a:r>
              <a:rPr lang="en-US" sz="2800" dirty="0" smtClean="0">
                <a:solidFill>
                  <a:schemeClr val="tx1"/>
                </a:solidFill>
                <a:latin typeface="Rockwell" pitchFamily="18" charset="0"/>
              </a:rPr>
              <a:t>  </a:t>
            </a:r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81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543800" cy="5334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§"/>
            </a:pP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abad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ke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20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dengan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meningkatkan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penerimaan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orang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terhadap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pengunaan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lembaga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pertama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adalah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bito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didirikan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di Boston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tahun1900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Seorang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usahawan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lain, Henry Ford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merupakan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industriawan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besar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pertama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yang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mengunakan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dua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konsep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dasar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PR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secara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tuntas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Pandangan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tentang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i="1" dirty="0" smtClean="0">
                <a:solidFill>
                  <a:schemeClr val="tx1"/>
                </a:solidFill>
                <a:latin typeface="Rockwell" pitchFamily="18" charset="0"/>
              </a:rPr>
              <a:t>positioning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gagasan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bahwa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pujian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publisitas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senantiasa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ditujukan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pada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orang yang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pertama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kali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melakukan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sesuatu</a:t>
            </a:r>
            <a:endParaRPr lang="en-US" sz="25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Kesiapan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dihubungi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Rockwell" pitchFamily="18" charset="0"/>
              </a:rPr>
              <a:t>oleh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2500" i="1" dirty="0" err="1" smtClean="0">
                <a:solidFill>
                  <a:schemeClr val="tx1"/>
                </a:solidFill>
                <a:latin typeface="Rockwell" pitchFamily="18" charset="0"/>
              </a:rPr>
              <a:t>pers</a:t>
            </a:r>
            <a:r>
              <a:rPr lang="en-US" sz="2500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Rockwell" pitchFamily="18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5572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1524</Words>
  <Application>Microsoft Office PowerPoint</Application>
  <PresentationFormat>On-screen Show (4:3)</PresentationFormat>
  <Paragraphs>67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EVOLUSI DAN SEJARAH PUBLIC RELATIONS</vt:lpstr>
      <vt:lpstr>Evolusi Public Relations</vt:lpstr>
      <vt:lpstr>Cikal Bakal Public Relations </vt:lpstr>
      <vt:lpstr>Beberapa contoh praktik awal PR :</vt:lpstr>
      <vt:lpstr>PowerPoint Presentation</vt:lpstr>
      <vt:lpstr>Lembaga Pers</vt:lpstr>
      <vt:lpstr>Publisitas</vt:lpstr>
      <vt:lpstr>PowerPoint Presentation</vt:lpstr>
      <vt:lpstr>PowerPoint Presentation</vt:lpstr>
      <vt:lpstr>Konsultasi </vt:lpstr>
      <vt:lpstr>Ledakan Public Relations </vt:lpstr>
      <vt:lpstr>PowerPoint Presentation</vt:lpstr>
      <vt:lpstr>Megatren Dalam Public Relations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Sejarah dan perkembangan PR Di Dunia Barat, Ketiga dan Indonesia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 hen</dc:creator>
  <cp:lastModifiedBy>Valued Acer Customer</cp:lastModifiedBy>
  <cp:revision>33</cp:revision>
  <dcterms:created xsi:type="dcterms:W3CDTF">2013-07-16T14:20:44Z</dcterms:created>
  <dcterms:modified xsi:type="dcterms:W3CDTF">2013-09-22T12:57:26Z</dcterms:modified>
</cp:coreProperties>
</file>