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1" r:id="rId10"/>
    <p:sldId id="265" r:id="rId11"/>
    <p:sldId id="266" r:id="rId12"/>
    <p:sldId id="267" r:id="rId13"/>
    <p:sldId id="270" r:id="rId14"/>
    <p:sldId id="268" r:id="rId15"/>
    <p:sldId id="271" r:id="rId16"/>
    <p:sldId id="272" r:id="rId17"/>
    <p:sldId id="269" r:id="rId18"/>
    <p:sldId id="274" r:id="rId19"/>
    <p:sldId id="273" r:id="rId20"/>
    <p:sldId id="275" r:id="rId21"/>
    <p:sldId id="276" r:id="rId22"/>
    <p:sldId id="278" r:id="rId23"/>
    <p:sldId id="277"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46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49CC1D-5869-4AB5-A785-0D6B6712D48B}" type="datetimeFigureOut">
              <a:rPr lang="en-US" smtClean="0"/>
              <a:pPr/>
              <a:t>10/6/2012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995206-EBDE-4AE2-90DD-EE87A5B3706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49CC1D-5869-4AB5-A785-0D6B6712D48B}" type="datetimeFigureOut">
              <a:rPr lang="en-US" smtClean="0"/>
              <a:pPr/>
              <a:t>10/6/2012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995206-EBDE-4AE2-90DD-EE87A5B3706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49CC1D-5869-4AB5-A785-0D6B6712D48B}" type="datetimeFigureOut">
              <a:rPr lang="en-US" smtClean="0"/>
              <a:pPr/>
              <a:t>10/6/2012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995206-EBDE-4AE2-90DD-EE87A5B3706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49CC1D-5869-4AB5-A785-0D6B6712D48B}" type="datetimeFigureOut">
              <a:rPr lang="en-US" smtClean="0"/>
              <a:pPr/>
              <a:t>10/6/2012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995206-EBDE-4AE2-90DD-EE87A5B3706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49CC1D-5869-4AB5-A785-0D6B6712D48B}" type="datetimeFigureOut">
              <a:rPr lang="en-US" smtClean="0"/>
              <a:pPr/>
              <a:t>10/6/2012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995206-EBDE-4AE2-90DD-EE87A5B3706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49CC1D-5869-4AB5-A785-0D6B6712D48B}" type="datetimeFigureOut">
              <a:rPr lang="en-US" smtClean="0"/>
              <a:pPr/>
              <a:t>10/6/2012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995206-EBDE-4AE2-90DD-EE87A5B3706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49CC1D-5869-4AB5-A785-0D6B6712D48B}" type="datetimeFigureOut">
              <a:rPr lang="en-US" smtClean="0"/>
              <a:pPr/>
              <a:t>10/6/2012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995206-EBDE-4AE2-90DD-EE87A5B3706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49CC1D-5869-4AB5-A785-0D6B6712D48B}" type="datetimeFigureOut">
              <a:rPr lang="en-US" smtClean="0"/>
              <a:pPr/>
              <a:t>10/6/2012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995206-EBDE-4AE2-90DD-EE87A5B3706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49CC1D-5869-4AB5-A785-0D6B6712D48B}" type="datetimeFigureOut">
              <a:rPr lang="en-US" smtClean="0"/>
              <a:pPr/>
              <a:t>10/6/2012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995206-EBDE-4AE2-90DD-EE87A5B3706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49CC1D-5869-4AB5-A785-0D6B6712D48B}" type="datetimeFigureOut">
              <a:rPr lang="en-US" smtClean="0"/>
              <a:pPr/>
              <a:t>10/6/2012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995206-EBDE-4AE2-90DD-EE87A5B3706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49CC1D-5869-4AB5-A785-0D6B6712D48B}" type="datetimeFigureOut">
              <a:rPr lang="en-US" smtClean="0"/>
              <a:pPr/>
              <a:t>10/6/2012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995206-EBDE-4AE2-90DD-EE87A5B3706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4000"/>
            <a:lum/>
          </a:blip>
          <a:srcRect/>
          <a:stretch>
            <a:fillRect t="3000" b="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49CC1D-5869-4AB5-A785-0D6B6712D48B}" type="datetimeFigureOut">
              <a:rPr lang="en-US" smtClean="0"/>
              <a:pPr/>
              <a:t>10/6/2012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995206-EBDE-4AE2-90DD-EE87A5B3706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5" Type="http://schemas.openxmlformats.org/officeDocument/2006/relationships/image" Target="../media/image20.jpeg"/><Relationship Id="rId4" Type="http://schemas.openxmlformats.org/officeDocument/2006/relationships/image" Target="../media/image19.jpeg"/></Relationships>
</file>

<file path=ppt/slides/_rels/slide2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 Id="rId4" Type="http://schemas.openxmlformats.org/officeDocument/2006/relationships/image" Target="../media/image24.jpeg"/></Relationships>
</file>

<file path=ppt/slides/_rels/slide29.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2.xml"/><Relationship Id="rId4" Type="http://schemas.openxmlformats.org/officeDocument/2006/relationships/image" Target="../media/image30.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image" Target="../media/image39.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Input Output Device</a:t>
            </a:r>
            <a:endParaRPr lang="en-US" dirty="0"/>
          </a:p>
        </p:txBody>
      </p:sp>
      <p:sp>
        <p:nvSpPr>
          <p:cNvPr id="3" name="Subtitle 2"/>
          <p:cNvSpPr>
            <a:spLocks noGrp="1"/>
          </p:cNvSpPr>
          <p:nvPr>
            <p:ph type="subTitle" idx="1"/>
          </p:nvPr>
        </p:nvSpPr>
        <p:spPr/>
        <p:txBody>
          <a:bodyPr/>
          <a:lstStyle/>
          <a:p>
            <a:r>
              <a:rPr lang="en-US" dirty="0" err="1" smtClean="0"/>
              <a:t>Pengantar</a:t>
            </a:r>
            <a:r>
              <a:rPr lang="en-US" dirty="0" smtClean="0"/>
              <a:t> </a:t>
            </a:r>
            <a:r>
              <a:rPr lang="en-US" dirty="0" err="1" smtClean="0"/>
              <a:t>Ilmu</a:t>
            </a:r>
            <a:r>
              <a:rPr lang="en-US" dirty="0" smtClean="0"/>
              <a:t> </a:t>
            </a:r>
            <a:r>
              <a:rPr lang="en-US" dirty="0" err="1" smtClean="0"/>
              <a:t>Komputer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Keyboard Types</a:t>
            </a:r>
            <a:endParaRPr lang="en-US" dirty="0"/>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pPr algn="just">
              <a:buNone/>
            </a:pPr>
            <a:r>
              <a:rPr lang="en-US" dirty="0" smtClean="0"/>
              <a:t>Keyboard types :</a:t>
            </a:r>
          </a:p>
          <a:p>
            <a:pPr marL="514350" indent="-514350" algn="just">
              <a:buFont typeface="+mj-lt"/>
              <a:buAutoNum type="arabicPeriod"/>
            </a:pPr>
            <a:r>
              <a:rPr lang="en-US" dirty="0" smtClean="0"/>
              <a:t>Qwerty Keyboard </a:t>
            </a:r>
          </a:p>
          <a:p>
            <a:pPr marL="514350" indent="-514350" algn="just">
              <a:buNone/>
            </a:pPr>
            <a:r>
              <a:rPr lang="en-US" dirty="0" smtClean="0"/>
              <a:t>	is the most common modern-day keyboard layout. The name comes from the first six letters (keys) appearing in the top left letter row of the keyboard, read left to right: Q-W-E-R-T-Y. The QWERTY design is based on a layout created for the Sholes and Glidden typewriter and sold to Remington in the same year, when it first appeared in typewriters. It became popular with the success of the Remington No. 2 of 1878, and remains in use on electronic keyboards due to the network effect of a standard layout and a belief that alternatives fail to provide very significant advantages.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Qwerty Keyboard</a:t>
            </a:r>
            <a:endParaRPr lang="en-US" dirty="0"/>
          </a:p>
        </p:txBody>
      </p:sp>
      <p:pic>
        <p:nvPicPr>
          <p:cNvPr id="22530" name="Picture 2" descr="http://t0.gstatic.com/images?q=tbn:ANd9GcQL-jEayiP8s7NXkyjhikZrKfuBYJxjaTw4LSPjjS1hXHszHQXy9g"/>
          <p:cNvPicPr>
            <a:picLocks noChangeAspect="1" noChangeArrowheads="1"/>
          </p:cNvPicPr>
          <p:nvPr/>
        </p:nvPicPr>
        <p:blipFill>
          <a:blip r:embed="rId2"/>
          <a:srcRect/>
          <a:stretch>
            <a:fillRect/>
          </a:stretch>
        </p:blipFill>
        <p:spPr bwMode="auto">
          <a:xfrm>
            <a:off x="1600200" y="3048000"/>
            <a:ext cx="6858000" cy="21336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Keyboard </a:t>
            </a:r>
            <a:r>
              <a:rPr lang="en-US" dirty="0" smtClean="0"/>
              <a:t>Types (2)</a:t>
            </a:r>
            <a:endParaRPr lang="en-US" dirty="0"/>
          </a:p>
        </p:txBody>
      </p:sp>
      <p:sp>
        <p:nvSpPr>
          <p:cNvPr id="3" name="Content Placeholder 2"/>
          <p:cNvSpPr>
            <a:spLocks noGrp="1"/>
          </p:cNvSpPr>
          <p:nvPr>
            <p:ph idx="1"/>
          </p:nvPr>
        </p:nvSpPr>
        <p:spPr>
          <a:xfrm>
            <a:off x="457200" y="1600200"/>
            <a:ext cx="8077200" cy="5257800"/>
          </a:xfrm>
        </p:spPr>
        <p:txBody>
          <a:bodyPr>
            <a:normAutofit fontScale="85000" lnSpcReduction="20000"/>
          </a:bodyPr>
          <a:lstStyle/>
          <a:p>
            <a:pPr marL="514350" indent="-514350">
              <a:buFont typeface="+mj-lt"/>
              <a:buAutoNum type="arabicPeriod" startAt="2"/>
            </a:pPr>
            <a:r>
              <a:rPr lang="en-US" dirty="0" smtClean="0"/>
              <a:t>Concept Keyboard</a:t>
            </a:r>
          </a:p>
          <a:p>
            <a:pPr marL="514350" indent="-514350">
              <a:buNone/>
            </a:pPr>
            <a:r>
              <a:rPr lang="en-US" dirty="0" smtClean="0"/>
              <a:t>	Keyboard with special design</a:t>
            </a:r>
          </a:p>
          <a:p>
            <a:pPr marL="914400" lvl="1" indent="-514350"/>
            <a:r>
              <a:rPr lang="en-US" dirty="0" smtClean="0"/>
              <a:t>Dvorak Keyboard</a:t>
            </a:r>
          </a:p>
          <a:p>
            <a:pPr marL="914400" lvl="1" indent="-514350" algn="just">
              <a:buNone/>
            </a:pPr>
            <a:r>
              <a:rPr lang="en-US" dirty="0" smtClean="0"/>
              <a:t>	A keyboard designed for speed typing. The Dvorak keyboard was designed in the 1930s by August Dvorak, a professor of education, and his brother-in-law, William </a:t>
            </a:r>
            <a:r>
              <a:rPr lang="en-US" dirty="0" err="1" smtClean="0"/>
              <a:t>Dealy</a:t>
            </a:r>
            <a:r>
              <a:rPr lang="en-US" dirty="0" smtClean="0"/>
              <a:t>. Unlike the traditional QWERTY keyboard, the Dvorak keyboard is designed so that the middle row of keys includes the most common letters. In addition, common letter combinations are positioned in such a way that they can be typed quickly. </a:t>
            </a:r>
          </a:p>
          <a:p>
            <a:pPr marL="914400" lvl="1" indent="-514350" algn="just">
              <a:buNone/>
            </a:pPr>
            <a:r>
              <a:rPr lang="en-US" dirty="0" smtClean="0"/>
              <a:t>	In addition to the standard Dvorak keyboard, there are two additional Dvorak keyboards, a left-handed and right-handed keyboard. These keyboards are designed for people who have only one hand for typing.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Dvorak Keyboard</a:t>
            </a:r>
            <a:endParaRPr lang="en-US" dirty="0"/>
          </a:p>
        </p:txBody>
      </p:sp>
      <p:pic>
        <p:nvPicPr>
          <p:cNvPr id="24578" name="Picture 2" descr="http://t3.gstatic.com/images?q=tbn:ANd9GcT4TzlceKaDArqA55_d6mvUAU9nvGGFdWJee7h7HPZE7yfX2uUL"/>
          <p:cNvPicPr>
            <a:picLocks noChangeAspect="1" noChangeArrowheads="1"/>
          </p:cNvPicPr>
          <p:nvPr/>
        </p:nvPicPr>
        <p:blipFill>
          <a:blip r:embed="rId2"/>
          <a:srcRect/>
          <a:stretch>
            <a:fillRect/>
          </a:stretch>
        </p:blipFill>
        <p:spPr bwMode="auto">
          <a:xfrm>
            <a:off x="1143000" y="2209800"/>
            <a:ext cx="7620000" cy="28956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Keyboard </a:t>
            </a:r>
            <a:r>
              <a:rPr lang="en-US" dirty="0" smtClean="0"/>
              <a:t>Types (3)</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pPr lvl="1"/>
            <a:r>
              <a:rPr lang="en-US" dirty="0" smtClean="0"/>
              <a:t>Chord Keyboard</a:t>
            </a:r>
          </a:p>
          <a:p>
            <a:pPr lvl="1" algn="just">
              <a:buNone/>
            </a:pPr>
            <a:r>
              <a:rPr lang="en-US" dirty="0" smtClean="0"/>
              <a:t>	A </a:t>
            </a:r>
            <a:r>
              <a:rPr lang="en-US" b="1" dirty="0" smtClean="0"/>
              <a:t>keyset</a:t>
            </a:r>
            <a:r>
              <a:rPr lang="en-US" dirty="0" smtClean="0"/>
              <a:t> or </a:t>
            </a:r>
            <a:r>
              <a:rPr lang="en-US" b="1" dirty="0" smtClean="0"/>
              <a:t>chorded keyboard</a:t>
            </a:r>
            <a:r>
              <a:rPr lang="en-US" dirty="0" smtClean="0"/>
              <a:t> (also called a chorded keyset, </a:t>
            </a:r>
            <a:r>
              <a:rPr lang="en-US" i="1" dirty="0" smtClean="0"/>
              <a:t>chord keyboard</a:t>
            </a:r>
            <a:r>
              <a:rPr lang="en-US" dirty="0" smtClean="0"/>
              <a:t> or </a:t>
            </a:r>
            <a:r>
              <a:rPr lang="en-US" i="1" dirty="0" smtClean="0"/>
              <a:t>chording keyboard</a:t>
            </a:r>
            <a:r>
              <a:rPr lang="en-US" dirty="0" smtClean="0"/>
              <a:t>) is a computer input device that allows the user to enter characters or commands formed by pressing several keys together, like playing a "chord" on a piano.</a:t>
            </a:r>
          </a:p>
          <a:p>
            <a:pPr lvl="1"/>
            <a:r>
              <a:rPr lang="en-US" dirty="0" smtClean="0"/>
              <a:t>Numeric Keyboard</a:t>
            </a:r>
          </a:p>
          <a:p>
            <a:pPr lvl="1" algn="just">
              <a:buNone/>
            </a:pPr>
            <a:r>
              <a:rPr lang="en-US" dirty="0" smtClean="0"/>
              <a:t>	A </a:t>
            </a:r>
            <a:r>
              <a:rPr lang="en-US" b="1" dirty="0" smtClean="0"/>
              <a:t>numeric keypad</a:t>
            </a:r>
            <a:r>
              <a:rPr lang="en-US" dirty="0" smtClean="0"/>
              <a:t>, </a:t>
            </a:r>
            <a:r>
              <a:rPr lang="en-US" b="1" dirty="0" err="1" smtClean="0"/>
              <a:t>numpad</a:t>
            </a:r>
            <a:r>
              <a:rPr lang="en-US" dirty="0" smtClean="0"/>
              <a:t> or </a:t>
            </a:r>
            <a:r>
              <a:rPr lang="en-US" b="1" dirty="0" err="1" smtClean="0"/>
              <a:t>tenkey</a:t>
            </a:r>
            <a:r>
              <a:rPr lang="en-US" dirty="0" smtClean="0"/>
              <a:t>, is the small, palm-sized, seventeen key section of a computer keyboard, usually on the very far right. The numeric keypad features digits 0 to 9, addition (+), subtraction (−), multiplication (*) and division (/) symbols, a decimal point (.) and Num Lock and Enter keys.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Chord Keyboard</a:t>
            </a:r>
            <a:endParaRPr lang="en-US" dirty="0"/>
          </a:p>
        </p:txBody>
      </p:sp>
      <p:sp>
        <p:nvSpPr>
          <p:cNvPr id="3" name="Content Placeholder 2"/>
          <p:cNvSpPr>
            <a:spLocks noGrp="1"/>
          </p:cNvSpPr>
          <p:nvPr>
            <p:ph idx="1"/>
          </p:nvPr>
        </p:nvSpPr>
        <p:spPr/>
        <p:txBody>
          <a:bodyPr>
            <a:normAutofit/>
          </a:bodyPr>
          <a:lstStyle/>
          <a:p>
            <a:pPr>
              <a:buNone/>
            </a:pPr>
            <a:r>
              <a:rPr lang="en-US" dirty="0" smtClean="0"/>
              <a:t>	</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	</a:t>
            </a:r>
            <a:r>
              <a:rPr lang="en-US" dirty="0" err="1" smtClean="0"/>
              <a:t>Senotype</a:t>
            </a:r>
            <a:r>
              <a:rPr lang="en-US" dirty="0" smtClean="0"/>
              <a:t> Keyboard		</a:t>
            </a:r>
            <a:r>
              <a:rPr lang="en-US" dirty="0" err="1" smtClean="0"/>
              <a:t>Palantype</a:t>
            </a:r>
            <a:r>
              <a:rPr lang="en-US" dirty="0" smtClean="0"/>
              <a:t> Keyboard</a:t>
            </a:r>
            <a:endParaRPr lang="en-US" dirty="0"/>
          </a:p>
        </p:txBody>
      </p:sp>
      <p:pic>
        <p:nvPicPr>
          <p:cNvPr id="28674" name="Picture 2" descr="http://farm6.static.flickr.com/5109/5770474408_9c636991f8.jpg"/>
          <p:cNvPicPr>
            <a:picLocks noChangeAspect="1" noChangeArrowheads="1"/>
          </p:cNvPicPr>
          <p:nvPr/>
        </p:nvPicPr>
        <p:blipFill>
          <a:blip r:embed="rId2"/>
          <a:srcRect/>
          <a:stretch>
            <a:fillRect/>
          </a:stretch>
        </p:blipFill>
        <p:spPr bwMode="auto">
          <a:xfrm>
            <a:off x="914400" y="2133600"/>
            <a:ext cx="3810000" cy="2857500"/>
          </a:xfrm>
          <a:prstGeom prst="rect">
            <a:avLst/>
          </a:prstGeom>
          <a:noFill/>
        </p:spPr>
      </p:pic>
      <p:pic>
        <p:nvPicPr>
          <p:cNvPr id="28676" name="Picture 4" descr="http://1.bp.blogspot.com/_mSqgIGkH8bM/TEq660PJ95I/AAAAAAAAAJo/YIiv4EZ0Igo/s320/chord-keyboard1.jpg"/>
          <p:cNvPicPr>
            <a:picLocks noChangeAspect="1" noChangeArrowheads="1"/>
          </p:cNvPicPr>
          <p:nvPr/>
        </p:nvPicPr>
        <p:blipFill>
          <a:blip r:embed="rId3"/>
          <a:srcRect/>
          <a:stretch>
            <a:fillRect/>
          </a:stretch>
        </p:blipFill>
        <p:spPr bwMode="auto">
          <a:xfrm>
            <a:off x="5181600" y="2133600"/>
            <a:ext cx="3124200" cy="28194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Numeric Keyboard</a:t>
            </a:r>
            <a:endParaRPr lang="en-US" dirty="0"/>
          </a:p>
        </p:txBody>
      </p:sp>
      <p:pic>
        <p:nvPicPr>
          <p:cNvPr id="29698" name="Picture 2" descr="http://t2.gstatic.com/images?q=tbn:ANd9GcTY-OqDEJ5y5Y5sCmEDSOQ4OMV2yXACIq5zqQx_rhtjX_49Gl9HAA"/>
          <p:cNvPicPr>
            <a:picLocks noChangeAspect="1" noChangeArrowheads="1"/>
          </p:cNvPicPr>
          <p:nvPr/>
        </p:nvPicPr>
        <p:blipFill>
          <a:blip r:embed="rId2"/>
          <a:srcRect/>
          <a:stretch>
            <a:fillRect/>
          </a:stretch>
        </p:blipFill>
        <p:spPr bwMode="auto">
          <a:xfrm>
            <a:off x="3276600" y="1981200"/>
            <a:ext cx="2743200" cy="42672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Devices Types (2)</a:t>
            </a:r>
            <a:endParaRPr lang="en-US" dirty="0"/>
          </a:p>
        </p:txBody>
      </p:sp>
      <p:sp>
        <p:nvSpPr>
          <p:cNvPr id="3" name="Content Placeholder 2"/>
          <p:cNvSpPr>
            <a:spLocks noGrp="1"/>
          </p:cNvSpPr>
          <p:nvPr>
            <p:ph idx="1"/>
          </p:nvPr>
        </p:nvSpPr>
        <p:spPr/>
        <p:txBody>
          <a:bodyPr/>
          <a:lstStyle/>
          <a:p>
            <a:r>
              <a:rPr lang="en-US" dirty="0" smtClean="0"/>
              <a:t>Mouse</a:t>
            </a:r>
          </a:p>
          <a:p>
            <a:pPr algn="just">
              <a:buNone/>
            </a:pPr>
            <a:r>
              <a:rPr lang="en-US" dirty="0" smtClean="0"/>
              <a:t>	A </a:t>
            </a:r>
            <a:r>
              <a:rPr lang="en-US" b="1" dirty="0" smtClean="0"/>
              <a:t>mouse</a:t>
            </a:r>
            <a:r>
              <a:rPr lang="en-US" dirty="0" smtClean="0"/>
              <a:t> is a pointing device that functions by detecting two-dimensional motion relative to its supporting surface. Physically, a mouse consists of an object held under one of the user's hands, with one or more buttons.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Mouse</a:t>
            </a:r>
            <a:endParaRPr lang="en-US" dirty="0"/>
          </a:p>
        </p:txBody>
      </p:sp>
      <p:pic>
        <p:nvPicPr>
          <p:cNvPr id="30722" name="Picture 2" descr="http://upload.wikimedia.org/wikipedia/commons/thumb/a/aa/3-Tastenmaus_Microsoft.jpg/233px-3-Tastenmaus_Microsoft.jpg"/>
          <p:cNvPicPr>
            <a:picLocks noChangeAspect="1" noChangeArrowheads="1"/>
          </p:cNvPicPr>
          <p:nvPr/>
        </p:nvPicPr>
        <p:blipFill>
          <a:blip r:embed="rId2"/>
          <a:srcRect/>
          <a:stretch>
            <a:fillRect/>
          </a:stretch>
        </p:blipFill>
        <p:spPr bwMode="auto">
          <a:xfrm>
            <a:off x="3048000" y="1600200"/>
            <a:ext cx="4038600" cy="41910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Devices Types (3)</a:t>
            </a:r>
            <a:endParaRPr lang="en-US" dirty="0"/>
          </a:p>
        </p:txBody>
      </p:sp>
      <p:sp>
        <p:nvSpPr>
          <p:cNvPr id="3" name="Content Placeholder 2"/>
          <p:cNvSpPr>
            <a:spLocks noGrp="1"/>
          </p:cNvSpPr>
          <p:nvPr>
            <p:ph idx="1"/>
          </p:nvPr>
        </p:nvSpPr>
        <p:spPr/>
        <p:txBody>
          <a:bodyPr/>
          <a:lstStyle/>
          <a:p>
            <a:r>
              <a:rPr lang="en-US" dirty="0" smtClean="0"/>
              <a:t>Scanner</a:t>
            </a:r>
          </a:p>
          <a:p>
            <a:pPr algn="just">
              <a:buNone/>
            </a:pPr>
            <a:r>
              <a:rPr lang="en-US" dirty="0" smtClean="0"/>
              <a:t>	is a device that optically scans images, printed text, handwriting, or an object, and converts it to a digital image.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r>
              <a:rPr lang="en-US" dirty="0" smtClean="0"/>
              <a:t>Input Device :</a:t>
            </a:r>
          </a:p>
          <a:p>
            <a:pPr algn="just">
              <a:buNone/>
            </a:pPr>
            <a:r>
              <a:rPr lang="en-US" dirty="0" smtClean="0">
                <a:sym typeface="Wingdings" pitchFamily="2" charset="2"/>
              </a:rPr>
              <a:t> </a:t>
            </a:r>
            <a:r>
              <a:rPr lang="en-US" dirty="0" smtClean="0"/>
              <a:t>any peripheral (piece of computer hardware equipment) used to provide data and control signals to an information processing system such as a computer or other information appliance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Scanner</a:t>
            </a:r>
            <a:endParaRPr lang="en-US" dirty="0"/>
          </a:p>
        </p:txBody>
      </p:sp>
      <p:pic>
        <p:nvPicPr>
          <p:cNvPr id="32770" name="Picture 2" descr="http://upload.wikimedia.org/wikipedia/commons/thumb/e/e3/Scanner.view.750pix.jpg/220px-Scanner.view.750pix.jpg"/>
          <p:cNvPicPr>
            <a:picLocks noChangeAspect="1" noChangeArrowheads="1"/>
          </p:cNvPicPr>
          <p:nvPr/>
        </p:nvPicPr>
        <p:blipFill>
          <a:blip r:embed="rId2"/>
          <a:srcRect/>
          <a:stretch>
            <a:fillRect/>
          </a:stretch>
        </p:blipFill>
        <p:spPr bwMode="auto">
          <a:xfrm>
            <a:off x="7048500" y="1447800"/>
            <a:ext cx="2095500" cy="2505076"/>
          </a:xfrm>
          <a:prstGeom prst="rect">
            <a:avLst/>
          </a:prstGeom>
          <a:noFill/>
        </p:spPr>
      </p:pic>
      <p:pic>
        <p:nvPicPr>
          <p:cNvPr id="32772" name="Picture 4" descr="http://upload.wikimedia.org/wikipedia/commons/thumb/a/ab/GeniScan_GS4500_Hand_Scanner_%28top%29.jpg/220px-GeniScan_GS4500_Hand_Scanner_%28top%29.jpg"/>
          <p:cNvPicPr>
            <a:picLocks noChangeAspect="1" noChangeArrowheads="1"/>
          </p:cNvPicPr>
          <p:nvPr/>
        </p:nvPicPr>
        <p:blipFill>
          <a:blip r:embed="rId3"/>
          <a:srcRect/>
          <a:stretch>
            <a:fillRect/>
          </a:stretch>
        </p:blipFill>
        <p:spPr bwMode="auto">
          <a:xfrm>
            <a:off x="3886200" y="1600200"/>
            <a:ext cx="2095500" cy="1990725"/>
          </a:xfrm>
          <a:prstGeom prst="rect">
            <a:avLst/>
          </a:prstGeom>
          <a:noFill/>
        </p:spPr>
      </p:pic>
      <p:pic>
        <p:nvPicPr>
          <p:cNvPr id="32774" name="Picture 6" descr="http://upload.wikimedia.org/wikipedia/en/thumb/7/70/Image_Scanner.JPG/220px-Image_Scanner.JPG"/>
          <p:cNvPicPr>
            <a:picLocks noChangeAspect="1" noChangeArrowheads="1"/>
          </p:cNvPicPr>
          <p:nvPr/>
        </p:nvPicPr>
        <p:blipFill>
          <a:blip r:embed="rId4"/>
          <a:srcRect/>
          <a:stretch>
            <a:fillRect/>
          </a:stretch>
        </p:blipFill>
        <p:spPr bwMode="auto">
          <a:xfrm>
            <a:off x="457200" y="1676400"/>
            <a:ext cx="2095500" cy="2486026"/>
          </a:xfrm>
          <a:prstGeom prst="rect">
            <a:avLst/>
          </a:prstGeom>
          <a:noFill/>
        </p:spPr>
      </p:pic>
      <p:pic>
        <p:nvPicPr>
          <p:cNvPr id="32776" name="Picture 8" descr="http://upload.wikimedia.org/wikipedia/commons/thumb/8/8d/Fujitsu_ScanSnap_fi-5100C_tray_open.jpeg/220px-Fujitsu_ScanSnap_fi-5100C_tray_open.jpeg"/>
          <p:cNvPicPr>
            <a:picLocks noChangeAspect="1" noChangeArrowheads="1"/>
          </p:cNvPicPr>
          <p:nvPr/>
        </p:nvPicPr>
        <p:blipFill>
          <a:blip r:embed="rId5"/>
          <a:srcRect/>
          <a:stretch>
            <a:fillRect/>
          </a:stretch>
        </p:blipFill>
        <p:spPr bwMode="auto">
          <a:xfrm>
            <a:off x="3962400" y="3733800"/>
            <a:ext cx="2095500" cy="2409826"/>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Devices Types (4)</a:t>
            </a:r>
            <a:endParaRPr lang="en-US" dirty="0"/>
          </a:p>
        </p:txBody>
      </p:sp>
      <p:sp>
        <p:nvSpPr>
          <p:cNvPr id="3" name="Content Placeholder 2"/>
          <p:cNvSpPr>
            <a:spLocks noGrp="1"/>
          </p:cNvSpPr>
          <p:nvPr>
            <p:ph idx="1"/>
          </p:nvPr>
        </p:nvSpPr>
        <p:spPr/>
        <p:txBody>
          <a:bodyPr/>
          <a:lstStyle/>
          <a:p>
            <a:r>
              <a:rPr lang="en-US" dirty="0" smtClean="0"/>
              <a:t>Digital Camera</a:t>
            </a:r>
          </a:p>
          <a:p>
            <a:pPr algn="just">
              <a:buNone/>
            </a:pPr>
            <a:r>
              <a:rPr lang="en-US" dirty="0" smtClean="0"/>
              <a:t>	a camera that takes video or still photographs by recording images on an electronic image sensor.</a:t>
            </a:r>
          </a:p>
          <a:p>
            <a:r>
              <a:rPr lang="en-US" dirty="0" err="1" smtClean="0"/>
              <a:t>Mic</a:t>
            </a:r>
            <a:endParaRPr lang="en-US" dirty="0" smtClean="0"/>
          </a:p>
          <a:p>
            <a:pPr algn="just">
              <a:buNone/>
            </a:pPr>
            <a:r>
              <a:rPr lang="en-US" dirty="0" smtClean="0"/>
              <a:t>	is an acoustic-to-electric transducer or sensor that converts sound into an electrical signal</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Camera</a:t>
            </a:r>
            <a:endParaRPr lang="en-US" dirty="0"/>
          </a:p>
        </p:txBody>
      </p:sp>
      <p:pic>
        <p:nvPicPr>
          <p:cNvPr id="35842" name="Picture 2" descr="http://t3.gstatic.com/images?q=tbn:ANd9GcTZ4CJzG6WBLLizVboveLfxI06cPqcFD_4qo17UV-6ksmivDXLx"/>
          <p:cNvPicPr>
            <a:picLocks noChangeAspect="1" noChangeArrowheads="1"/>
          </p:cNvPicPr>
          <p:nvPr/>
        </p:nvPicPr>
        <p:blipFill>
          <a:blip r:embed="rId2"/>
          <a:srcRect/>
          <a:stretch>
            <a:fillRect/>
          </a:stretch>
        </p:blipFill>
        <p:spPr bwMode="auto">
          <a:xfrm>
            <a:off x="2362200" y="1752600"/>
            <a:ext cx="4343400" cy="411480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Mic</a:t>
            </a:r>
            <a:endParaRPr lang="en-US" dirty="0"/>
          </a:p>
        </p:txBody>
      </p:sp>
      <p:pic>
        <p:nvPicPr>
          <p:cNvPr id="33794" name="Picture 2" descr="http://upload.wikimedia.org/wikipedia/commons/thumb/9/91/SennMicrophone.jpg/220px-SennMicrophone.jpg"/>
          <p:cNvPicPr>
            <a:picLocks noChangeAspect="1" noChangeArrowheads="1"/>
          </p:cNvPicPr>
          <p:nvPr/>
        </p:nvPicPr>
        <p:blipFill>
          <a:blip r:embed="rId2"/>
          <a:srcRect/>
          <a:stretch>
            <a:fillRect/>
          </a:stretch>
        </p:blipFill>
        <p:spPr bwMode="auto">
          <a:xfrm>
            <a:off x="3276600" y="1981200"/>
            <a:ext cx="3429000" cy="350520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Output Devices</a:t>
            </a:r>
            <a:endParaRPr lang="en-US" dirty="0"/>
          </a:p>
        </p:txBody>
      </p:sp>
      <p:sp>
        <p:nvSpPr>
          <p:cNvPr id="3" name="Content Placeholder 2"/>
          <p:cNvSpPr>
            <a:spLocks noGrp="1"/>
          </p:cNvSpPr>
          <p:nvPr>
            <p:ph idx="1"/>
          </p:nvPr>
        </p:nvSpPr>
        <p:spPr/>
        <p:txBody>
          <a:bodyPr/>
          <a:lstStyle/>
          <a:p>
            <a:pPr marL="0" indent="0" algn="just">
              <a:buNone/>
            </a:pPr>
            <a:r>
              <a:rPr lang="en-US" dirty="0" smtClean="0"/>
              <a:t>is any piece of computer hardware equipment used to communicate the results of data processing carried out by an information processing system (such as a computer) which converts the electronically generated information into human-readable form</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Output Device Classification</a:t>
            </a:r>
            <a:endParaRPr lang="en-US" dirty="0"/>
          </a:p>
        </p:txBody>
      </p:sp>
      <p:sp>
        <p:nvSpPr>
          <p:cNvPr id="3" name="Content Placeholder 2"/>
          <p:cNvSpPr>
            <a:spLocks noGrp="1"/>
          </p:cNvSpPr>
          <p:nvPr>
            <p:ph idx="1"/>
          </p:nvPr>
        </p:nvSpPr>
        <p:spPr/>
        <p:txBody>
          <a:bodyPr/>
          <a:lstStyle/>
          <a:p>
            <a:r>
              <a:rPr lang="en-US" dirty="0" smtClean="0"/>
              <a:t>Output device classification from output Form </a:t>
            </a:r>
          </a:p>
          <a:p>
            <a:pPr marL="868363" lvl="1" indent="-525463">
              <a:buFont typeface="+mj-lt"/>
              <a:buAutoNum type="arabicPeriod"/>
            </a:pPr>
            <a:r>
              <a:rPr lang="en-US" dirty="0" smtClean="0"/>
              <a:t>Hardcopy Device</a:t>
            </a:r>
          </a:p>
          <a:p>
            <a:pPr marL="868363" lvl="1" indent="-525463">
              <a:buFont typeface="+mj-lt"/>
              <a:buAutoNum type="arabicPeriod"/>
            </a:pPr>
            <a:r>
              <a:rPr lang="en-US" dirty="0" smtClean="0"/>
              <a:t>Softcopy Device</a:t>
            </a:r>
          </a:p>
          <a:p>
            <a:pPr marL="868363" lvl="1" indent="-525463">
              <a:buFont typeface="+mj-lt"/>
              <a:buAutoNum type="arabicPeriod"/>
            </a:pPr>
            <a:r>
              <a:rPr lang="en-US" dirty="0" smtClean="0"/>
              <a:t>Drive </a:t>
            </a:r>
            <a:r>
              <a:rPr lang="en-US" dirty="0" smtClean="0"/>
              <a:t>device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Printer</a:t>
            </a:r>
            <a:endParaRPr lang="en-US" dirty="0"/>
          </a:p>
        </p:txBody>
      </p:sp>
      <p:sp>
        <p:nvSpPr>
          <p:cNvPr id="36866" name="AutoShape 2" descr="data:image/jpeg;base64,/9j/4AAQSkZJRgABAQAAAQABAAD/2wCEAAkGBhQSEBUUEhQVFBQVFBQUFBQUFxUWFBQUFBQVFBUUFBQXGyYeFxkjGRUUHy8gIycpLCwsFh4xNTAqNSYsLCkBCQoKDQwOFA8PFCkcFBwpKSkpKSkpKSkpKSkpKSkpKSkpKSkpLCkpKSkpKSksLCkpKTUpLCwpLCksKSkpLCkpKf/AABEIALwBDQMBIgACEQEDEQH/xAAcAAABBAMBAAAAAAAAAAAAAAAAAgMEBQEGBwj/xABGEAABAwICBQcIBwYFBQAAAAABAAIDBBESIQUGMUFRBxMiYXGBkRQyQlKCobHBM1NykrLC0QgVI0NiomOz0uHwJCVzo/H/xAAWAQEBAQAAAAAAAAAAAAAAAAAAAQL/xAAaEQEBAQEBAQEAAAAAAAAAAAAAAREhAlFB/9oADAMBAAIRAxEAPwDuKEIQCEIQCEIQCEIQCEIQCEIQCEIQCEIQCEIQCEIQCEIQCEIQCEIQCEIQCEIQCEIQCEIQCEIQCEIQCEIQCEIQCEIQCEJqWayB1ChmoPX7v0Tb8/SeOx3+yCwQq3P6yT/1n4sWbu+tf3iM/lQWKFXYn/WnvY35EJQlk+sb3xn5PQT0KBz8nrx/cePzlHlEnGI/fHyKCehQhUyerGfbcPyI8rk9RndJ+rAgmoUPyx/1fg9nzIQa9w/kydxjP50ExCr2aaZezg9h/qaR8LqdHIHC4II4hApCEIBCEIBCEIBCEIBCEIBCEIBCEIBCFgm21BlF1zyq5QZq2pdS6IDHCM2nrpAXQRdUTR9K/bbcbbxmLuh1bDADLLLUSb5JnYs9+CMdCMdTR3lBsc01gq6qqw0FzikiAgWBIA3bkxUUjnDzj4C/wQazWa0VEknN0zNpsCQTfsW06L0POG3qKgued0bWNa3quQS73Kmdq24OxNfIHbiHuB9xTzaapbsmkPa4n4oL86Mduld3tYfkFj93SfWjvYPk5Uglqh/Nd3hh+LVn941Q9IHta35AILryGX12H2CPzJJpJv8ADP3h+qqRpypG0MPa0/JyUNY5xtjYfvD5lBZmnm9WM9j3fNqwWS/Vg9jx8wFAGtMm+Edzz/pSxrZxhd3OB+ICCX/E+qd3Oj/1LHOuG2KTwafgUyNbGb45B9w/mTg1qi3iQeyD8CgV5RxZIPYd8glxzA+af1WG6ywH0nDtY/5BYk0tTP2vF9xs5pHeQgkXDsnZpDWc2cv/AL2pmGdrr4XBwHpDYf0KkseCLFBLjkBFwlqAxxYf+Zqax9xcIFIQhAIQhAIQhAIQhAIQhAIQhALkXKjrXNV1bND0B6chDamQbACMRjJGxobdz7brN4hdA121kFBQTVBsXMbaNp9KV3Rjb2YiL9QK57yDauksm0jNd0s73sY520tDsUsl+LpMvY60HQ9WNWYqGlZTwizWi7nHzpHnzpH/ANR9wsNgVrgTlkIGsCxzaWyQHYQbGxtnnwRLKGtLnEBrQXOJyAAFySdwAQILFjm1pMfLdookgzubmRcwzWPWLNOSsqblT0W/ZWwj7Zcz8bQg2PmgscwFBp9baKTzKumd9maI+7ErKKdrvNc132SD8EDJphwSTRjgpeBGFBBNC3gknRreCsMKMCCtdotvBNnRDeCtcKMKCoOhW8Fj9zjgrjAsYUFYygw7LjsJSxA71j4qwwrW9f8AW1ujaJ8xsZD0IWH0pCMr9QzJ6gg13lG5RotHt5r6eocLiLFZjAdjpSNg4N2nq2rj1Ryo6Rc67ZzEPViAY0dgHzuVrdbWPmldLK4vke4ue47XOO0pkoN00XyyaThcCajnRvbK1rge+wI7iu1cnnKrBpMc24CGpAuYybteBtdGd/WDmOvavL6eoa58MrJYnFj2ODmuGRBGYKD2oha7qFrW3SNDHUCweehK0ejK3Jw7Dk4dTgtiQCEIQCEIQCEIQCEIQcV/aJ0yT5LRs2uLp3N4n6KIeJk9y6tq7ooUtJBTttaKJjMt7mtGI97rnvXF9cP+q1uhiObY5aVluqNoqHD+4ruuJA5dVlZpprXOYR1XxYd264U+6CUFZoepjHQYHEk3J6HAC5wnLIDctY5bdYDTaKexps+pcIBbbhcC6Q/caW+2t4EbQbgC/Gwv4rhf7RWky6ppYNzIXyntlfgHuiPilSOQHanooidgJ2bATt2bE3bNS6Wrcy+HftB3/NWZ+qZtx96ba+xu3Lsy+CsXadeH3s30cQsbHDcjflmST1pr943yLG+Dc82k5lt87HxVzz9DlNrFVR/R1NQz7M0rfg5WdNyk6SZ5tdUe0/H+O6pKypY5owswuvna1iLZf8/VRgFLwb9ovle0u6RkbJxI57msY18UJxOcQ1ouGA5khemI72GK17C9tl99upeZuRTQ3lGl43EXbA1857W2ZH/e9p9lelZ5sLS47AL7vmoFySBoJJAAFyTsA4lJgqGvF2ODhsuDcX4Kqrq9ssZZ0m3Izw4hYG9sndSf0Q+NjGxtdc536LgCT27BbLbuVzib1ZWRZCFFBC81ctOtPlWkXRNN4qa8TeBk/mu8bN9legNa9NCkop6g/wAuJzh1utZg73ELyDLIXOLnG7nElx4km5PigSEklKJSEAVhZWEHXf2d9PllVNSuPRmj51g/xIsnW7WO/sXf15K5MtIczpejfsvO2M9k14j+NetUAhCEAhCEAhCEAgoQg4FRZ65vJ3TTH7tI4BdvEq4nWt5jXMX2SSNI6+dpMP4rhdl5xBI55ZEijhyziQP84oWktCU1TbyiCGawsOdjY8gcAXC47k/dCDWqrko0XJtpI29cbpI/wPAVRVchGjneb5RH9mUOHg9rlvgKC9Bymr/Z1hP0VZK37cbH/hc1U9V+ztUj6Krgf9tkjPhiXb+cKUJUHnWs5CdJs81sMn2JgP8AMDVUVXJdpOPzqKY/Ywyf5bivUfPI51ByzkH1VmphUzVEL4nPMcTBI0scWsxOeQ11ja5aL9XUutPAIsQCOBzCZEgSg9Aw/RUR2xs7gB8EqmoGRm7QR7TiPAlPYlm6GHMSLpvEs3Qc05f9Lc3o5kIOc8zQfsRgvPvwLzyutftEV16qmi9SF7z2vfh+DFyUIMOSVlywgCsKdR0DXNxOzvs6hx7VEljwuI4FBK0LNgqYX+rNE7wkaV7PXirR4vNGBvkYP7wvaoQCEIQCEIQCEIQCEIug4fy5UxpdJUOkGg2Ba11vWgk5wDtcx5HsreKHW2KSETBsrWubia2Rha8g7Mhfbl3G6ncpWqf7x0dLC23Oi0kJP1rL2F92IFzfaWm8lGmHVVPHDIXCSnvFM03xBsQ6NweLQG9rSg26k0+xwH8RlyN+XuKnMrb8D2FWZ0Wxw/iMYTvyB95VRVavUznENjcxzduCzfHMHr/UIJAqx1pQqBx+KqJNA4DZs02dgBmSNovZwII8O9PDQlSPNmaeqSM+/CRZBaNlSaqEPYWuF2uFiMxcdyqRFVXIwwSWysySzrjb0SD8Uy/SsjDZ8EwtvZhePBrsW47tyqI8ugHsJ5sPDb5YKh4Nt12vaRfvVxoemexpMj5HYrdGQtJZa/pN23yVdFrXFexe5p4PY9tu3E1TYNNxv8yRjuoOBPuK3fVsSeZFrdKBUJtXxHvS/Kh1rCpRKLqOKkcUsSqKeujGU1jWQ9A7zhShKUzjWcSDz1y51GLSxHqwQjxxO/Mufhbtyzn/ALxL/wCOH/LC0hqBLnJOLasSpMe9BsEQs0dg+CptIu/iHt+AAUyLSIDAD5wFrbuo3VZK65QXGp1LzlfSM9eqgb3GVt/ddeyF5Y5GtG87pmmyyjxzO6sDHW/vLF6nQCEIQYusYkguSS5A7iScaaL02ZEEgyLHOKK6VNOnQTjKqGi1Qhirpq2HoyzsbHI3+W4teHuksPSIAB8d5vLdVKypdlt429RIufiED6hyPxmzGh2E5uOQDhuabEkjqGWeamqDo42ZgyDmEhw45mzuw7b9aBmjo3McXSc3h2jCHEhxO7FfI8OOxTmyk36Nu8bO5RNKaVZEGiQHpXtYXsRbP4Juk1jhfcXLXXthcLF24WAvfs2q9RJqKFr83sY7gCB8bJfk7LAYcsxlcDfe4Hem4Xv2kYm3Owi9r5ENA7tpOSfbM3ZfuOR47CopD6Jrtt+zLt3i/DwUCo1ZheDijjdcW6TbkZW2kqyjOwdR8N108g1dmpMTbhodGN3NyyA92YUao1cla60VTMN+GSISi2/ptBJK3FNvztbiDfhZBpjoappaA6KS+50ckTrDaTna3clGapb59PfrjeDfsDg34ra62N7smmzd5bk/b6JOQTEYDbAjCTlfMXO7abX9olUa3++8PnxTs9hxHizEnYtYoTlzrQeDuifB1lfTUGJwdhNz0SXEWw+JIPD3pZ0PHclwxAi2F1iO0ZbUFdDVh2xwI4hPYlW6e0dTQROlEQa5pDGgXbeR2zZtAGfcqGijbtZLOw7bc45wO/YTZQct5b4sOlcXrwRHwxN/KtBaumct1E7FTzE4riSIutYi2F7QfFy5iwoEyhNgp54TCBwyJLRcpKcYMkHav2cdDXkqqojJrWwMPW485J4Bsfiu6LU+S/VvyHRcEThaRw52Ub+cl6RB62twt9lbWgyi6wi6BkpJCzZLwoGHBNOCfndhF7X42+KijSEZ9LPhv9yBLwmXNKmNs7YR/wA6kp1Fw2235jwvn4oKyWQRNMr9gPRHrO3Ds61E0bp5z5GtcxpLjYll2uz9LI52WyeR8ScxY7LG3FpBA7lGkYyO4BDQBikNg1rW7c8ABJPC/wDvZiJdM8nECb4XYb8cgfEXt3JutLbC7Q518LRvxHPb6OQuTwCp2a3RDIBwH2Bb8ak12kwBFIcxfGLA3c0jAeicwRjBHHYmGrGlpMI6VnOve5GY4AE5kDrN0/gF72F+O9IhqmvHRcDxGwjqIOYPasvqWja5o7SAoo5uxNt+duviElw6ieqwIKeQgj7Nzh2Z27rlO4DxPu/RLQgTzfHPt/RKQhAJiskYGHHm05W24r+iBvJ4KNK089ZznYXjoWcQA5ozbYcR0r9RT7KdjXX2uG8lznC/Am9kGdHtcImB/nYRfeb9Z3lZkqgDuIF8RBHR35jakVkkmH+EGl39V7dezeiCGwxFrWvIGIt3m1ttrnvQaNyl6V+gjB87FMezzWHwLlrtDpGyb5QHSS18hbYsjDYmi9j0B0v7i5UcIlb6Du4X+CCz1/pPKtHyAZvjtMzj0L4wPYLvBcRY5drpdKWOfgf0K5lrhq95PMXRj+BISYz6p2mM9Y3cRY8UFMSm3tWA9ZxIMNYt+5HtTDXV7ZJG3p6ctkkuMnPBvHF3kXPU08VrGrmrU1dMIoGk+s8+axvrOPy3r0vqRoVtBTsp4w3CLlzrdN7yOk952XytbcABuQbbiWcSYEizjQPXRdN41kPQOLBKysFAzLKQtR07Vzvfh/hNjvmSxzpC3eA69mm29bi4KJPRNdtARK5a2onhb58jzvLrWB4ANAyS4NfKmM53I7fkVv8APoVp3Kqq9VWO3KirpOVf6xviLe8K1ptfqeQkkhpIsbXNxwIxZ96oazUcblRVmpThsQdHi0pTHOMRk7v4bAe6zwVIqq9zHNIjdLlm5liy52WvdxIGWZ37FxqXRM0fmlw7ylwafqod5NuNx8EOurMhDmlzg4PuOjJhc9wJzIIzFuJFkitLWhzA4NI6JAaOkd5cb3AWg0PKE9hu5haTkXNAJtvzFj71e0ev0L743AuyAMlsTezEM78CSFUb7o/T0LmgXEZAtgd0bW3A7CFYNqWnY5p7wtMi0wx46JAaduENA2bywG4y4p2SVuBrui836TG5u6r8e7q45MXW0VWlY4xdzx1AZuJ4ABRXaWe3C5zBhdfotILwBv22PWPeVV0cYxNYHCMuBMT2jousL2sdjhc3bkrOkcDIGTNtLY2J6TZAN7HHPLbh3XUEuPSbDa2K7hcAscCfEWVfV6zMY7Dm4jbgAIB4YiRc9it+YbwGWy2VuyyZl0ZG43c0E9bWuPiQSnBHpJBK5khNxhJjFrAei4uF/OztwtdNaS0M6W3TLbXyGYJJuTtCs44QNnZ3cBwHUEu6KjUVKWNAJJsALnMm28/BR9K6T5mOSRw6MbC+9/OdmGst1n4hWDnWWg676xxSSGkxDokOl6VhiHmxjjbaeuyg0ZukC4kvbckkkg7STc+9TIatnWO0forCHQcbthcPBwUqPVInzXsP2rt/VBXzyRGIhxa7MG205X2cFqukowQWNbdrsi13Sa7tafjtC6G3UzD9K4DfZmfvSDFTxZRM5xw3ts7xeeiEHKI+TgzG7WOiB3l129wcL+9XNDyUU0ZBqJnu/oFm38AXHuW6TySv/oHBuZ+8fkAkQ0ZGzbvO0ntJzKCXoeNsMYjpomQsG8jMniWg3cetxV5QdE4i5znbLk5DqDRkPBU0MZCmxuQbCytTraoKijkUhkiC4bUpYqFVskTwkQXpWCsrCDBSSEuywQgbISHMTySUEZ0ITElCDuU8hYwoKWbQrTuCq6rVVjvRW2FiSY0HOqzUdp2BUlXqO4bAuuOhCafSAoOKv1XmjN24m/ZJHwTkdfWRemXW3PAcP1XX5NFtO5QZ9XmncFRz+i12lDmiSMecOmwkWz87CbjJbMNf4nXiqHOY5jrXLSbOYbY2PaDY5e9PVWp7DuVdX6ptcSXMNztc02ueJBBF/BEblo/XGCS2GSN3Y4X8FcRVrXb/ABXHqrUsehiJ6wMuwgm/gEuj0bVwfRyyjqxEj7pyQdjc5Q6/SDIW4nyNYNxJtfsHpdgBWjQ1de9objwgb2taHH2iLjuspFLqkXOxyuc9x2lxLie8qKXW62ucMFPiO0c64WNjujaPN7Tn2Kpi0Pi2tBvxF/itvptCMYMgFJFGOCDTo9Wmbmlh4sc5n4Sp1Po+RnmzP7Hhj/fYH3rY/JgkmmQUs1GZDeVzpP6TZrPutyPfdBoxawFlcGBI5hBTGjWPJFcGBJMCCqFMnGwKw5hZ5hBDbEnWxqQIUsRIGWtTrWpYjTjWILiyELCAQUIKBKFlYQFlhZshAmyxZKKECMKxhS0IEFqxhTiCEDXNhYMQT1kEIIxphwCT5I3gpSLIGG0wSxGnAFmyBqyC1OWWLIGixJLU9hSSEDOBJwJ8hYLUDBYkmNP2WCEDHNo5pPhqLIGQxGBPWRZA2GLIYl2WbIP/2Q=="/>
          <p:cNvSpPr>
            <a:spLocks noChangeAspect="1" noChangeArrowheads="1"/>
          </p:cNvSpPr>
          <p:nvPr/>
        </p:nvSpPr>
        <p:spPr bwMode="auto">
          <a:xfrm>
            <a:off x="155575" y="-852488"/>
            <a:ext cx="2562225" cy="17907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6868" name="AutoShape 4" descr="data:image/jpeg;base64,/9j/4AAQSkZJRgABAQAAAQABAAD/2wCEAAkGBhQSEBUUEhQVFBQVFBQUFBQUFxUWFBQUFBQVFBUUFBQXGyYeFxkjGRUUHy8gIycpLCwsFh4xNTAqNSYsLCkBCQoKDQwOFA8PFCkcFBwpKSkpKSkpKSkpKSkpKSkpKSkpKSkpLCkpKSkpKSksLCkpKTUpLCwpLCksKSkpLCkpKf/AABEIALwBDQMBIgACEQEDEQH/xAAcAAABBAMBAAAAAAAAAAAAAAAAAgMEBQEGBwj/xABGEAABAwICBQcIBwYFBQAAAAABAAIDBBESIQUGMUFRBxMiYXGBkRQyQlKCobHBM1NykrLC0QgVI0NiomOz0uHwJCVzo/H/xAAWAQEBAQAAAAAAAAAAAAAAAAAAAQL/xAAaEQEBAQEBAQEAAAAAAAAAAAAAAREhAlFB/9oADAMBAAIRAxEAPwDuKEIQCEIQCEIQCEIQCEIQCEIQCEIQCEIQCEIQCEIQCEIQCEIQCEIQCEIQCEIQCEIQCEIQCEIQCEIQCEIQCEIQCEIQCEJqWayB1ChmoPX7v0Tb8/SeOx3+yCwQq3P6yT/1n4sWbu+tf3iM/lQWKFXYn/WnvY35EJQlk+sb3xn5PQT0KBz8nrx/cePzlHlEnGI/fHyKCehQhUyerGfbcPyI8rk9RndJ+rAgmoUPyx/1fg9nzIQa9w/kydxjP50ExCr2aaZezg9h/qaR8LqdHIHC4II4hApCEIBCEIBCEIBCEIBCEIBCEIBCEIBCFgm21BlF1zyq5QZq2pdS6IDHCM2nrpAXQRdUTR9K/bbcbbxmLuh1bDADLLLUSb5JnYs9+CMdCMdTR3lBsc01gq6qqw0FzikiAgWBIA3bkxUUjnDzj4C/wQazWa0VEknN0zNpsCQTfsW06L0POG3qKgued0bWNa3quQS73Kmdq24OxNfIHbiHuB9xTzaapbsmkPa4n4oL86Mduld3tYfkFj93SfWjvYPk5Uglqh/Nd3hh+LVn941Q9IHta35AILryGX12H2CPzJJpJv8ADP3h+qqRpypG0MPa0/JyUNY5xtjYfvD5lBZmnm9WM9j3fNqwWS/Vg9jx8wFAGtMm+Edzz/pSxrZxhd3OB+ICCX/E+qd3Oj/1LHOuG2KTwafgUyNbGb45B9w/mTg1qi3iQeyD8CgV5RxZIPYd8glxzA+af1WG6ywH0nDtY/5BYk0tTP2vF9xs5pHeQgkXDsnZpDWc2cv/AL2pmGdrr4XBwHpDYf0KkseCLFBLjkBFwlqAxxYf+Zqax9xcIFIQhAIQhAIQhAIQhAIQhAIQhALkXKjrXNV1bND0B6chDamQbACMRjJGxobdz7brN4hdA121kFBQTVBsXMbaNp9KV3Rjb2YiL9QK57yDauksm0jNd0s73sY520tDsUsl+LpMvY60HQ9WNWYqGlZTwizWi7nHzpHnzpH/ANR9wsNgVrgTlkIGsCxzaWyQHYQbGxtnnwRLKGtLnEBrQXOJyAAFySdwAQILFjm1pMfLdookgzubmRcwzWPWLNOSsqblT0W/ZWwj7Zcz8bQg2PmgscwFBp9baKTzKumd9maI+7ErKKdrvNc132SD8EDJphwSTRjgpeBGFBBNC3gknRreCsMKMCCtdotvBNnRDeCtcKMKCoOhW8Fj9zjgrjAsYUFYygw7LjsJSxA71j4qwwrW9f8AW1ujaJ8xsZD0IWH0pCMr9QzJ6gg13lG5RotHt5r6eocLiLFZjAdjpSNg4N2nq2rj1Ryo6Rc67ZzEPViAY0dgHzuVrdbWPmldLK4vke4ue47XOO0pkoN00XyyaThcCajnRvbK1rge+wI7iu1cnnKrBpMc24CGpAuYybteBtdGd/WDmOvavL6eoa58MrJYnFj2ODmuGRBGYKD2oha7qFrW3SNDHUCweehK0ejK3Jw7Dk4dTgtiQCEIQCEIQCEIQCEIQcV/aJ0yT5LRs2uLp3N4n6KIeJk9y6tq7ooUtJBTttaKJjMt7mtGI97rnvXF9cP+q1uhiObY5aVluqNoqHD+4ruuJA5dVlZpprXOYR1XxYd264U+6CUFZoepjHQYHEk3J6HAC5wnLIDctY5bdYDTaKexps+pcIBbbhcC6Q/caW+2t4EbQbgC/Gwv4rhf7RWky6ppYNzIXyntlfgHuiPilSOQHanooidgJ2bATt2bE3bNS6Wrcy+HftB3/NWZ+qZtx96ba+xu3Lsy+CsXadeH3s30cQsbHDcjflmST1pr943yLG+Dc82k5lt87HxVzz9DlNrFVR/R1NQz7M0rfg5WdNyk6SZ5tdUe0/H+O6pKypY5owswuvna1iLZf8/VRgFLwb9ovle0u6RkbJxI57msY18UJxOcQ1ouGA5khemI72GK17C9tl99upeZuRTQ3lGl43EXbA1857W2ZH/e9p9lelZ5sLS47AL7vmoFySBoJJAAFyTsA4lJgqGvF2ODhsuDcX4Kqrq9ssZZ0m3Izw4hYG9sndSf0Q+NjGxtdc536LgCT27BbLbuVzib1ZWRZCFFBC81ctOtPlWkXRNN4qa8TeBk/mu8bN9legNa9NCkop6g/wAuJzh1utZg73ELyDLIXOLnG7nElx4km5PigSEklKJSEAVhZWEHXf2d9PllVNSuPRmj51g/xIsnW7WO/sXf15K5MtIczpejfsvO2M9k14j+NetUAhCEAhCEAhCEAgoQg4FRZ65vJ3TTH7tI4BdvEq4nWt5jXMX2SSNI6+dpMP4rhdl5xBI55ZEijhyziQP84oWktCU1TbyiCGawsOdjY8gcAXC47k/dCDWqrko0XJtpI29cbpI/wPAVRVchGjneb5RH9mUOHg9rlvgKC9Bymr/Z1hP0VZK37cbH/hc1U9V+ztUj6Krgf9tkjPhiXb+cKUJUHnWs5CdJs81sMn2JgP8AMDVUVXJdpOPzqKY/Ywyf5bivUfPI51ByzkH1VmphUzVEL4nPMcTBI0scWsxOeQ11ja5aL9XUutPAIsQCOBzCZEgSg9Aw/RUR2xs7gB8EqmoGRm7QR7TiPAlPYlm6GHMSLpvEs3Qc05f9Lc3o5kIOc8zQfsRgvPvwLzyutftEV16qmi9SF7z2vfh+DFyUIMOSVlywgCsKdR0DXNxOzvs6hx7VEljwuI4FBK0LNgqYX+rNE7wkaV7PXirR4vNGBvkYP7wvaoQCEIQCEIQCEIQCEIug4fy5UxpdJUOkGg2Ba11vWgk5wDtcx5HsreKHW2KSETBsrWubia2Rha8g7Mhfbl3G6ncpWqf7x0dLC23Oi0kJP1rL2F92IFzfaWm8lGmHVVPHDIXCSnvFM03xBsQ6NweLQG9rSg26k0+xwH8RlyN+XuKnMrb8D2FWZ0Wxw/iMYTvyB95VRVavUznENjcxzduCzfHMHr/UIJAqx1pQqBx+KqJNA4DZs02dgBmSNovZwII8O9PDQlSPNmaeqSM+/CRZBaNlSaqEPYWuF2uFiMxcdyqRFVXIwwSWysySzrjb0SD8Uy/SsjDZ8EwtvZhePBrsW47tyqI8ugHsJ5sPDb5YKh4Nt12vaRfvVxoemexpMj5HYrdGQtJZa/pN23yVdFrXFexe5p4PY9tu3E1TYNNxv8yRjuoOBPuK3fVsSeZFrdKBUJtXxHvS/Kh1rCpRKLqOKkcUsSqKeujGU1jWQ9A7zhShKUzjWcSDz1y51GLSxHqwQjxxO/Mufhbtyzn/ALxL/wCOH/LC0hqBLnJOLasSpMe9BsEQs0dg+CptIu/iHt+AAUyLSIDAD5wFrbuo3VZK65QXGp1LzlfSM9eqgb3GVt/ddeyF5Y5GtG87pmmyyjxzO6sDHW/vLF6nQCEIQYusYkguSS5A7iScaaL02ZEEgyLHOKK6VNOnQTjKqGi1Qhirpq2HoyzsbHI3+W4teHuksPSIAB8d5vLdVKypdlt429RIufiED6hyPxmzGh2E5uOQDhuabEkjqGWeamqDo42ZgyDmEhw45mzuw7b9aBmjo3McXSc3h2jCHEhxO7FfI8OOxTmyk36Nu8bO5RNKaVZEGiQHpXtYXsRbP4Juk1jhfcXLXXthcLF24WAvfs2q9RJqKFr83sY7gCB8bJfk7LAYcsxlcDfe4Hem4Xv2kYm3Owi9r5ENA7tpOSfbM3ZfuOR47CopD6Jrtt+zLt3i/DwUCo1ZheDijjdcW6TbkZW2kqyjOwdR8N108g1dmpMTbhodGN3NyyA92YUao1cla60VTMN+GSISi2/ptBJK3FNvztbiDfhZBpjoappaA6KS+50ckTrDaTna3clGapb59PfrjeDfsDg34ra62N7smmzd5bk/b6JOQTEYDbAjCTlfMXO7abX9olUa3++8PnxTs9hxHizEnYtYoTlzrQeDuifB1lfTUGJwdhNz0SXEWw+JIPD3pZ0PHclwxAi2F1iO0ZbUFdDVh2xwI4hPYlW6e0dTQROlEQa5pDGgXbeR2zZtAGfcqGijbtZLOw7bc45wO/YTZQct5b4sOlcXrwRHwxN/KtBaumct1E7FTzE4riSIutYi2F7QfFy5iwoEyhNgp54TCBwyJLRcpKcYMkHav2cdDXkqqojJrWwMPW485J4Bsfiu6LU+S/VvyHRcEThaRw52Ub+cl6RB62twt9lbWgyi6wi6BkpJCzZLwoGHBNOCfndhF7X42+KijSEZ9LPhv9yBLwmXNKmNs7YR/wA6kp1Fw2235jwvn4oKyWQRNMr9gPRHrO3Ds61E0bp5z5GtcxpLjYll2uz9LI52WyeR8ScxY7LG3FpBA7lGkYyO4BDQBikNg1rW7c8ABJPC/wDvZiJdM8nECb4XYb8cgfEXt3JutLbC7Q518LRvxHPb6OQuTwCp2a3RDIBwH2Bb8ak12kwBFIcxfGLA3c0jAeicwRjBHHYmGrGlpMI6VnOve5GY4AE5kDrN0/gF72F+O9IhqmvHRcDxGwjqIOYPasvqWja5o7SAoo5uxNt+duviElw6ieqwIKeQgj7Nzh2Z27rlO4DxPu/RLQgTzfHPt/RKQhAJiskYGHHm05W24r+iBvJ4KNK089ZznYXjoWcQA5ozbYcR0r9RT7KdjXX2uG8lznC/Am9kGdHtcImB/nYRfeb9Z3lZkqgDuIF8RBHR35jakVkkmH+EGl39V7dezeiCGwxFrWvIGIt3m1ttrnvQaNyl6V+gjB87FMezzWHwLlrtDpGyb5QHSS18hbYsjDYmi9j0B0v7i5UcIlb6Du4X+CCz1/pPKtHyAZvjtMzj0L4wPYLvBcRY5drpdKWOfgf0K5lrhq95PMXRj+BISYz6p2mM9Y3cRY8UFMSm3tWA9ZxIMNYt+5HtTDXV7ZJG3p6ctkkuMnPBvHF3kXPU08VrGrmrU1dMIoGk+s8+axvrOPy3r0vqRoVtBTsp4w3CLlzrdN7yOk952XytbcABuQbbiWcSYEizjQPXRdN41kPQOLBKysFAzLKQtR07Vzvfh/hNjvmSxzpC3eA69mm29bi4KJPRNdtARK5a2onhb58jzvLrWB4ANAyS4NfKmM53I7fkVv8APoVp3Kqq9VWO3KirpOVf6xviLe8K1ptfqeQkkhpIsbXNxwIxZ96oazUcblRVmpThsQdHi0pTHOMRk7v4bAe6zwVIqq9zHNIjdLlm5liy52WvdxIGWZ37FxqXRM0fmlw7ylwafqod5NuNx8EOurMhDmlzg4PuOjJhc9wJzIIzFuJFkitLWhzA4NI6JAaOkd5cb3AWg0PKE9hu5haTkXNAJtvzFj71e0ev0L743AuyAMlsTezEM78CSFUb7o/T0LmgXEZAtgd0bW3A7CFYNqWnY5p7wtMi0wx46JAaduENA2bywG4y4p2SVuBrui836TG5u6r8e7q45MXW0VWlY4xdzx1AZuJ4ABRXaWe3C5zBhdfotILwBv22PWPeVV0cYxNYHCMuBMT2jousL2sdjhc3bkrOkcDIGTNtLY2J6TZAN7HHPLbh3XUEuPSbDa2K7hcAscCfEWVfV6zMY7Dm4jbgAIB4YiRc9it+YbwGWy2VuyyZl0ZG43c0E9bWuPiQSnBHpJBK5khNxhJjFrAei4uF/OztwtdNaS0M6W3TLbXyGYJJuTtCs44QNnZ3cBwHUEu6KjUVKWNAJJsALnMm28/BR9K6T5mOSRw6MbC+9/OdmGst1n4hWDnWWg676xxSSGkxDokOl6VhiHmxjjbaeuyg0ZukC4kvbckkkg7STc+9TIatnWO0forCHQcbthcPBwUqPVInzXsP2rt/VBXzyRGIhxa7MG205X2cFqukowQWNbdrsi13Sa7tafjtC6G3UzD9K4DfZmfvSDFTxZRM5xw3ts7xeeiEHKI+TgzG7WOiB3l129wcL+9XNDyUU0ZBqJnu/oFm38AXHuW6TySv/oHBuZ+8fkAkQ0ZGzbvO0ntJzKCXoeNsMYjpomQsG8jMniWg3cetxV5QdE4i5znbLk5DqDRkPBU0MZCmxuQbCytTraoKijkUhkiC4bUpYqFVskTwkQXpWCsrCDBSSEuywQgbISHMTySUEZ0ITElCDuU8hYwoKWbQrTuCq6rVVjvRW2FiSY0HOqzUdp2BUlXqO4bAuuOhCafSAoOKv1XmjN24m/ZJHwTkdfWRemXW3PAcP1XX5NFtO5QZ9XmncFRz+i12lDmiSMecOmwkWz87CbjJbMNf4nXiqHOY5jrXLSbOYbY2PaDY5e9PVWp7DuVdX6ptcSXMNztc02ueJBBF/BEblo/XGCS2GSN3Y4X8FcRVrXb/ABXHqrUsehiJ6wMuwgm/gEuj0bVwfRyyjqxEj7pyQdjc5Q6/SDIW4nyNYNxJtfsHpdgBWjQ1de9objwgb2taHH2iLjuspFLqkXOxyuc9x2lxLie8qKXW62ucMFPiO0c64WNjujaPN7Tn2Kpi0Pi2tBvxF/itvptCMYMgFJFGOCDTo9Wmbmlh4sc5n4Sp1Po+RnmzP7Hhj/fYH3rY/JgkmmQUs1GZDeVzpP6TZrPutyPfdBoxawFlcGBI5hBTGjWPJFcGBJMCCqFMnGwKw5hZ5hBDbEnWxqQIUsRIGWtTrWpYjTjWILiyELCAQUIKBKFlYQFlhZshAmyxZKKECMKxhS0IEFqxhTiCEDXNhYMQT1kEIIxphwCT5I3gpSLIGG0wSxGnAFmyBqyC1OWWLIGixJLU9hSSEDOBJwJ8hYLUDBYkmNP2WCEDHNo5pPhqLIGQxGBPWRZA2GLIYl2WbIP/2Q=="/>
          <p:cNvSpPr>
            <a:spLocks noChangeAspect="1" noChangeArrowheads="1"/>
          </p:cNvSpPr>
          <p:nvPr/>
        </p:nvSpPr>
        <p:spPr bwMode="auto">
          <a:xfrm>
            <a:off x="155575" y="-852488"/>
            <a:ext cx="2562225" cy="17907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6870" name="AutoShape 6" descr="data:image/jpeg;base64,/9j/4AAQSkZJRgABAQAAAQABAAD/2wCEAAkGBhQSEBUUEhQVFBQVFBQUFBQUFxUWFBQUFBQVFBUUFBQXGyYeFxkjGRUUHy8gIycpLCwsFh4xNTAqNSYsLCkBCQoKDQwOFA8PFCkcFBwpKSkpKSkpKSkpKSkpKSkpKSkpKSkpLCkpKSkpKSksLCkpKTUpLCwpLCksKSkpLCkpKf/AABEIALwBDQMBIgACEQEDEQH/xAAcAAABBAMBAAAAAAAAAAAAAAAAAgMEBQEGBwj/xABGEAABAwICBQcIBwYFBQAAAAABAAIDBBESIQUGMUFRBxMiYXGBkRQyQlKCobHBM1NykrLC0QgVI0NiomOz0uHwJCVzo/H/xAAWAQEBAQAAAAAAAAAAAAAAAAAAAQL/xAAaEQEBAQEBAQEAAAAAAAAAAAAAAREhAlFB/9oADAMBAAIRAxEAPwDuKEIQCEIQCEIQCEIQCEIQCEIQCEIQCEIQCEIQCEIQCEIQCEIQCEIQCEIQCEIQCEIQCEIQCEIQCEIQCEIQCEIQCEIQCEJqWayB1ChmoPX7v0Tb8/SeOx3+yCwQq3P6yT/1n4sWbu+tf3iM/lQWKFXYn/WnvY35EJQlk+sb3xn5PQT0KBz8nrx/cePzlHlEnGI/fHyKCehQhUyerGfbcPyI8rk9RndJ+rAgmoUPyx/1fg9nzIQa9w/kydxjP50ExCr2aaZezg9h/qaR8LqdHIHC4II4hApCEIBCEIBCEIBCEIBCEIBCEIBCEIBCFgm21BlF1zyq5QZq2pdS6IDHCM2nrpAXQRdUTR9K/bbcbbxmLuh1bDADLLLUSb5JnYs9+CMdCMdTR3lBsc01gq6qqw0FzikiAgWBIA3bkxUUjnDzj4C/wQazWa0VEknN0zNpsCQTfsW06L0POG3qKgued0bWNa3quQS73Kmdq24OxNfIHbiHuB9xTzaapbsmkPa4n4oL86Mduld3tYfkFj93SfWjvYPk5Uglqh/Nd3hh+LVn941Q9IHta35AILryGX12H2CPzJJpJv8ADP3h+qqRpypG0MPa0/JyUNY5xtjYfvD5lBZmnm9WM9j3fNqwWS/Vg9jx8wFAGtMm+Edzz/pSxrZxhd3OB+ICCX/E+qd3Oj/1LHOuG2KTwafgUyNbGb45B9w/mTg1qi3iQeyD8CgV5RxZIPYd8glxzA+af1WG6ywH0nDtY/5BYk0tTP2vF9xs5pHeQgkXDsnZpDWc2cv/AL2pmGdrr4XBwHpDYf0KkseCLFBLjkBFwlqAxxYf+Zqax9xcIFIQhAIQhAIQhAIQhAIQhAIQhALkXKjrXNV1bND0B6chDamQbACMRjJGxobdz7brN4hdA121kFBQTVBsXMbaNp9KV3Rjb2YiL9QK57yDauksm0jNd0s73sY520tDsUsl+LpMvY60HQ9WNWYqGlZTwizWi7nHzpHnzpH/ANR9wsNgVrgTlkIGsCxzaWyQHYQbGxtnnwRLKGtLnEBrQXOJyAAFySdwAQILFjm1pMfLdookgzubmRcwzWPWLNOSsqblT0W/ZWwj7Zcz8bQg2PmgscwFBp9baKTzKumd9maI+7ErKKdrvNc132SD8EDJphwSTRjgpeBGFBBNC3gknRreCsMKMCCtdotvBNnRDeCtcKMKCoOhW8Fj9zjgrjAsYUFYygw7LjsJSxA71j4qwwrW9f8AW1ujaJ8xsZD0IWH0pCMr9QzJ6gg13lG5RotHt5r6eocLiLFZjAdjpSNg4N2nq2rj1Ryo6Rc67ZzEPViAY0dgHzuVrdbWPmldLK4vke4ue47XOO0pkoN00XyyaThcCajnRvbK1rge+wI7iu1cnnKrBpMc24CGpAuYybteBtdGd/WDmOvavL6eoa58MrJYnFj2ODmuGRBGYKD2oha7qFrW3SNDHUCweehK0ejK3Jw7Dk4dTgtiQCEIQCEIQCEIQCEIQcV/aJ0yT5LRs2uLp3N4n6KIeJk9y6tq7ooUtJBTttaKJjMt7mtGI97rnvXF9cP+q1uhiObY5aVluqNoqHD+4ruuJA5dVlZpprXOYR1XxYd264U+6CUFZoepjHQYHEk3J6HAC5wnLIDctY5bdYDTaKexps+pcIBbbhcC6Q/caW+2t4EbQbgC/Gwv4rhf7RWky6ppYNzIXyntlfgHuiPilSOQHanooidgJ2bATt2bE3bNS6Wrcy+HftB3/NWZ+qZtx96ba+xu3Lsy+CsXadeH3s30cQsbHDcjflmST1pr943yLG+Dc82k5lt87HxVzz9DlNrFVR/R1NQz7M0rfg5WdNyk6SZ5tdUe0/H+O6pKypY5owswuvna1iLZf8/VRgFLwb9ovle0u6RkbJxI57msY18UJxOcQ1ouGA5khemI72GK17C9tl99upeZuRTQ3lGl43EXbA1857W2ZH/e9p9lelZ5sLS47AL7vmoFySBoJJAAFyTsA4lJgqGvF2ODhsuDcX4Kqrq9ssZZ0m3Izw4hYG9sndSf0Q+NjGxtdc536LgCT27BbLbuVzib1ZWRZCFFBC81ctOtPlWkXRNN4qa8TeBk/mu8bN9legNa9NCkop6g/wAuJzh1utZg73ELyDLIXOLnG7nElx4km5PigSEklKJSEAVhZWEHXf2d9PllVNSuPRmj51g/xIsnW7WO/sXf15K5MtIczpejfsvO2M9k14j+NetUAhCEAhCEAhCEAgoQg4FRZ65vJ3TTH7tI4BdvEq4nWt5jXMX2SSNI6+dpMP4rhdl5xBI55ZEijhyziQP84oWktCU1TbyiCGawsOdjY8gcAXC47k/dCDWqrko0XJtpI29cbpI/wPAVRVchGjneb5RH9mUOHg9rlvgKC9Bymr/Z1hP0VZK37cbH/hc1U9V+ztUj6Krgf9tkjPhiXb+cKUJUHnWs5CdJs81sMn2JgP8AMDVUVXJdpOPzqKY/Ywyf5bivUfPI51ByzkH1VmphUzVEL4nPMcTBI0scWsxOeQ11ja5aL9XUutPAIsQCOBzCZEgSg9Aw/RUR2xs7gB8EqmoGRm7QR7TiPAlPYlm6GHMSLpvEs3Qc05f9Lc3o5kIOc8zQfsRgvPvwLzyutftEV16qmi9SF7z2vfh+DFyUIMOSVlywgCsKdR0DXNxOzvs6hx7VEljwuI4FBK0LNgqYX+rNE7wkaV7PXirR4vNGBvkYP7wvaoQCEIQCEIQCEIQCEIug4fy5UxpdJUOkGg2Ba11vWgk5wDtcx5HsreKHW2KSETBsrWubia2Rha8g7Mhfbl3G6ncpWqf7x0dLC23Oi0kJP1rL2F92IFzfaWm8lGmHVVPHDIXCSnvFM03xBsQ6NweLQG9rSg26k0+xwH8RlyN+XuKnMrb8D2FWZ0Wxw/iMYTvyB95VRVavUznENjcxzduCzfHMHr/UIJAqx1pQqBx+KqJNA4DZs02dgBmSNovZwII8O9PDQlSPNmaeqSM+/CRZBaNlSaqEPYWuF2uFiMxcdyqRFVXIwwSWysySzrjb0SD8Uy/SsjDZ8EwtvZhePBrsW47tyqI8ugHsJ5sPDb5YKh4Nt12vaRfvVxoemexpMj5HYrdGQtJZa/pN23yVdFrXFexe5p4PY9tu3E1TYNNxv8yRjuoOBPuK3fVsSeZFrdKBUJtXxHvS/Kh1rCpRKLqOKkcUsSqKeujGU1jWQ9A7zhShKUzjWcSDz1y51GLSxHqwQjxxO/Mufhbtyzn/ALxL/wCOH/LC0hqBLnJOLasSpMe9BsEQs0dg+CptIu/iHt+AAUyLSIDAD5wFrbuo3VZK65QXGp1LzlfSM9eqgb3GVt/ddeyF5Y5GtG87pmmyyjxzO6sDHW/vLF6nQCEIQYusYkguSS5A7iScaaL02ZEEgyLHOKK6VNOnQTjKqGi1Qhirpq2HoyzsbHI3+W4teHuksPSIAB8d5vLdVKypdlt429RIufiED6hyPxmzGh2E5uOQDhuabEkjqGWeamqDo42ZgyDmEhw45mzuw7b9aBmjo3McXSc3h2jCHEhxO7FfI8OOxTmyk36Nu8bO5RNKaVZEGiQHpXtYXsRbP4Juk1jhfcXLXXthcLF24WAvfs2q9RJqKFr83sY7gCB8bJfk7LAYcsxlcDfe4Hem4Xv2kYm3Owi9r5ENA7tpOSfbM3ZfuOR47CopD6Jrtt+zLt3i/DwUCo1ZheDijjdcW6TbkZW2kqyjOwdR8N108g1dmpMTbhodGN3NyyA92YUao1cla60VTMN+GSISi2/ptBJK3FNvztbiDfhZBpjoappaA6KS+50ckTrDaTna3clGapb59PfrjeDfsDg34ra62N7smmzd5bk/b6JOQTEYDbAjCTlfMXO7abX9olUa3++8PnxTs9hxHizEnYtYoTlzrQeDuifB1lfTUGJwdhNz0SXEWw+JIPD3pZ0PHclwxAi2F1iO0ZbUFdDVh2xwI4hPYlW6e0dTQROlEQa5pDGgXbeR2zZtAGfcqGijbtZLOw7bc45wO/YTZQct5b4sOlcXrwRHwxN/KtBaumct1E7FTzE4riSIutYi2F7QfFy5iwoEyhNgp54TCBwyJLRcpKcYMkHav2cdDXkqqojJrWwMPW485J4Bsfiu6LU+S/VvyHRcEThaRw52Ub+cl6RB62twt9lbWgyi6wi6BkpJCzZLwoGHBNOCfndhF7X42+KijSEZ9LPhv9yBLwmXNKmNs7YR/wA6kp1Fw2235jwvn4oKyWQRNMr9gPRHrO3Ds61E0bp5z5GtcxpLjYll2uz9LI52WyeR8ScxY7LG3FpBA7lGkYyO4BDQBikNg1rW7c8ABJPC/wDvZiJdM8nECb4XYb8cgfEXt3JutLbC7Q518LRvxHPb6OQuTwCp2a3RDIBwH2Bb8ak12kwBFIcxfGLA3c0jAeicwRjBHHYmGrGlpMI6VnOve5GY4AE5kDrN0/gF72F+O9IhqmvHRcDxGwjqIOYPasvqWja5o7SAoo5uxNt+duviElw6ieqwIKeQgj7Nzh2Z27rlO4DxPu/RLQgTzfHPt/RKQhAJiskYGHHm05W24r+iBvJ4KNK089ZznYXjoWcQA5ozbYcR0r9RT7KdjXX2uG8lznC/Am9kGdHtcImB/nYRfeb9Z3lZkqgDuIF8RBHR35jakVkkmH+EGl39V7dezeiCGwxFrWvIGIt3m1ttrnvQaNyl6V+gjB87FMezzWHwLlrtDpGyb5QHSS18hbYsjDYmi9j0B0v7i5UcIlb6Du4X+CCz1/pPKtHyAZvjtMzj0L4wPYLvBcRY5drpdKWOfgf0K5lrhq95PMXRj+BISYz6p2mM9Y3cRY8UFMSm3tWA9ZxIMNYt+5HtTDXV7ZJG3p6ctkkuMnPBvHF3kXPU08VrGrmrU1dMIoGk+s8+axvrOPy3r0vqRoVtBTsp4w3CLlzrdN7yOk952XytbcABuQbbiWcSYEizjQPXRdN41kPQOLBKysFAzLKQtR07Vzvfh/hNjvmSxzpC3eA69mm29bi4KJPRNdtARK5a2onhb58jzvLrWB4ANAyS4NfKmM53I7fkVv8APoVp3Kqq9VWO3KirpOVf6xviLe8K1ptfqeQkkhpIsbXNxwIxZ96oazUcblRVmpThsQdHi0pTHOMRk7v4bAe6zwVIqq9zHNIjdLlm5liy52WvdxIGWZ37FxqXRM0fmlw7ylwafqod5NuNx8EOurMhDmlzg4PuOjJhc9wJzIIzFuJFkitLWhzA4NI6JAaOkd5cb3AWg0PKE9hu5haTkXNAJtvzFj71e0ev0L743AuyAMlsTezEM78CSFUb7o/T0LmgXEZAtgd0bW3A7CFYNqWnY5p7wtMi0wx46JAaduENA2bywG4y4p2SVuBrui836TG5u6r8e7q45MXW0VWlY4xdzx1AZuJ4ABRXaWe3C5zBhdfotILwBv22PWPeVV0cYxNYHCMuBMT2jousL2sdjhc3bkrOkcDIGTNtLY2J6TZAN7HHPLbh3XUEuPSbDa2K7hcAscCfEWVfV6zMY7Dm4jbgAIB4YiRc9it+YbwGWy2VuyyZl0ZG43c0E9bWuPiQSnBHpJBK5khNxhJjFrAei4uF/OztwtdNaS0M6W3TLbXyGYJJuTtCs44QNnZ3cBwHUEu6KjUVKWNAJJsALnMm28/BR9K6T5mOSRw6MbC+9/OdmGst1n4hWDnWWg676xxSSGkxDokOl6VhiHmxjjbaeuyg0ZukC4kvbckkkg7STc+9TIatnWO0forCHQcbthcPBwUqPVInzXsP2rt/VBXzyRGIhxa7MG205X2cFqukowQWNbdrsi13Sa7tafjtC6G3UzD9K4DfZmfvSDFTxZRM5xw3ts7xeeiEHKI+TgzG7WOiB3l129wcL+9XNDyUU0ZBqJnu/oFm38AXHuW6TySv/oHBuZ+8fkAkQ0ZGzbvO0ntJzKCXoeNsMYjpomQsG8jMniWg3cetxV5QdE4i5znbLk5DqDRkPBU0MZCmxuQbCytTraoKijkUhkiC4bUpYqFVskTwkQXpWCsrCDBSSEuywQgbISHMTySUEZ0ITElCDuU8hYwoKWbQrTuCq6rVVjvRW2FiSY0HOqzUdp2BUlXqO4bAuuOhCafSAoOKv1XmjN24m/ZJHwTkdfWRemXW3PAcP1XX5NFtO5QZ9XmncFRz+i12lDmiSMecOmwkWz87CbjJbMNf4nXiqHOY5jrXLSbOYbY2PaDY5e9PVWp7DuVdX6ptcSXMNztc02ueJBBF/BEblo/XGCS2GSN3Y4X8FcRVrXb/ABXHqrUsehiJ6wMuwgm/gEuj0bVwfRyyjqxEj7pyQdjc5Q6/SDIW4nyNYNxJtfsHpdgBWjQ1de9objwgb2taHH2iLjuspFLqkXOxyuc9x2lxLie8qKXW62ucMFPiO0c64WNjujaPN7Tn2Kpi0Pi2tBvxF/itvptCMYMgFJFGOCDTo9Wmbmlh4sc5n4Sp1Po+RnmzP7Hhj/fYH3rY/JgkmmQUs1GZDeVzpP6TZrPutyPfdBoxawFlcGBI5hBTGjWPJFcGBJMCCqFMnGwKw5hZ5hBDbEnWxqQIUsRIGWtTrWpYjTjWILiyELCAQUIKBKFlYQFlhZshAmyxZKKECMKxhS0IEFqxhTiCEDXNhYMQT1kEIIxphwCT5I3gpSLIGG0wSxGnAFmyBqyC1OWWLIGixJLU9hSSEDOBJwJ8hYLUDBYkmNP2WCEDHNo5pPhqLIGQxGBPWRZA2GLIYl2WbIP/2Q=="/>
          <p:cNvSpPr>
            <a:spLocks noChangeAspect="1" noChangeArrowheads="1"/>
          </p:cNvSpPr>
          <p:nvPr/>
        </p:nvSpPr>
        <p:spPr bwMode="auto">
          <a:xfrm>
            <a:off x="155575" y="-852488"/>
            <a:ext cx="2562225" cy="17907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6872" name="AutoShape 8" descr="data:image/jpeg;base64,/9j/4AAQSkZJRgABAQAAAQABAAD/2wCEAAkGBhQSEBUUEhQVFBQVFBQUFBQUFxUWFBQUFBQVFBUUFBQXGyYeFxkjGRUUHy8gIycpLCwsFh4xNTAqNSYsLCkBCQoKDQwOFA8PFCkcFBwpKSkpKSkpKSkpKSkpKSkpKSkpKSkpLCkpKSkpKSksLCkpKTUpLCwpLCksKSkpLCkpKf/AABEIALwBDQMBIgACEQEDEQH/xAAcAAABBAMBAAAAAAAAAAAAAAAAAgMEBQEGBwj/xABGEAABAwICBQcIBwYFBQAAAAABAAIDBBESIQUGMUFRBxMiYXGBkRQyQlKCobHBM1NykrLC0QgVI0NiomOz0uHwJCVzo/H/xAAWAQEBAQAAAAAAAAAAAAAAAAAAAQL/xAAaEQEBAQEBAQEAAAAAAAAAAAAAAREhAlFB/9oADAMBAAIRAxEAPwDuKEIQCEIQCEIQCEIQCEIQCEIQCEIQCEIQCEIQCEIQCEIQCEIQCEIQCEIQCEIQCEIQCEIQCEIQCEIQCEIQCEIQCEIQCEJqWayB1ChmoPX7v0Tb8/SeOx3+yCwQq3P6yT/1n4sWbu+tf3iM/lQWKFXYn/WnvY35EJQlk+sb3xn5PQT0KBz8nrx/cePzlHlEnGI/fHyKCehQhUyerGfbcPyI8rk9RndJ+rAgmoUPyx/1fg9nzIQa9w/kydxjP50ExCr2aaZezg9h/qaR8LqdHIHC4II4hApCEIBCEIBCEIBCEIBCEIBCEIBCEIBCFgm21BlF1zyq5QZq2pdS6IDHCM2nrpAXQRdUTR9K/bbcbbxmLuh1bDADLLLUSb5JnYs9+CMdCMdTR3lBsc01gq6qqw0FzikiAgWBIA3bkxUUjnDzj4C/wQazWa0VEknN0zNpsCQTfsW06L0POG3qKgued0bWNa3quQS73Kmdq24OxNfIHbiHuB9xTzaapbsmkPa4n4oL86Mduld3tYfkFj93SfWjvYPk5Uglqh/Nd3hh+LVn941Q9IHta35AILryGX12H2CPzJJpJv8ADP3h+qqRpypG0MPa0/JyUNY5xtjYfvD5lBZmnm9WM9j3fNqwWS/Vg9jx8wFAGtMm+Edzz/pSxrZxhd3OB+ICCX/E+qd3Oj/1LHOuG2KTwafgUyNbGb45B9w/mTg1qi3iQeyD8CgV5RxZIPYd8glxzA+af1WG6ywH0nDtY/5BYk0tTP2vF9xs5pHeQgkXDsnZpDWc2cv/AL2pmGdrr4XBwHpDYf0KkseCLFBLjkBFwlqAxxYf+Zqax9xcIFIQhAIQhAIQhAIQhAIQhAIQhALkXKjrXNV1bND0B6chDamQbACMRjJGxobdz7brN4hdA121kFBQTVBsXMbaNp9KV3Rjb2YiL9QK57yDauksm0jNd0s73sY520tDsUsl+LpMvY60HQ9WNWYqGlZTwizWi7nHzpHnzpH/ANR9wsNgVrgTlkIGsCxzaWyQHYQbGxtnnwRLKGtLnEBrQXOJyAAFySdwAQILFjm1pMfLdookgzubmRcwzWPWLNOSsqblT0W/ZWwj7Zcz8bQg2PmgscwFBp9baKTzKumd9maI+7ErKKdrvNc132SD8EDJphwSTRjgpeBGFBBNC3gknRreCsMKMCCtdotvBNnRDeCtcKMKCoOhW8Fj9zjgrjAsYUFYygw7LjsJSxA71j4qwwrW9f8AW1ujaJ8xsZD0IWH0pCMr9QzJ6gg13lG5RotHt5r6eocLiLFZjAdjpSNg4N2nq2rj1Ryo6Rc67ZzEPViAY0dgHzuVrdbWPmldLK4vke4ue47XOO0pkoN00XyyaThcCajnRvbK1rge+wI7iu1cnnKrBpMc24CGpAuYybteBtdGd/WDmOvavL6eoa58MrJYnFj2ODmuGRBGYKD2oha7qFrW3SNDHUCweehK0ejK3Jw7Dk4dTgtiQCEIQCEIQCEIQCEIQcV/aJ0yT5LRs2uLp3N4n6KIeJk9y6tq7ooUtJBTttaKJjMt7mtGI97rnvXF9cP+q1uhiObY5aVluqNoqHD+4ruuJA5dVlZpprXOYR1XxYd264U+6CUFZoepjHQYHEk3J6HAC5wnLIDctY5bdYDTaKexps+pcIBbbhcC6Q/caW+2t4EbQbgC/Gwv4rhf7RWky6ppYNzIXyntlfgHuiPilSOQHanooidgJ2bATt2bE3bNS6Wrcy+HftB3/NWZ+qZtx96ba+xu3Lsy+CsXadeH3s30cQsbHDcjflmST1pr943yLG+Dc82k5lt87HxVzz9DlNrFVR/R1NQz7M0rfg5WdNyk6SZ5tdUe0/H+O6pKypY5owswuvna1iLZf8/VRgFLwb9ovle0u6RkbJxI57msY18UJxOcQ1ouGA5khemI72GK17C9tl99upeZuRTQ3lGl43EXbA1857W2ZH/e9p9lelZ5sLS47AL7vmoFySBoJJAAFyTsA4lJgqGvF2ODhsuDcX4Kqrq9ssZZ0m3Izw4hYG9sndSf0Q+NjGxtdc536LgCT27BbLbuVzib1ZWRZCFFBC81ctOtPlWkXRNN4qa8TeBk/mu8bN9legNa9NCkop6g/wAuJzh1utZg73ELyDLIXOLnG7nElx4km5PigSEklKJSEAVhZWEHXf2d9PllVNSuPRmj51g/xIsnW7WO/sXf15K5MtIczpejfsvO2M9k14j+NetUAhCEAhCEAhCEAgoQg4FRZ65vJ3TTH7tI4BdvEq4nWt5jXMX2SSNI6+dpMP4rhdl5xBI55ZEijhyziQP84oWktCU1TbyiCGawsOdjY8gcAXC47k/dCDWqrko0XJtpI29cbpI/wPAVRVchGjneb5RH9mUOHg9rlvgKC9Bymr/Z1hP0VZK37cbH/hc1U9V+ztUj6Krgf9tkjPhiXb+cKUJUHnWs5CdJs81sMn2JgP8AMDVUVXJdpOPzqKY/Ywyf5bivUfPI51ByzkH1VmphUzVEL4nPMcTBI0scWsxOeQ11ja5aL9XUutPAIsQCOBzCZEgSg9Aw/RUR2xs7gB8EqmoGRm7QR7TiPAlPYlm6GHMSLpvEs3Qc05f9Lc3o5kIOc8zQfsRgvPvwLzyutftEV16qmi9SF7z2vfh+DFyUIMOSVlywgCsKdR0DXNxOzvs6hx7VEljwuI4FBK0LNgqYX+rNE7wkaV7PXirR4vNGBvkYP7wvaoQCEIQCEIQCEIQCEIug4fy5UxpdJUOkGg2Ba11vWgk5wDtcx5HsreKHW2KSETBsrWubia2Rha8g7Mhfbl3G6ncpWqf7x0dLC23Oi0kJP1rL2F92IFzfaWm8lGmHVVPHDIXCSnvFM03xBsQ6NweLQG9rSg26k0+xwH8RlyN+XuKnMrb8D2FWZ0Wxw/iMYTvyB95VRVavUznENjcxzduCzfHMHr/UIJAqx1pQqBx+KqJNA4DZs02dgBmSNovZwII8O9PDQlSPNmaeqSM+/CRZBaNlSaqEPYWuF2uFiMxcdyqRFVXIwwSWysySzrjb0SD8Uy/SsjDZ8EwtvZhePBrsW47tyqI8ugHsJ5sPDb5YKh4Nt12vaRfvVxoemexpMj5HYrdGQtJZa/pN23yVdFrXFexe5p4PY9tu3E1TYNNxv8yRjuoOBPuK3fVsSeZFrdKBUJtXxHvS/Kh1rCpRKLqOKkcUsSqKeujGU1jWQ9A7zhShKUzjWcSDz1y51GLSxHqwQjxxO/Mufhbtyzn/ALxL/wCOH/LC0hqBLnJOLasSpMe9BsEQs0dg+CptIu/iHt+AAUyLSIDAD5wFrbuo3VZK65QXGp1LzlfSM9eqgb3GVt/ddeyF5Y5GtG87pmmyyjxzO6sDHW/vLF6nQCEIQYusYkguSS5A7iScaaL02ZEEgyLHOKK6VNOnQTjKqGi1Qhirpq2HoyzsbHI3+W4teHuksPSIAB8d5vLdVKypdlt429RIufiED6hyPxmzGh2E5uOQDhuabEkjqGWeamqDo42ZgyDmEhw45mzuw7b9aBmjo3McXSc3h2jCHEhxO7FfI8OOxTmyk36Nu8bO5RNKaVZEGiQHpXtYXsRbP4Juk1jhfcXLXXthcLF24WAvfs2q9RJqKFr83sY7gCB8bJfk7LAYcsxlcDfe4Hem4Xv2kYm3Owi9r5ENA7tpOSfbM3ZfuOR47CopD6Jrtt+zLt3i/DwUCo1ZheDijjdcW6TbkZW2kqyjOwdR8N108g1dmpMTbhodGN3NyyA92YUao1cla60VTMN+GSISi2/ptBJK3FNvztbiDfhZBpjoappaA6KS+50ckTrDaTna3clGapb59PfrjeDfsDg34ra62N7smmzd5bk/b6JOQTEYDbAjCTlfMXO7abX9olUa3++8PnxTs9hxHizEnYtYoTlzrQeDuifB1lfTUGJwdhNz0SXEWw+JIPD3pZ0PHclwxAi2F1iO0ZbUFdDVh2xwI4hPYlW6e0dTQROlEQa5pDGgXbeR2zZtAGfcqGijbtZLOw7bc45wO/YTZQct5b4sOlcXrwRHwxN/KtBaumct1E7FTzE4riSIutYi2F7QfFy5iwoEyhNgp54TCBwyJLRcpKcYMkHav2cdDXkqqojJrWwMPW485J4Bsfiu6LU+S/VvyHRcEThaRw52Ub+cl6RB62twt9lbWgyi6wi6BkpJCzZLwoGHBNOCfndhF7X42+KijSEZ9LPhv9yBLwmXNKmNs7YR/wA6kp1Fw2235jwvn4oKyWQRNMr9gPRHrO3Ds61E0bp5z5GtcxpLjYll2uz9LI52WyeR8ScxY7LG3FpBA7lGkYyO4BDQBikNg1rW7c8ABJPC/wDvZiJdM8nECb4XYb8cgfEXt3JutLbC7Q518LRvxHPb6OQuTwCp2a3RDIBwH2Bb8ak12kwBFIcxfGLA3c0jAeicwRjBHHYmGrGlpMI6VnOve5GY4AE5kDrN0/gF72F+O9IhqmvHRcDxGwjqIOYPasvqWja5o7SAoo5uxNt+duviElw6ieqwIKeQgj7Nzh2Z27rlO4DxPu/RLQgTzfHPt/RKQhAJiskYGHHm05W24r+iBvJ4KNK089ZznYXjoWcQA5ozbYcR0r9RT7KdjXX2uG8lznC/Am9kGdHtcImB/nYRfeb9Z3lZkqgDuIF8RBHR35jakVkkmH+EGl39V7dezeiCGwxFrWvIGIt3m1ttrnvQaNyl6V+gjB87FMezzWHwLlrtDpGyb5QHSS18hbYsjDYmi9j0B0v7i5UcIlb6Du4X+CCz1/pPKtHyAZvjtMzj0L4wPYLvBcRY5drpdKWOfgf0K5lrhq95PMXRj+BISYz6p2mM9Y3cRY8UFMSm3tWA9ZxIMNYt+5HtTDXV7ZJG3p6ctkkuMnPBvHF3kXPU08VrGrmrU1dMIoGk+s8+axvrOPy3r0vqRoVtBTsp4w3CLlzrdN7yOk952XytbcABuQbbiWcSYEizjQPXRdN41kPQOLBKysFAzLKQtR07Vzvfh/hNjvmSxzpC3eA69mm29bi4KJPRNdtARK5a2onhb58jzvLrWB4ANAyS4NfKmM53I7fkVv8APoVp3Kqq9VWO3KirpOVf6xviLe8K1ptfqeQkkhpIsbXNxwIxZ96oazUcblRVmpThsQdHi0pTHOMRk7v4bAe6zwVIqq9zHNIjdLlm5liy52WvdxIGWZ37FxqXRM0fmlw7ylwafqod5NuNx8EOurMhDmlzg4PuOjJhc9wJzIIzFuJFkitLWhzA4NI6JAaOkd5cb3AWg0PKE9hu5haTkXNAJtvzFj71e0ev0L743AuyAMlsTezEM78CSFUb7o/T0LmgXEZAtgd0bW3A7CFYNqWnY5p7wtMi0wx46JAaduENA2bywG4y4p2SVuBrui836TG5u6r8e7q45MXW0VWlY4xdzx1AZuJ4ABRXaWe3C5zBhdfotILwBv22PWPeVV0cYxNYHCMuBMT2jousL2sdjhc3bkrOkcDIGTNtLY2J6TZAN7HHPLbh3XUEuPSbDa2K7hcAscCfEWVfV6zMY7Dm4jbgAIB4YiRc9it+YbwGWy2VuyyZl0ZG43c0E9bWuPiQSnBHpJBK5khNxhJjFrAei4uF/OztwtdNaS0M6W3TLbXyGYJJuTtCs44QNnZ3cBwHUEu6KjUVKWNAJJsALnMm28/BR9K6T5mOSRw6MbC+9/OdmGst1n4hWDnWWg676xxSSGkxDokOl6VhiHmxjjbaeuyg0ZukC4kvbckkkg7STc+9TIatnWO0forCHQcbthcPBwUqPVInzXsP2rt/VBXzyRGIhxa7MG205X2cFqukowQWNbdrsi13Sa7tafjtC6G3UzD9K4DfZmfvSDFTxZRM5xw3ts7xeeiEHKI+TgzG7WOiB3l129wcL+9XNDyUU0ZBqJnu/oFm38AXHuW6TySv/oHBuZ+8fkAkQ0ZGzbvO0ntJzKCXoeNsMYjpomQsG8jMniWg3cetxV5QdE4i5znbLk5DqDRkPBU0MZCmxuQbCytTraoKijkUhkiC4bUpYqFVskTwkQXpWCsrCDBSSEuywQgbISHMTySUEZ0ITElCDuU8hYwoKWbQrTuCq6rVVjvRW2FiSY0HOqzUdp2BUlXqO4bAuuOhCafSAoOKv1XmjN24m/ZJHwTkdfWRemXW3PAcP1XX5NFtO5QZ9XmncFRz+i12lDmiSMecOmwkWz87CbjJbMNf4nXiqHOY5jrXLSbOYbY2PaDY5e9PVWp7DuVdX6ptcSXMNztc02ueJBBF/BEblo/XGCS2GSN3Y4X8FcRVrXb/ABXHqrUsehiJ6wMuwgm/gEuj0bVwfRyyjqxEj7pyQdjc5Q6/SDIW4nyNYNxJtfsHpdgBWjQ1de9objwgb2taHH2iLjuspFLqkXOxyuc9x2lxLie8qKXW62ucMFPiO0c64WNjujaPN7Tn2Kpi0Pi2tBvxF/itvptCMYMgFJFGOCDTo9Wmbmlh4sc5n4Sp1Po+RnmzP7Hhj/fYH3rY/JgkmmQUs1GZDeVzpP6TZrPutyPfdBoxawFlcGBI5hBTGjWPJFcGBJMCCqFMnGwKw5hZ5hBDbEnWxqQIUsRIGWtTrWpYjTjWILiyELCAQUIKBKFlYQFlhZshAmyxZKKECMKxhS0IEFqxhTiCEDXNhYMQT1kEIIxphwCT5I3gpSLIGG0wSxGnAFmyBqyC1OWWLIGixJLU9hSSEDOBJwJ8hYLUDBYkmNP2WCEDHNo5pPhqLIGQxGBPWRZA2GLIYl2WbIP/2Q=="/>
          <p:cNvSpPr>
            <a:spLocks noChangeAspect="1" noChangeArrowheads="1"/>
          </p:cNvSpPr>
          <p:nvPr/>
        </p:nvSpPr>
        <p:spPr bwMode="auto">
          <a:xfrm>
            <a:off x="155575" y="-852488"/>
            <a:ext cx="2562225" cy="17907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6874" name="AutoShape 10" descr="data:image/jpeg;base64,/9j/4AAQSkZJRgABAQAAAQABAAD/2wCEAAkGBg8QEBUUEBISFBAUDw8VFBAQFBAVFBQQFRAVFRUQFRcXGyYeFxkjGRQVHy8gIycpLCwsFR4xNTAqNSYrLSkBCQoKDgwOGg8PGi4lHyQqMC0vNTIsKTIxLiosLywsKSwvLC8sKSwsMCwsKSosKTQvLC8sLCwpNSksKiwsLCwpKf/AABEIAOEA4QMBIgACEQEDEQH/xAAcAAABBQEBAQAAAAAAAAAAAAAAAwQFBgcBAgj/xABKEAABAwIDBAYECgYJBAMAAAABAAIDBBEFEiEGMVFhEzJBcYGRByJSoRQzQmJygpKxwdEjQ6Kys+EkNFNjc7TCw/CDhJOkFWR0/8QAGgEBAAIDAQAAAAAAAAAAAAAAAAQFAQIDBv/EADARAAICAgIABAQFBAMBAAAAAAABAgMEERIhBSIxYUFRcYETkeHw8SMyscEVkqEU/9oADAMBAAIRAxEAPwDcUIQgBCEIAQhCAEIQgBCEIAQhCAEIQgBCEIATduIwlxaJGZwbFmZuYHgRe6cLLMfhzVcx/vXe7T8EMM1NCymlnmj6kkjfoucB5XUrT7R1jf1mb6bWn32ug2aChVCDbCf5TIz3Zm/iU/i2uaetE4fRIP32QbLAhRcW0kB3lze9p/C6cx4rA7dI3x0+9DI7QvDJ2Hc5p7iCvaAEIQgBCEIAQhCAEIQgBCEIAQhCAEIQgBCEIAQhCAEIQgOE2WdSQZ3Ocd7nOd5kn8Ve8RqGiNwuMxaQBcX10vbxVbZSrJqyKbRpVtGpdlKlm0qAhm0aVbRqZbSJVtGgIVtGlW0ilxShd6FARjabknmHsIkbqd5+4pUxJaii9e/AH8kBIoQhYNgQhCAEIQgBCEIAQhCAEIQgBCEIAQhCAEIQgBeJpQxpcdwBPkvagtrq7o4Q0dZ7rfVGp/BdKoc5qJztn+HBy+RH4bGZHPkdqS4j8T+ClGUyMOp+jja3tDdfpHU+9Osy2unzm2vQ5UQ4VpP1+P1E2069iMLuZduuR3Cy6uIQHVxdQgOWS9M3eUiq9JtLK2V4jLTG1xABF92hNxzBXWqmVraicbb40pORbkKv4JtWJ6h1O5lpWwMmzNN2lhkcwi29pBA43vyVgWk4OD4yOsJqcVKPoCEIWhuCEIQAhCEAIQhACEIQAhCEAIQhACEIQAqXiU/wjEQzeyEXPC41P7RaFbMQrGwxPkduYxzvIblSdj4y5j539aWQ6/NBN/2ifJSafLGU/svqyJf55Rr+7+i/UtGddzpDMu5lHJIvnXc6QzLuZDAvmXcyQzroKGRfOu5khddzoYEsXrxDA9/aG+r9M6N95Cp1G31RxKdbb4jd0UAO89I7uF2tH73kFC4jXOjhcWavy5WAdsjiGsH2iFc4UONfL5lJnT52cV8Czejakz/Cas/r5+ijP/16e8YI75DKfJXVMMCwptLTRQN3RRMZfiQPWd4m58U/VTbPnNyLquPCCj8gQhC5nQEIQgBCEIAQheZJA0EuIAG8kgADmUB6Qq1im39FDcNcZX8ItW35vOnldVDFPSNVy3EWWFvzfWf9o/gAptWDdZ8NL3K6/wASx6enLb9u/wBDTqmtiiF5HsYOL3NaPeot+2VADY1DPDMfeAsZqMSMkli6Sad25jc8srj3C5UjFsviLmlxhigY1pc51XPGzK0b3ODcxaO+y7yxcerqyzv2/bIsc7Lu7pq69/2jWYdrKF+6oi+s7L+9ZSHw2LLn6RmT28zcvney+ba/aRkLsokgm4up3TFv2nxtB8Lpo/aku6rQ0eZXGdeNrcZv8v4JNd2ZvU61/wBv5Poeq2zomaCTOeEQze/d70xdt/D2MP1ntH5rBmY2873FejtBGw2kc4XG9ozW79VBLJGzbRY8a6nMEBa17nszXff1Qb5dBffZS1HRCKNjG7mMa3yGp8Tr4rFPRlgAlxH4T8IbK2PM8gCRrukdo24Itbf29i2oTrfm+PH4HPguXL4i1iugFJdMu9MtTYWDV7DQm3TLvTIB2HBes6Z9Mu9KgHedcJBTbpVD7W4x8Ho5HA2eW5GfTfpfwFz4LaMXJqK+JrKSjFyZTarEvhFXLKDdmctZ9BvqtPja/ipDZ+m+E4hTx72RF1TJ/wBP1Yx/5HA/VVaw85WALQPRTQ3ZPUn9bKIoz/dQ3BI73uf9lXeRJVUtL6FFjRdt239S/IQhUJ6EEIQgBCEIAXiWTKL2J5N3nuXXusElnWUjDZXcY2jqm3EUOT58gJPgN33qh45PPJd9TMS0dsjgGDuGjR4LWpH9g3nju7yoHEcDpZHh74IpJG7pJGNcQeQIt5gqfVlxp/tgtlZfgyvfnm9GX4bh1TVn+hwPlb/bH9HAP+o7rdzbq24b6KXHWunLv7ilvHH3OkPru8MqdVOz04cXQ11XG7g97ZmDkGyDQcgQuNxPGoPlU1S0e0HwvP7zVytzLrem+vY60eH0Udxjt/N9lioMBgpmZKeJkTe0RtsXfSd1neJK7NQNc1zHNa6N7cr43ta5jm+y5rhYhQbPSLJH/WqGoZxfEGzM77sN/cpGh2/wuc2bUMa72JPUd3WdYqITyAxH0VYRNe9II3H5VNJLF+zcs/ZVar/QZAf6vWTR/NnjZKPtMLD+yVr8boni7HtI5EIkpQBc7rbzuA4oD5/rfQ/isfxTqeccI5ejd9mYNHvKqeL7IYpTkmoo6ho7X9G5zPtsu33r6BxHbSjYS2EmoeDY9BboweDpj6ng0uPJMaHG62oBfB0cbQfkW4kaOeQX7jqGgLvDHsmtpde/RFsy6oPjvb+S7f316fcqXoypRBRhx68zi88cu5o8tfFXNtdzSE+L1IBdNHTygdZz4xmGtrlwJPjZInFKc9elkZ86nla8fZksfILeWJclvj+Xf+Dj/wAhjb056fv1/nRJsruaVbXJrT4XHMwSQTEsN7dIwg3Di1zTbUEEEEFu8JOTCqhu4Nd9Fw+51ioxN9STbWBKCpCr8kkjOu1zfpAj3rrK/mgLEJgvYkUA2uSza7mgJrMqZtliNFNOymnqmQlgzkOcBcu0aNRY6X7e1S0+Oxx9Z2vsjU+SzmbCYZquSpqYxK977tY9zsrGjQNsLB2nEWUmmm6b5Voi35NFfltku/h/BZn7IuewupaiGQWOU3sL209ZuYLTdkqOOCjhgYb9FExrjrq+13u8XFx8VlD8dlYzJTtZG0DQMDdO4WAHkrb6MMUY2Ob4RMBO+oBAleMzmCNoBFzqL33cFtf/APQ1qxP8jXHlip7qku/c0JC4DfcuqGTwQhCAEIQgIParHRSMjcW5s0lrXtoGk/koyl23p39bM089QmnpYP6CD/Gd/DKzZtQ4K3xsWFlSk/Uh22uM9Gw02PU8rM7JGkPc4NN94YbOt46eCW6YFfPD8Wcymohcg/BJHaHtNfVXPuCfUG2lRH1ZXdxN1UEw3ZxBST4QVmFD6TZh1w13uKnqP0i07+uC0+YQFolpFGV+CRSi0kbHj57Wu+8JSm2jp5OrI3uunoqweBQFSfshCw3gMsB408sjB9m5HuTLFMLxB7Mnwx0kY/VztFj3lm/xCvDnNKRfTtO5ZTae0YaTWmZnJT10XWhDwO2JwOncbFJQ4+YbtJkiBNy17Blze0A9pAPMWWjTYeo+owy+hFxwKmRzrl6vf1ID8Oo3uK4v2ZVcNMlVIGxvmqH6EMMgEbeDiPVY3x14LRMP2BDmj4RKSbaxwPLW9xkFnH6uXvVJrNloHG/RgH2mXafNtklFFWwfEVdQ0Dc17hI3yelmdbNaXS9jWHhlClzmuT9+9fb0Nbp8IjiY1kTGsjaLNY0WAH/PvXH0azam9IGLw9cQTt+tG78Qpek9MMe6ppZo+LmAPb5jX3KEWRbXUhTKfCI3dZjTzsAfMarmH+kHCp9G1DGuPyZPUPk6ynI3RPF2PaRxBCAq0mzkfZmHIH87rjcEY3sJ7yVa3UahcZxmmptJHjP/AGbPWf4j5PjZbQhKb1FbZpOcK1ym9Igq7ZillN5IInO9sNDX/aZZ3vUBiuzVLDunmid2MziX9iQE2+sO9L4ptjNLcRDomcRq8/W7PDzUA5xJuTcneTvJVxjeH2LzTlr6ep5/M8WqkuNcVL3a6/L+DyF1NqrEY4+sdfZGp/l4pm6rmkaXC0UPbLIQ0faO88m3Kt52wrW5MpKsa25+VE1FtLJR+s2ZzLa5Ab5uWXcVpvo520OJ0pdI0MnjdlkA6rgerK3gDYi3YWnkvn6orYGu9S8r/bfcM7wD6zvGy0z0ETufPWFx3RUgA7AM02gHYvPZuRXc/KvueswMSePHUmbChCFXlkCEIQFG9K4/QQ/45/huWZWWn+lX+rRf/o/2nrMrL0WAv6K+5SZlnG1oom0bnNZSAdlG/wDz9WfxUSyvcN6se0tPpT8qZw/9uoP4qBfSrzpdikWLc09hxfmoh1KkzARuQFpgxjmpaj2pmZ1ZHDxVAD3hKMr3DfdAaxR7fTDrWcpml27id1gW92qybB8ehYSJmZw58WvssBOcjtvYjQWvbwM82ehksY5i0lzfUvrZ0rGbndoD7kXOgOulyBqNPtFC/qvHcdE8bXA8CsezlrczXXHRsfroQHtzAaE9g5JSl2he3qvI8UBrjnsPYkZKRhVBpdsZRvIPepWn2waesCO5ATk+FXUbUYPyTiDaCN25w8dE7biIPAoCrVmBNO9oPeAmMGFTRuAp3SseSABE97bknQWBV3dJG7eE9wOmjbL0m/KNOTjpfyv5raMeT0ayfFbEqSkxGOHJJVyvcR6x0FvmhzRc999VDVGBvHZ4rQfhLTvAVO9JW0ApadscF/hNQ4sZl6zWaBz2/OJLWjm6/Yrmi11+WKKHIxHe+UnspuKYrDAS0uzPG9jdSDwcdw+9NJGVUjBJM5lJTHdJMS0vHBjbZ5D9EWSuLGLCGiNgY6tYGGoqnsbKYpntzNpKZjvUzhurpCDa/Ehqo9djs0zy9zn53b5Xvc+YjgZDqByaGjkud3iUn1AkY/hVUO5dssFTi9NT6QsL5P7aqbrfiynB075D4KCrsWlndme5zndhebkDg0CzWDk0BMGtTqmiuVVznKb3JltGEYLUUOaWHjvK1/0CMtJW/Qo/vmWWwRrWPQS2z63uo/8AeWhsa2hCEAIQhAUr0qD+jRcp+3T9U9Zm6MjeCOFwde5ad6VKVstG1rgSx02V2XfYxP1CzmipoIxZmVgDXXa3pWB3qEWMYJYSTbXxV1h22Qriow2v1KLMrrlZJynp/J/HorW0NN8VyhP8eU/iquK2EkgmxBI1H4q941BdzOUf+tx/FZZVD13fTd95VM/UvF6E6IWu6pBHIgpN1KoJriNxIPJPqWunJs27+RF/fvWDI6dSpF1KnbqqRnxsLhzb+R/NdZWQu+VY8HafyQEa+lSZgI3KaNODqLEcRqkn0qAjG1ErdA4210ubagg/efNemV7hvTx1KkXUyAUixbmnsOL81EOpUmYCNyAtEOL80/p8bI3OPmqQHPCUZXOG9AaNT7SP7TfvVqwLHAY7ntcd3KwWMRYtzV22brC6nBB+U/8AeU3BgpWafyOF71E0qPFge1VCOtbPjj5pdYMPpZJiDu/Qx5/4sl/qrwytcFDYfMeixh/yjSObfk+paD7lYZEPw620Rqu5Iqe0Na+WQZzd5b0sh4z1FppHd/rMb3RhR7Gp5iwvUSfT+4ABIMaqIsDrGqSpIdE0ijuVMQRIBaCNap6D22fW/wDafdKs1hjWn+hRtnVnfS/uyoDUEIQgBCEICN2gjhMDunOVgIIcN4d2WHadSLc1mFVPAXEGN+W+jy1t7cSAdPerF6S8Qc2SKO/qZHP73ZsvuH3qoMrF6LAx/wCkp79TzfiNyla469BWfC4JrdHIL23X138DqsVxPDZW1ckOVxk6Z7QwA3JzaWHNbHVVELWOfIBlaLkjf3DmTYeKg9lenrcQAgjY17mOGdzA/o4hbM57jqRbTs1cALXUHJwPw05RZYYuc7dKSIzZX0bGYlrgHvAHSu1McAPyAR15fcFdo/R3BCzLGy3M6k8yVrOF4HT00Qihja1gubNFruO9x5le5cMYVWFkYlV7HOG5V+v2Q9qMHmBYrf58AB3BRVVs5yQHzzPsplN2Oew+KbPoqtm4tkHPf+a3as2VafkqCrNjG9gsg2ZA6vLfjYnN5jUe9e2VML9zxfg7T71oNZsg8btRwIuq/XbIj5UXi3RYM7IF1KknUqdy7MuZ8XI9nI3skHwVbN7WyD3+5BsavpUi6lTr/wCTaDaRjmHzH4JxE6OTqOB5a38ihkiH0q0H0f0DJIWske5ozSn1MuYnN1RmBF/DsVVfSq3bI0PSRsZmDQXyXcW5rbzo24ubgDf2qZif3S715X/ojZL0o9b7RYqrZwA/opi49kcsZY88gRoT4BVGk0p8V50w/wAyFbp6CpiBDJg5tjdrHyMdbt/Ru03cCVUYPiMS5wD/ADAUqUuVEvPyOMXq1LjoqteLzP8ApLwxqVqBd7u9dYxVJPF6OK7u5S8EaaUEWl+JUpDGgFoY1pXoZbrWfSpv3ZFnkYAFzoFqPoiw5zYJp3Ahs8rcl+2ONpGfuJc7yQF+QhCAEIXmR4aCTuAuUBD7TbLRVzAHktkbfJI3eL7wR2jks4xjYSspgXXjkYO1rg132XW911oNdj0h0iGUe0dT+QVbrInyG73Fx5lS6My2lai+iJfh1XPcl2ZtikU0rRExjy9zx6oB1tew8yFsHo72Lbh1P64BqZbOlcNbezEDwbfxJJ4LmzWABrhNINR8W09nzzz4efBWcPW2RmTvWn0a0YkaPTsWQkw9eg9QyWekELl11AJPpmneE1lwhhT9CAgKjZ4HsUVVbNjgrouFoO9AZjW7JtO9qzHaqqjY4spcpcDYvN7A8BxWjemDbeOD+hU72tnc0GZ97Fkbh6sYPY5w1PAW4rIYacuPLj2eawZ0V6rgnJzPDjz3j3bk/wBlY80j/wDD/wBQVmhiDRonNDStLyQ0ZsupAF7XG8oZGT6VT2z1MwhrZHFrMz7lpaD22ALgQNbbwkX0qc0sdm25lWHh8eVjW9dP/RW+JWfh1KWt+Zf7JyfD5GtPRTyOZY+o8Hq21s9py7r9gVNb8VX84v8AfCmwSN3bvt296hHdSs5sP8UKdkUyrolylv7fvZCxMmN10eMdff8AeisubqUrHGjLqnlHD8o7gqEvx7TQ2ACcyVLIxqdeH5qOqMSDdG7/AH/yT7A9kqiscC8ENv1e3+X3rrGvrlLpfv0NHPvS9RbASaqYXbmjDhYHcT3do719A4AH9E0O7GgAAWAAGgAVd2U2Fjp2gloFuxXaOMNFguctb6Nlv4nbIXULBkEjV0zZY3MdfK9paS02IBFrg9hXKuujiF5DYcbOI9wUZNtTEOoHOPE+qPfr7kBETbNYhFrFPHO0fJqGlj7cM7NCe8L3hsb3C88YY4OIyB7Xg2+VcaW5JSbFpJd5s32W6Dx4r3E9DXZKxyJQPTKJ6VD1kwOg9eg9NQ9eg9AOg9eg9NQ9eg9AOg9dDk2D16D0A4uo3aPG2UdLJO7XI31W+1IdGM8SR4XTwPWYelHGDNK2nYf0cOr+BmI3fVabd7jwQyjGsWpKmaV8sjhJJI9z3u3EucbnQ7hwF9BYKJkkngN2mSM8RmAP4FaDFhbnmwHjwUm3CA1uW1x237Vg2M/wXG6ueVsQYyVzj2jIQN5cXNsLAa3IK0LBIBTykzNdkcwtNhmANwb7rkacO1I4fhkMEheyNrXuba7Rb1b3Og03geSlm1YO9XWL4fCyrnP1ZSZfiE67eEPRD8YdSzfFuYTwabO+zv8AcmlRs+5vVPgUk+CJ+9ovxCUjMzPi5nW9mT1h3etu8F3qwZUT5weyLkZkcmvhNa72MZcPkbvb5aquTdWpHI/xFdxi0g+NhDh7URt7j+aou0EwZPIW5ssji4NOhsTezhyN/JdchSsg4S6OGHFU28o9kLlsdUpGJJXBsYJ7uz8k/wAJ2fmq3iwIaTvtv7lruyPo8ZEAXNVHJV1Prt/+HpYudi76Khsf6N3PIfILniezuWvYPs9FA0WAupGlo2xizQl1HlJye2dkklpHAF1CFqZBCEIDjm3Fiois2cjdq31T83d5KYQgKlNhEsfZmHEfkvMbrb1biE3noGP3hDGiFikSwelpMHI6p8Cm0kL27wVkxoVD16D01D16D0MDoPXoPTUPXoPQDoPXoPTUPXmorGRsL5HBrGglzjuAQHcWxQQROfvduYOLzu8O08gs3jwWSZxcb6klzz2km5PMqTjrqrEKjMxuWBptGxw3t9pw4nfyFgrEylmYLPYLcWbvJYNkV2PB2sFmjx4pKSgVlqGNa3M6wbxVaxDaqnbdsDZJ5PZY1zWg/Oe4aDuBQyQOOYVKP0jJWMa1vrCTRu865uzeoKmxKUi/RPc32ow4jvta9lZ6XZqrr5A6o0aDdsTbhjfDtPMrR8C2SigaPVF1Opz7akor0IN2DTa+TXZjcGNRnTNY8HaH3p4MUYBcvaBzcFsGJ7HUVT8dBG8+0WjN9oa+9V+T0RYde7Yrcs8hHvcrCPiy15okCXhHfll0ZpU7U/Jp2mSQ7jY5Rz5/dzS+AbDT1MnST3c5xub/APP5LVcP2BpYeqxoHIBWGloGRizQFAyM6d3S6RYY+FCn3ZDYBsrFA0aC6sLWgbl1CgE0EIQgBCEIAQhCAEIQgBCEIAXC0FdQgG0tAx28JpLhHsnzUohAQMlFI3sv3JEutv071ZLJN8LTvCGNFUqcYazRrXSO9lg08XHQe9RrsEqq54M/qxA3bC2+UHi72jzPhZXkUMfshLNYBuQaGGF4QyBoDQFIFgXUIZG02Hxv3tCajZ+C/VHkpNCAQgpGM6oAS6EIAQhCAEIQgBCEIAQhCAEIQgBCEIAQhCAEIQgBCEIAQhCAEIQgBCEIAQhCAEIQgBCEIAQhCAEIQgBCEIAQhCAEIQgBCEID/9k="/>
          <p:cNvSpPr>
            <a:spLocks noChangeAspect="1" noChangeArrowheads="1"/>
          </p:cNvSpPr>
          <p:nvPr/>
        </p:nvSpPr>
        <p:spPr bwMode="auto">
          <a:xfrm>
            <a:off x="155575" y="-1028700"/>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6876" name="AutoShape 12" descr="data:image/jpeg;base64,/9j/4AAQSkZJRgABAQAAAQABAAD/2wCEAAkGBg8QEBUUEBISFBAUDw8VFBAQFBAVFBQQFRAVFRUQFRcXGyYeFxkjGRQVHy8gIycpLCwsFR4xNTAqNSYrLSkBCQoKDgwOGg8PGi4lHyQqMC0vNTIsKTIxLiosLywsKSwvLC8sKSwsMCwsKSosKTQvLC8sLCwpNSksKiwsLCwpKf/AABEIAOEA4QMBIgACEQEDEQH/xAAcAAABBQEBAQAAAAAAAAAAAAAAAwQFBgcBAgj/xABKEAABAwIDBAYECgYJBAMAAAABAAIDBBEFEiEGMVFhEzJBcYGRByJSoRQzQmJygpKxwdEjQ6Kys+EkNFNjc7TCw/CDhJOkFWR0/8QAGgEBAAIDAQAAAAAAAAAAAAAAAAQFAQIDBv/EADARAAICAgIABAQFBAMBAAAAAAABAgMEERIhBSIxYUFRcYETkeHw8SMyscEVkqEU/9oADAMBAAIRAxEAPwDcUIQgBCEIAQhCAEIQgBCEIAQhCAEIQgBCEIATduIwlxaJGZwbFmZuYHgRe6cLLMfhzVcx/vXe7T8EMM1NCymlnmj6kkjfoucB5XUrT7R1jf1mb6bWn32ug2aChVCDbCf5TIz3Zm/iU/i2uaetE4fRIP32QbLAhRcW0kB3lze9p/C6cx4rA7dI3x0+9DI7QvDJ2Hc5p7iCvaAEIQgBCEIAQhCAEIQgBCEIAQhCAEIQgBCEIAQhCAEIQgOE2WdSQZ3Ocd7nOd5kn8Ve8RqGiNwuMxaQBcX10vbxVbZSrJqyKbRpVtGpdlKlm0qAhm0aVbRqZbSJVtGgIVtGlW0ilxShd6FARjabknmHsIkbqd5+4pUxJaii9e/AH8kBIoQhYNgQhCAEIQgBCEIAQhCAEIQgBCEIAQhCAEIQgBeJpQxpcdwBPkvagtrq7o4Q0dZ7rfVGp/BdKoc5qJztn+HBy+RH4bGZHPkdqS4j8T+ClGUyMOp+jja3tDdfpHU+9Osy2unzm2vQ5UQ4VpP1+P1E2069iMLuZduuR3Cy6uIQHVxdQgOWS9M3eUiq9JtLK2V4jLTG1xABF92hNxzBXWqmVraicbb40pORbkKv4JtWJ6h1O5lpWwMmzNN2lhkcwi29pBA43vyVgWk4OD4yOsJqcVKPoCEIWhuCEIQAhCEAIQhACEIQAhCEAIQhACEIQAqXiU/wjEQzeyEXPC41P7RaFbMQrGwxPkduYxzvIblSdj4y5j539aWQ6/NBN/2ifJSafLGU/svqyJf55Rr+7+i/UtGddzpDMu5lHJIvnXc6QzLuZDAvmXcyQzroKGRfOu5khddzoYEsXrxDA9/aG+r9M6N95Cp1G31RxKdbb4jd0UAO89I7uF2tH73kFC4jXOjhcWavy5WAdsjiGsH2iFc4UONfL5lJnT52cV8Czejakz/Cas/r5+ijP/16e8YI75DKfJXVMMCwptLTRQN3RRMZfiQPWd4m58U/VTbPnNyLquPCCj8gQhC5nQEIQgBCEIAQheZJA0EuIAG8kgADmUB6Qq1im39FDcNcZX8ItW35vOnldVDFPSNVy3EWWFvzfWf9o/gAptWDdZ8NL3K6/wASx6enLb9u/wBDTqmtiiF5HsYOL3NaPeot+2VADY1DPDMfeAsZqMSMkli6Sad25jc8srj3C5UjFsviLmlxhigY1pc51XPGzK0b3ODcxaO+y7yxcerqyzv2/bIsc7Lu7pq69/2jWYdrKF+6oi+s7L+9ZSHw2LLn6RmT28zcvney+ba/aRkLsokgm4up3TFv2nxtB8Lpo/aku6rQ0eZXGdeNrcZv8v4JNd2ZvU61/wBv5Poeq2zomaCTOeEQze/d70xdt/D2MP1ntH5rBmY2873FejtBGw2kc4XG9ozW79VBLJGzbRY8a6nMEBa17nszXff1Qb5dBffZS1HRCKNjG7mMa3yGp8Tr4rFPRlgAlxH4T8IbK2PM8gCRrukdo24Itbf29i2oTrfm+PH4HPguXL4i1iugFJdMu9MtTYWDV7DQm3TLvTIB2HBes6Z9Mu9KgHedcJBTbpVD7W4x8Ho5HA2eW5GfTfpfwFz4LaMXJqK+JrKSjFyZTarEvhFXLKDdmctZ9BvqtPja/ipDZ+m+E4hTx72RF1TJ/wBP1Yx/5HA/VVaw85WALQPRTQ3ZPUn9bKIoz/dQ3BI73uf9lXeRJVUtL6FFjRdt239S/IQhUJ6EEIQgBCEIAXiWTKL2J5N3nuXXusElnWUjDZXcY2jqm3EUOT58gJPgN33qh45PPJd9TMS0dsjgGDuGjR4LWpH9g3nju7yoHEcDpZHh74IpJG7pJGNcQeQIt5gqfVlxp/tgtlZfgyvfnm9GX4bh1TVn+hwPlb/bH9HAP+o7rdzbq24b6KXHWunLv7ilvHH3OkPru8MqdVOz04cXQ11XG7g97ZmDkGyDQcgQuNxPGoPlU1S0e0HwvP7zVytzLrem+vY60eH0Udxjt/N9lioMBgpmZKeJkTe0RtsXfSd1neJK7NQNc1zHNa6N7cr43ta5jm+y5rhYhQbPSLJH/WqGoZxfEGzM77sN/cpGh2/wuc2bUMa72JPUd3WdYqITyAxH0VYRNe9II3H5VNJLF+zcs/ZVar/QZAf6vWTR/NnjZKPtMLD+yVr8boni7HtI5EIkpQBc7rbzuA4oD5/rfQ/isfxTqeccI5ejd9mYNHvKqeL7IYpTkmoo6ho7X9G5zPtsu33r6BxHbSjYS2EmoeDY9BboweDpj6ng0uPJMaHG62oBfB0cbQfkW4kaOeQX7jqGgLvDHsmtpde/RFsy6oPjvb+S7f316fcqXoypRBRhx68zi88cu5o8tfFXNtdzSE+L1IBdNHTygdZz4xmGtrlwJPjZInFKc9elkZ86nla8fZksfILeWJclvj+Xf+Dj/wAhjb056fv1/nRJsruaVbXJrT4XHMwSQTEsN7dIwg3Di1zTbUEEEEFu8JOTCqhu4Nd9Fw+51ioxN9STbWBKCpCr8kkjOu1zfpAj3rrK/mgLEJgvYkUA2uSza7mgJrMqZtliNFNOymnqmQlgzkOcBcu0aNRY6X7e1S0+Oxx9Z2vsjU+SzmbCYZquSpqYxK977tY9zsrGjQNsLB2nEWUmmm6b5Voi35NFfltku/h/BZn7IuewupaiGQWOU3sL209ZuYLTdkqOOCjhgYb9FExrjrq+13u8XFx8VlD8dlYzJTtZG0DQMDdO4WAHkrb6MMUY2Ob4RMBO+oBAleMzmCNoBFzqL33cFtf/APQ1qxP8jXHlip7qku/c0JC4DfcuqGTwQhCAEIQgIParHRSMjcW5s0lrXtoGk/koyl23p39bM089QmnpYP6CD/Gd/DKzZtQ4K3xsWFlSk/Uh22uM9Gw02PU8rM7JGkPc4NN94YbOt46eCW6YFfPD8Wcymohcg/BJHaHtNfVXPuCfUG2lRH1ZXdxN1UEw3ZxBST4QVmFD6TZh1w13uKnqP0i07+uC0+YQFolpFGV+CRSi0kbHj57Wu+8JSm2jp5OrI3uunoqweBQFSfshCw3gMsB408sjB9m5HuTLFMLxB7Mnwx0kY/VztFj3lm/xCvDnNKRfTtO5ZTae0YaTWmZnJT10XWhDwO2JwOncbFJQ4+YbtJkiBNy17Blze0A9pAPMWWjTYeo+owy+hFxwKmRzrl6vf1ID8Oo3uK4v2ZVcNMlVIGxvmqH6EMMgEbeDiPVY3x14LRMP2BDmj4RKSbaxwPLW9xkFnH6uXvVJrNloHG/RgH2mXafNtklFFWwfEVdQ0Dc17hI3yelmdbNaXS9jWHhlClzmuT9+9fb0Nbp8IjiY1kTGsjaLNY0WAH/PvXH0azam9IGLw9cQTt+tG78Qpek9MMe6ppZo+LmAPb5jX3KEWRbXUhTKfCI3dZjTzsAfMarmH+kHCp9G1DGuPyZPUPk6ynI3RPF2PaRxBCAq0mzkfZmHIH87rjcEY3sJ7yVa3UahcZxmmptJHjP/AGbPWf4j5PjZbQhKb1FbZpOcK1ym9Igq7ZillN5IInO9sNDX/aZZ3vUBiuzVLDunmid2MziX9iQE2+sO9L4ptjNLcRDomcRq8/W7PDzUA5xJuTcneTvJVxjeH2LzTlr6ep5/M8WqkuNcVL3a6/L+DyF1NqrEY4+sdfZGp/l4pm6rmkaXC0UPbLIQ0faO88m3Kt52wrW5MpKsa25+VE1FtLJR+s2ZzLa5Ab5uWXcVpvo520OJ0pdI0MnjdlkA6rgerK3gDYi3YWnkvn6orYGu9S8r/bfcM7wD6zvGy0z0ETufPWFx3RUgA7AM02gHYvPZuRXc/KvueswMSePHUmbChCFXlkCEIQFG9K4/QQ/45/huWZWWn+lX+rRf/o/2nrMrL0WAv6K+5SZlnG1oom0bnNZSAdlG/wDz9WfxUSyvcN6se0tPpT8qZw/9uoP4qBfSrzpdikWLc09hxfmoh1KkzARuQFpgxjmpaj2pmZ1ZHDxVAD3hKMr3DfdAaxR7fTDrWcpml27id1gW92qybB8ehYSJmZw58WvssBOcjtvYjQWvbwM82ehksY5i0lzfUvrZ0rGbndoD7kXOgOulyBqNPtFC/qvHcdE8bXA8CsezlrczXXHRsfroQHtzAaE9g5JSl2he3qvI8UBrjnsPYkZKRhVBpdsZRvIPepWn2waesCO5ATk+FXUbUYPyTiDaCN25w8dE7biIPAoCrVmBNO9oPeAmMGFTRuAp3SseSABE97bknQWBV3dJG7eE9wOmjbL0m/KNOTjpfyv5raMeT0ayfFbEqSkxGOHJJVyvcR6x0FvmhzRc999VDVGBvHZ4rQfhLTvAVO9JW0ApadscF/hNQ4sZl6zWaBz2/OJLWjm6/Yrmi11+WKKHIxHe+UnspuKYrDAS0uzPG9jdSDwcdw+9NJGVUjBJM5lJTHdJMS0vHBjbZ5D9EWSuLGLCGiNgY6tYGGoqnsbKYpntzNpKZjvUzhurpCDa/Ehqo9djs0zy9zn53b5Xvc+YjgZDqByaGjkud3iUn1AkY/hVUO5dssFTi9NT6QsL5P7aqbrfiynB075D4KCrsWlndme5zndhebkDg0CzWDk0BMGtTqmiuVVznKb3JltGEYLUUOaWHjvK1/0CMtJW/Qo/vmWWwRrWPQS2z63uo/8AeWhsa2hCEAIQhAUr0qD+jRcp+3T9U9Zm6MjeCOFwde5ad6VKVstG1rgSx02V2XfYxP1CzmipoIxZmVgDXXa3pWB3qEWMYJYSTbXxV1h22Qriow2v1KLMrrlZJynp/J/HorW0NN8VyhP8eU/iquK2EkgmxBI1H4q941BdzOUf+tx/FZZVD13fTd95VM/UvF6E6IWu6pBHIgpN1KoJriNxIPJPqWunJs27+RF/fvWDI6dSpF1KnbqqRnxsLhzb+R/NdZWQu+VY8HafyQEa+lSZgI3KaNODqLEcRqkn0qAjG1ErdA4210ubagg/efNemV7hvTx1KkXUyAUixbmnsOL81EOpUmYCNyAtEOL80/p8bI3OPmqQHPCUZXOG9AaNT7SP7TfvVqwLHAY7ntcd3KwWMRYtzV22brC6nBB+U/8AeU3BgpWafyOF71E0qPFge1VCOtbPjj5pdYMPpZJiDu/Qx5/4sl/qrwytcFDYfMeixh/yjSObfk+paD7lYZEPw620Rqu5Iqe0Na+WQZzd5b0sh4z1FppHd/rMb3RhR7Gp5iwvUSfT+4ABIMaqIsDrGqSpIdE0ijuVMQRIBaCNap6D22fW/wDafdKs1hjWn+hRtnVnfS/uyoDUEIQgBCEICN2gjhMDunOVgIIcN4d2WHadSLc1mFVPAXEGN+W+jy1t7cSAdPerF6S8Qc2SKO/qZHP73ZsvuH3qoMrF6LAx/wCkp79TzfiNyla469BWfC4JrdHIL23X138DqsVxPDZW1ckOVxk6Z7QwA3JzaWHNbHVVELWOfIBlaLkjf3DmTYeKg9lenrcQAgjY17mOGdzA/o4hbM57jqRbTs1cALXUHJwPw05RZYYuc7dKSIzZX0bGYlrgHvAHSu1McAPyAR15fcFdo/R3BCzLGy3M6k8yVrOF4HT00Qihja1gubNFruO9x5le5cMYVWFkYlV7HOG5V+v2Q9qMHmBYrf58AB3BRVVs5yQHzzPsplN2Oew+KbPoqtm4tkHPf+a3as2VafkqCrNjG9gsg2ZA6vLfjYnN5jUe9e2VML9zxfg7T71oNZsg8btRwIuq/XbIj5UXi3RYM7IF1KknUqdy7MuZ8XI9nI3skHwVbN7WyD3+5BsavpUi6lTr/wCTaDaRjmHzH4JxE6OTqOB5a38ihkiH0q0H0f0DJIWske5ozSn1MuYnN1RmBF/DsVVfSq3bI0PSRsZmDQXyXcW5rbzo24ubgDf2qZif3S715X/ojZL0o9b7RYqrZwA/opi49kcsZY88gRoT4BVGk0p8V50w/wAyFbp6CpiBDJg5tjdrHyMdbt/Ru03cCVUYPiMS5wD/ADAUqUuVEvPyOMXq1LjoqteLzP8ApLwxqVqBd7u9dYxVJPF6OK7u5S8EaaUEWl+JUpDGgFoY1pXoZbrWfSpv3ZFnkYAFzoFqPoiw5zYJp3Ahs8rcl+2ONpGfuJc7yQF+QhCAEIXmR4aCTuAuUBD7TbLRVzAHktkbfJI3eL7wR2jks4xjYSspgXXjkYO1rg132XW911oNdj0h0iGUe0dT+QVbrInyG73Fx5lS6My2lai+iJfh1XPcl2ZtikU0rRExjy9zx6oB1tew8yFsHo72Lbh1P64BqZbOlcNbezEDwbfxJJ4LmzWABrhNINR8W09nzzz4efBWcPW2RmTvWn0a0YkaPTsWQkw9eg9QyWekELl11AJPpmneE1lwhhT9CAgKjZ4HsUVVbNjgrouFoO9AZjW7JtO9qzHaqqjY4spcpcDYvN7A8BxWjemDbeOD+hU72tnc0GZ97Fkbh6sYPY5w1PAW4rIYacuPLj2eawZ0V6rgnJzPDjz3j3bk/wBlY80j/wDD/wBQVmhiDRonNDStLyQ0ZsupAF7XG8oZGT6VT2z1MwhrZHFrMz7lpaD22ALgQNbbwkX0qc0sdm25lWHh8eVjW9dP/RW+JWfh1KWt+Zf7JyfD5GtPRTyOZY+o8Hq21s9py7r9gVNb8VX84v8AfCmwSN3bvt296hHdSs5sP8UKdkUyrolylv7fvZCxMmN10eMdff8AeisubqUrHGjLqnlHD8o7gqEvx7TQ2ACcyVLIxqdeH5qOqMSDdG7/AH/yT7A9kqiscC8ENv1e3+X3rrGvrlLpfv0NHPvS9RbASaqYXbmjDhYHcT3do719A4AH9E0O7GgAAWAAGgAVd2U2Fjp2gloFuxXaOMNFguctb6Nlv4nbIXULBkEjV0zZY3MdfK9paS02IBFrg9hXKuujiF5DYcbOI9wUZNtTEOoHOPE+qPfr7kBETbNYhFrFPHO0fJqGlj7cM7NCe8L3hsb3C88YY4OIyB7Xg2+VcaW5JSbFpJd5s32W6Dx4r3E9DXZKxyJQPTKJ6VD1kwOg9eg9NQ9eg9AOg9eg9NQ9eg9AOg9dDk2D16D0A4uo3aPG2UdLJO7XI31W+1IdGM8SR4XTwPWYelHGDNK2nYf0cOr+BmI3fVabd7jwQyjGsWpKmaV8sjhJJI9z3u3EucbnQ7hwF9BYKJkkngN2mSM8RmAP4FaDFhbnmwHjwUm3CA1uW1x237Vg2M/wXG6ueVsQYyVzj2jIQN5cXNsLAa3IK0LBIBTykzNdkcwtNhmANwb7rkacO1I4fhkMEheyNrXuba7Rb1b3Og03geSlm1YO9XWL4fCyrnP1ZSZfiE67eEPRD8YdSzfFuYTwabO+zv8AcmlRs+5vVPgUk+CJ+9ovxCUjMzPi5nW9mT1h3etu8F3qwZUT5weyLkZkcmvhNa72MZcPkbvb5aquTdWpHI/xFdxi0g+NhDh7URt7j+aou0EwZPIW5ssji4NOhsTezhyN/JdchSsg4S6OGHFU28o9kLlsdUpGJJXBsYJ7uz8k/wAJ2fmq3iwIaTvtv7lruyPo8ZEAXNVHJV1Prt/+HpYudi76Khsf6N3PIfILniezuWvYPs9FA0WAupGlo2xizQl1HlJye2dkklpHAF1CFqZBCEIDjm3Fiois2cjdq31T83d5KYQgKlNhEsfZmHEfkvMbrb1biE3noGP3hDGiFikSwelpMHI6p8Cm0kL27wVkxoVD16D01D16D0MDoPXoPTUPXoPQDoPXoPTUPXmorGRsL5HBrGglzjuAQHcWxQQROfvduYOLzu8O08gs3jwWSZxcb6klzz2km5PMqTjrqrEKjMxuWBptGxw3t9pw4nfyFgrEylmYLPYLcWbvJYNkV2PB2sFmjx4pKSgVlqGNa3M6wbxVaxDaqnbdsDZJ5PZY1zWg/Oe4aDuBQyQOOYVKP0jJWMa1vrCTRu865uzeoKmxKUi/RPc32ow4jvta9lZ6XZqrr5A6o0aDdsTbhjfDtPMrR8C2SigaPVF1Opz7akor0IN2DTa+TXZjcGNRnTNY8HaH3p4MUYBcvaBzcFsGJ7HUVT8dBG8+0WjN9oa+9V+T0RYde7Yrcs8hHvcrCPiy15okCXhHfll0ZpU7U/Jp2mSQ7jY5Rz5/dzS+AbDT1MnST3c5xub/APP5LVcP2BpYeqxoHIBWGloGRizQFAyM6d3S6RYY+FCn3ZDYBsrFA0aC6sLWgbl1CgE0EIQgBCEIAQhCAEIQgBCEIAXC0FdQgG0tAx28JpLhHsnzUohAQMlFI3sv3JEutv071ZLJN8LTvCGNFUqcYazRrXSO9lg08XHQe9RrsEqq54M/qxA3bC2+UHi72jzPhZXkUMfshLNYBuQaGGF4QyBoDQFIFgXUIZG02Hxv3tCajZ+C/VHkpNCAQgpGM6oAS6EIAQhCAEIQgBCEIAQhCAEIQgBCEIAQhCAEIQgBCEIAQhCAEIQgBCEIAQhCAEIQgBCEIAQhCAEIQgBCEIAQhCAEIQgBCEID/9k="/>
          <p:cNvSpPr>
            <a:spLocks noChangeAspect="1" noChangeArrowheads="1"/>
          </p:cNvSpPr>
          <p:nvPr/>
        </p:nvSpPr>
        <p:spPr bwMode="auto">
          <a:xfrm>
            <a:off x="155575" y="-1028700"/>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6878" name="Picture 14" descr="http://vima.co.id/images/roller_printer2.jpg"/>
          <p:cNvPicPr>
            <a:picLocks noChangeAspect="1" noChangeArrowheads="1"/>
          </p:cNvPicPr>
          <p:nvPr/>
        </p:nvPicPr>
        <p:blipFill>
          <a:blip r:embed="rId2"/>
          <a:srcRect/>
          <a:stretch>
            <a:fillRect/>
          </a:stretch>
        </p:blipFill>
        <p:spPr bwMode="auto">
          <a:xfrm>
            <a:off x="5943600" y="1371600"/>
            <a:ext cx="3200400" cy="2590800"/>
          </a:xfrm>
          <a:prstGeom prst="rect">
            <a:avLst/>
          </a:prstGeom>
          <a:noFill/>
        </p:spPr>
      </p:pic>
      <p:pic>
        <p:nvPicPr>
          <p:cNvPr id="36880" name="Picture 16" descr="http://t3.gstatic.com/images?q=tbn:ANd9GcTJYdtL24DTHPdoXT7F4JTuK7WR3c01L1zPEtsNsuo6ezNX_gdy"/>
          <p:cNvPicPr>
            <a:picLocks noChangeAspect="1" noChangeArrowheads="1"/>
          </p:cNvPicPr>
          <p:nvPr/>
        </p:nvPicPr>
        <p:blipFill>
          <a:blip r:embed="rId3"/>
          <a:srcRect/>
          <a:stretch>
            <a:fillRect/>
          </a:stretch>
        </p:blipFill>
        <p:spPr bwMode="auto">
          <a:xfrm>
            <a:off x="3352800" y="1600200"/>
            <a:ext cx="2466975" cy="1847851"/>
          </a:xfrm>
          <a:prstGeom prst="rect">
            <a:avLst/>
          </a:prstGeom>
          <a:noFill/>
        </p:spPr>
      </p:pic>
      <p:pic>
        <p:nvPicPr>
          <p:cNvPr id="36882" name="Picture 18" descr="http://t0.gstatic.com/images?q=tbn:ANd9GcSIk1kFOftL6hm6h8OI0wDJ_F0DFKWGOHawlUPrKBdjDtv6oI9G"/>
          <p:cNvPicPr>
            <a:picLocks noChangeAspect="1" noChangeArrowheads="1"/>
          </p:cNvPicPr>
          <p:nvPr/>
        </p:nvPicPr>
        <p:blipFill>
          <a:blip r:embed="rId4"/>
          <a:srcRect/>
          <a:stretch>
            <a:fillRect/>
          </a:stretch>
        </p:blipFill>
        <p:spPr bwMode="auto">
          <a:xfrm>
            <a:off x="533400" y="1524000"/>
            <a:ext cx="2257425" cy="2019301"/>
          </a:xfrm>
          <a:prstGeom prst="rect">
            <a:avLst/>
          </a:prstGeom>
          <a:noFill/>
        </p:spPr>
      </p:pic>
      <p:pic>
        <p:nvPicPr>
          <p:cNvPr id="36884" name="Picture 20" descr="http://t1.gstatic.com/images?q=tbn:ANd9GcS1fwLR5SWI_MCoCPiTWqL8lYx1nZ_bdtBwDBIri1fQ_BXQWdfiAA"/>
          <p:cNvPicPr>
            <a:picLocks noChangeAspect="1" noChangeArrowheads="1"/>
          </p:cNvPicPr>
          <p:nvPr/>
        </p:nvPicPr>
        <p:blipFill>
          <a:blip r:embed="rId5"/>
          <a:srcRect/>
          <a:stretch>
            <a:fillRect/>
          </a:stretch>
        </p:blipFill>
        <p:spPr bwMode="auto">
          <a:xfrm>
            <a:off x="3429000" y="3962400"/>
            <a:ext cx="2343150" cy="1952625"/>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Plotter</a:t>
            </a:r>
            <a:endParaRPr lang="en-US" dirty="0"/>
          </a:p>
        </p:txBody>
      </p:sp>
      <p:pic>
        <p:nvPicPr>
          <p:cNvPr id="39938" name="Picture 2" descr="http://t0.gstatic.com/images?q=tbn:ANd9GcT0xniu8Uh8omnm9N4gZGLB-vfrILpM6AY3dzUoH2eQy0H-LB-p5Q"/>
          <p:cNvPicPr>
            <a:picLocks noChangeAspect="1" noChangeArrowheads="1"/>
          </p:cNvPicPr>
          <p:nvPr/>
        </p:nvPicPr>
        <p:blipFill>
          <a:blip r:embed="rId2"/>
          <a:srcRect/>
          <a:stretch>
            <a:fillRect/>
          </a:stretch>
        </p:blipFill>
        <p:spPr bwMode="auto">
          <a:xfrm>
            <a:off x="1600200" y="1752600"/>
            <a:ext cx="6172200" cy="419100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a:t>
            </a:r>
            <a:endParaRPr lang="en-US" dirty="0"/>
          </a:p>
        </p:txBody>
      </p:sp>
      <p:pic>
        <p:nvPicPr>
          <p:cNvPr id="40962" name="Picture 2" descr="http://t1.gstatic.com/images?q=tbn:ANd9GcSvwb0UVicxLvfLmndl_WsayG3zgzVeJJZ_hRXYrnktktKGrgocsg"/>
          <p:cNvPicPr>
            <a:picLocks noChangeAspect="1" noChangeArrowheads="1"/>
          </p:cNvPicPr>
          <p:nvPr/>
        </p:nvPicPr>
        <p:blipFill>
          <a:blip r:embed="rId2"/>
          <a:srcRect/>
          <a:stretch>
            <a:fillRect/>
          </a:stretch>
        </p:blipFill>
        <p:spPr bwMode="auto">
          <a:xfrm>
            <a:off x="6477000" y="3505200"/>
            <a:ext cx="2219325" cy="2209801"/>
          </a:xfrm>
          <a:prstGeom prst="rect">
            <a:avLst/>
          </a:prstGeom>
          <a:noFill/>
        </p:spPr>
      </p:pic>
      <p:pic>
        <p:nvPicPr>
          <p:cNvPr id="40964" name="Picture 4" descr="http://t2.gstatic.com/images?q=tbn:ANd9GcQyZgwWkZnRXaHXO9x-5qYXvF35zyjqaTrovBYrpO2GWMYWUTbLFA"/>
          <p:cNvPicPr>
            <a:picLocks noChangeAspect="1" noChangeArrowheads="1"/>
          </p:cNvPicPr>
          <p:nvPr/>
        </p:nvPicPr>
        <p:blipFill>
          <a:blip r:embed="rId3"/>
          <a:srcRect/>
          <a:stretch>
            <a:fillRect/>
          </a:stretch>
        </p:blipFill>
        <p:spPr bwMode="auto">
          <a:xfrm>
            <a:off x="762000" y="3505200"/>
            <a:ext cx="2228850" cy="2514601"/>
          </a:xfrm>
          <a:prstGeom prst="rect">
            <a:avLst/>
          </a:prstGeom>
          <a:noFill/>
        </p:spPr>
      </p:pic>
      <p:pic>
        <p:nvPicPr>
          <p:cNvPr id="40966" name="Picture 6" descr="http://t2.gstatic.com/images?q=tbn:ANd9GcQ9KkU4mUU4tMS7bUkWtR71_hBQ6KrESANBw5waPurF0P0xoi43"/>
          <p:cNvPicPr>
            <a:picLocks noChangeAspect="1" noChangeArrowheads="1"/>
          </p:cNvPicPr>
          <p:nvPr/>
        </p:nvPicPr>
        <p:blipFill>
          <a:blip r:embed="rId4"/>
          <a:srcRect/>
          <a:stretch>
            <a:fillRect/>
          </a:stretch>
        </p:blipFill>
        <p:spPr bwMode="auto">
          <a:xfrm>
            <a:off x="3733800" y="1447800"/>
            <a:ext cx="2209800" cy="2362200"/>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Infocus</a:t>
            </a:r>
            <a:endParaRPr lang="en-US" dirty="0"/>
          </a:p>
        </p:txBody>
      </p:sp>
      <p:pic>
        <p:nvPicPr>
          <p:cNvPr id="41986" name="Picture 2" descr="http://t0.gstatic.com/images?q=tbn:ANd9GcSVNtvvVz5dnak5VK1XMJDNdhAKu3d3-9FCQSZEP3Ilhgd8od0d"/>
          <p:cNvPicPr>
            <a:picLocks noChangeAspect="1" noChangeArrowheads="1"/>
          </p:cNvPicPr>
          <p:nvPr/>
        </p:nvPicPr>
        <p:blipFill>
          <a:blip r:embed="rId2"/>
          <a:srcRect/>
          <a:stretch>
            <a:fillRect/>
          </a:stretch>
        </p:blipFill>
        <p:spPr bwMode="auto">
          <a:xfrm>
            <a:off x="2667000" y="2286000"/>
            <a:ext cx="4572000" cy="240982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Input</a:t>
            </a:r>
            <a:endParaRPr lang="en-US" dirty="0"/>
          </a:p>
        </p:txBody>
      </p:sp>
      <p:sp>
        <p:nvSpPr>
          <p:cNvPr id="3" name="Content Placeholder 2"/>
          <p:cNvSpPr>
            <a:spLocks noGrp="1"/>
          </p:cNvSpPr>
          <p:nvPr>
            <p:ph idx="1"/>
          </p:nvPr>
        </p:nvSpPr>
        <p:spPr/>
        <p:txBody>
          <a:bodyPr/>
          <a:lstStyle/>
          <a:p>
            <a:pPr>
              <a:buNone/>
            </a:pPr>
            <a:r>
              <a:rPr lang="en-US" dirty="0" smtClean="0"/>
              <a:t>Types  of input :</a:t>
            </a:r>
          </a:p>
          <a:p>
            <a:pPr>
              <a:buFont typeface="Wingdings" pitchFamily="2" charset="2"/>
              <a:buChar char="q"/>
            </a:pPr>
            <a:r>
              <a:rPr lang="en-US" dirty="0"/>
              <a:t> </a:t>
            </a:r>
            <a:r>
              <a:rPr lang="en-US" dirty="0" smtClean="0"/>
              <a:t>Signal Input</a:t>
            </a:r>
          </a:p>
          <a:p>
            <a:pPr>
              <a:buNone/>
            </a:pPr>
            <a:r>
              <a:rPr lang="en-US" dirty="0"/>
              <a:t>	</a:t>
            </a:r>
            <a:r>
              <a:rPr lang="en-US" dirty="0" smtClean="0">
                <a:sym typeface="Wingdings" pitchFamily="2" charset="2"/>
              </a:rPr>
              <a:t> Data</a:t>
            </a:r>
            <a:endParaRPr lang="en-US" dirty="0" smtClean="0"/>
          </a:p>
          <a:p>
            <a:pPr>
              <a:buFont typeface="Wingdings" pitchFamily="2" charset="2"/>
              <a:buChar char="q"/>
            </a:pPr>
            <a:r>
              <a:rPr lang="en-US" dirty="0"/>
              <a:t> </a:t>
            </a:r>
            <a:r>
              <a:rPr lang="en-US" dirty="0" smtClean="0"/>
              <a:t>Maintenance Input</a:t>
            </a:r>
          </a:p>
          <a:p>
            <a:pPr>
              <a:buNone/>
            </a:pPr>
            <a:r>
              <a:rPr lang="en-US" dirty="0" smtClean="0"/>
              <a:t>	</a:t>
            </a:r>
            <a:r>
              <a:rPr lang="en-US" dirty="0" smtClean="0">
                <a:sym typeface="Wingdings" pitchFamily="2" charset="2"/>
              </a:rPr>
              <a:t> Program</a:t>
            </a:r>
            <a:endParaRPr lang="en-US" dirty="0" smtClean="0"/>
          </a:p>
          <a:p>
            <a:pPr>
              <a:buNone/>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Output </a:t>
            </a:r>
            <a:r>
              <a:rPr lang="en-US" dirty="0" smtClean="0"/>
              <a:t>Devices (2)</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Smart Card</a:t>
            </a:r>
          </a:p>
          <a:p>
            <a:pPr algn="just">
              <a:buNone/>
            </a:pPr>
            <a:r>
              <a:rPr lang="en-US" dirty="0" smtClean="0"/>
              <a:t>	A </a:t>
            </a:r>
            <a:r>
              <a:rPr lang="en-US" b="1" dirty="0" smtClean="0"/>
              <a:t>smart card</a:t>
            </a:r>
            <a:r>
              <a:rPr lang="en-US" dirty="0" smtClean="0"/>
              <a:t>, </a:t>
            </a:r>
            <a:r>
              <a:rPr lang="en-US" b="1" dirty="0" smtClean="0"/>
              <a:t>chip card</a:t>
            </a:r>
            <a:r>
              <a:rPr lang="en-US" dirty="0" smtClean="0"/>
              <a:t>, or </a:t>
            </a:r>
            <a:r>
              <a:rPr lang="en-US" b="1" dirty="0" smtClean="0"/>
              <a:t>integrated circuit card</a:t>
            </a:r>
            <a:r>
              <a:rPr lang="en-US" dirty="0" smtClean="0"/>
              <a:t> (</a:t>
            </a:r>
            <a:r>
              <a:rPr lang="en-US" b="1" dirty="0" smtClean="0"/>
              <a:t>ICC</a:t>
            </a:r>
            <a:r>
              <a:rPr lang="en-US" dirty="0" smtClean="0"/>
              <a:t>) is any pocket-sized card with embedded integrated circuits. Smart cards are made of plastic, generally polyvinyl chloride, but sometimes </a:t>
            </a:r>
            <a:r>
              <a:rPr lang="en-US" dirty="0" err="1" smtClean="0"/>
              <a:t>acrylonitrile</a:t>
            </a:r>
            <a:r>
              <a:rPr lang="en-US" dirty="0" smtClean="0"/>
              <a:t> butadiene styrene or polycarbonate.</a:t>
            </a:r>
          </a:p>
          <a:p>
            <a:pPr>
              <a:buNone/>
            </a:pPr>
            <a:r>
              <a:rPr lang="en-US" dirty="0" smtClean="0"/>
              <a:t>	</a:t>
            </a:r>
          </a:p>
          <a:p>
            <a:pPr algn="just">
              <a:buNone/>
            </a:pPr>
            <a:r>
              <a:rPr lang="en-US" dirty="0" smtClean="0"/>
              <a:t>	Smart cards can provide identification, authentication, data storage and application processing. Smart cards may provide strong security authentication for single sign-on (SSO) within large organizations.</a:t>
            </a:r>
          </a:p>
          <a:p>
            <a:pPr algn="just">
              <a:buNone/>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Smart Card</a:t>
            </a:r>
            <a:endParaRPr lang="en-US" dirty="0"/>
          </a:p>
        </p:txBody>
      </p:sp>
      <p:pic>
        <p:nvPicPr>
          <p:cNvPr id="43010" name="Picture 2" descr="http://upload.wikimedia.org/wikipedia/commons/thumb/8/84/Smartcard3.png/220px-Smartcard3.png"/>
          <p:cNvPicPr>
            <a:picLocks noChangeAspect="1" noChangeArrowheads="1"/>
          </p:cNvPicPr>
          <p:nvPr/>
        </p:nvPicPr>
        <p:blipFill>
          <a:blip r:embed="rId2"/>
          <a:srcRect/>
          <a:stretch>
            <a:fillRect/>
          </a:stretch>
        </p:blipFill>
        <p:spPr bwMode="auto">
          <a:xfrm>
            <a:off x="5181600" y="2819400"/>
            <a:ext cx="2095500" cy="1666875"/>
          </a:xfrm>
          <a:prstGeom prst="rect">
            <a:avLst/>
          </a:prstGeom>
          <a:noFill/>
        </p:spPr>
      </p:pic>
      <p:pic>
        <p:nvPicPr>
          <p:cNvPr id="43012" name="Picture 4" descr="http://upload.wikimedia.org/wikipedia/commons/thumb/8/80/Differentsmartcardpadlayouts.jpg/220px-Differentsmartcardpadlayouts.jpg"/>
          <p:cNvPicPr>
            <a:picLocks noChangeAspect="1" noChangeArrowheads="1"/>
          </p:cNvPicPr>
          <p:nvPr/>
        </p:nvPicPr>
        <p:blipFill>
          <a:blip r:embed="rId3"/>
          <a:srcRect/>
          <a:stretch>
            <a:fillRect/>
          </a:stretch>
        </p:blipFill>
        <p:spPr bwMode="auto">
          <a:xfrm>
            <a:off x="1524000" y="2438400"/>
            <a:ext cx="2095500" cy="2752725"/>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Output </a:t>
            </a:r>
            <a:r>
              <a:rPr lang="en-US" dirty="0" smtClean="0"/>
              <a:t>Devices (3)</a:t>
            </a:r>
            <a:endParaRPr lang="en-US" dirty="0"/>
          </a:p>
        </p:txBody>
      </p:sp>
      <p:sp>
        <p:nvSpPr>
          <p:cNvPr id="3" name="Content Placeholder 2"/>
          <p:cNvSpPr>
            <a:spLocks noGrp="1"/>
          </p:cNvSpPr>
          <p:nvPr>
            <p:ph idx="1"/>
          </p:nvPr>
        </p:nvSpPr>
        <p:spPr/>
        <p:txBody>
          <a:bodyPr/>
          <a:lstStyle/>
          <a:p>
            <a:r>
              <a:rPr lang="en-US" dirty="0" smtClean="0"/>
              <a:t>Biometrics</a:t>
            </a:r>
          </a:p>
          <a:p>
            <a:pPr algn="just">
              <a:buNone/>
            </a:pPr>
            <a:r>
              <a:rPr lang="en-US" dirty="0" smtClean="0"/>
              <a:t>	</a:t>
            </a:r>
            <a:r>
              <a:rPr lang="en-US" b="1" dirty="0" smtClean="0"/>
              <a:t>Biometrics</a:t>
            </a:r>
            <a:r>
              <a:rPr lang="en-US" dirty="0" smtClean="0"/>
              <a:t> (or </a:t>
            </a:r>
            <a:r>
              <a:rPr lang="en-US" b="1" dirty="0" smtClean="0"/>
              <a:t>biometric authentication</a:t>
            </a:r>
            <a:r>
              <a:rPr lang="en-US" dirty="0" smtClean="0"/>
              <a:t>)</a:t>
            </a:r>
            <a:r>
              <a:rPr lang="en-US" baseline="30000" dirty="0" smtClean="0"/>
              <a:t> </a:t>
            </a:r>
            <a:r>
              <a:rPr lang="en-US" dirty="0" smtClean="0"/>
              <a:t>refers to the identification of humans by their characteristics or traits. Biometrics is used in computer science as a form of identification and access control.</a:t>
            </a:r>
            <a:r>
              <a:rPr lang="en-US" baseline="30000" dirty="0" smtClean="0"/>
              <a:t> </a:t>
            </a:r>
            <a:r>
              <a:rPr lang="en-US" dirty="0" smtClean="0"/>
              <a:t>It is also used to identify individuals in groups that are under surveillance.</a:t>
            </a:r>
          </a:p>
          <a:p>
            <a:pPr>
              <a:buNone/>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Biometric</a:t>
            </a:r>
            <a:endParaRPr lang="en-US" dirty="0"/>
          </a:p>
        </p:txBody>
      </p:sp>
      <p:pic>
        <p:nvPicPr>
          <p:cNvPr id="45058" name="Picture 2" descr="http://www.questbiometrics.com/images/biometric-devices-door-lock.jpg"/>
          <p:cNvPicPr>
            <a:picLocks noChangeAspect="1" noChangeArrowheads="1"/>
          </p:cNvPicPr>
          <p:nvPr/>
        </p:nvPicPr>
        <p:blipFill>
          <a:blip r:embed="rId2"/>
          <a:srcRect/>
          <a:stretch>
            <a:fillRect/>
          </a:stretch>
        </p:blipFill>
        <p:spPr bwMode="auto">
          <a:xfrm>
            <a:off x="4191000" y="1981200"/>
            <a:ext cx="4314825" cy="4038600"/>
          </a:xfrm>
          <a:prstGeom prst="rect">
            <a:avLst/>
          </a:prstGeom>
          <a:noFill/>
        </p:spPr>
      </p:pic>
      <p:pic>
        <p:nvPicPr>
          <p:cNvPr id="45060" name="Picture 4" descr="http://t1.gstatic.com/images?q=tbn:ANd9GcRnD5RjS3rvHF73NLQ5lqIFEdydpdNS6O0M_7LId0Y8chQEMCNK8w"/>
          <p:cNvPicPr>
            <a:picLocks noChangeAspect="1" noChangeArrowheads="1"/>
          </p:cNvPicPr>
          <p:nvPr/>
        </p:nvPicPr>
        <p:blipFill>
          <a:blip r:embed="rId3"/>
          <a:srcRect/>
          <a:stretch>
            <a:fillRect/>
          </a:stretch>
        </p:blipFill>
        <p:spPr bwMode="auto">
          <a:xfrm>
            <a:off x="990600" y="1981200"/>
            <a:ext cx="2667000" cy="1981200"/>
          </a:xfrm>
          <a:prstGeom prst="rect">
            <a:avLst/>
          </a:prstGeom>
          <a:noFill/>
        </p:spPr>
      </p:pic>
      <p:pic>
        <p:nvPicPr>
          <p:cNvPr id="45062" name="Picture 6" descr="http://t1.gstatic.com/images?q=tbn:ANd9GcRB0R2GhfLPiR8fsQiUHxGihpNN2XJXqXUfy7XWCc6lVJkLgyvu"/>
          <p:cNvPicPr>
            <a:picLocks noChangeAspect="1" noChangeArrowheads="1"/>
          </p:cNvPicPr>
          <p:nvPr/>
        </p:nvPicPr>
        <p:blipFill>
          <a:blip r:embed="rId4"/>
          <a:srcRect/>
          <a:stretch>
            <a:fillRect/>
          </a:stretch>
        </p:blipFill>
        <p:spPr bwMode="auto">
          <a:xfrm>
            <a:off x="990600" y="4191000"/>
            <a:ext cx="2686050" cy="1981200"/>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Output </a:t>
            </a:r>
            <a:r>
              <a:rPr lang="en-US" dirty="0" smtClean="0"/>
              <a:t>Devices (4)</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smtClean="0"/>
              <a:t>Haptics</a:t>
            </a:r>
            <a:endParaRPr lang="en-US" dirty="0" smtClean="0"/>
          </a:p>
          <a:p>
            <a:pPr algn="just">
              <a:buNone/>
            </a:pPr>
            <a:r>
              <a:rPr lang="en-US" dirty="0" smtClean="0"/>
              <a:t>	</a:t>
            </a:r>
            <a:r>
              <a:rPr lang="en-US" b="1" dirty="0" err="1" smtClean="0"/>
              <a:t>Haptic</a:t>
            </a:r>
            <a:r>
              <a:rPr lang="en-US" b="1" dirty="0" smtClean="0"/>
              <a:t> technology</a:t>
            </a:r>
            <a:r>
              <a:rPr lang="en-US" dirty="0" smtClean="0"/>
              <a:t>, or </a:t>
            </a:r>
            <a:r>
              <a:rPr lang="en-US" b="1" dirty="0" err="1" smtClean="0"/>
              <a:t>haptics</a:t>
            </a:r>
            <a:r>
              <a:rPr lang="en-US" dirty="0" smtClean="0"/>
              <a:t>, is a tactile feedback technology which takes advantage of the sense of touch by applying forces, vibrations, or motions to the user. This mechanical stimulation can be used to assist in the creation of virtual objects in a computer simulation, to control such virtual objects, and to enhance the remote control of machines and devices (</a:t>
            </a:r>
            <a:r>
              <a:rPr lang="en-US" dirty="0" err="1" smtClean="0"/>
              <a:t>telerobotics</a:t>
            </a:r>
            <a:r>
              <a:rPr lang="en-US" dirty="0" smtClean="0"/>
              <a:t>). It has been described as "doing for the sense of touch what computer graphics does for vision".</a:t>
            </a:r>
            <a:r>
              <a:rPr lang="en-US" baseline="30000" dirty="0" smtClean="0"/>
              <a:t> </a:t>
            </a:r>
            <a:r>
              <a:rPr lang="en-US" dirty="0" err="1" smtClean="0"/>
              <a:t>Haptic</a:t>
            </a:r>
            <a:r>
              <a:rPr lang="en-US" dirty="0" smtClean="0"/>
              <a:t> devices may incorporate tactile sensors that measure forces exerted by the user on the interface.</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Haptics</a:t>
            </a:r>
            <a:endParaRPr lang="en-US" dirty="0"/>
          </a:p>
        </p:txBody>
      </p:sp>
      <p:sp>
        <p:nvSpPr>
          <p:cNvPr id="47106" name="AutoShape 2" descr="data:image/jpeg;base64,/9j/4AAQSkZJRgABAQAAAQABAAD/2wCEAAkGBhQPEA0PEA8PEA8PDw8ODw8QDw8PDw8QFBAVFBQQFBUXGyYeFxkjGRQUHy8gIycpLCwsFR4xNTAqNSYrLCkBCQoKDgwOGg8PFywfHBwpKSwpKSkpKSkpKSkpKi0pKSkpKSkpLCkpKSktKiwsKSkqKSkpKSksLCwpLCkpKikpKf/AABEIALcBEwMBIgACEQEDEQH/xAAcAAACAgMBAQAAAAAAAAAAAAAAAQUGAgMEBwj/xABEEAABAwEFBAYHBgQDCQAAAAABAAIDEQQFEiExBkFRYRMicYGRoQcyUmKxwdEUQlOSovAjgpPhM0NyJCU0Y3OjssLx/8QAGQEBAAMBAQAAAAAAAAAAAAAAAAECAwQF/8QAKhEBAQACAgIBAQYHAAAAAAAAAAECEQMSITFBUQQTImGx8BQjcYGRwfH/2gAMAwEAAhEDEQA/APJ0UQhVSSKJoQJCEIBJNCgJCEIBJNCkJCaSASTVl2P2UFrxzTOLLPEaOoQ10jqVLQT6oAoSeY7QJNqzRFF6/LsfYuj6tmZSnrB8hJHEOxVXJFc1icDELJCHgEg9argNc61r3qNr9K8qSVg2ouFtnIfFXoyaFpJOA7qE507VAKVLCSTQiCQhCBITSQJCEIEhNJAkJpIBJNJAIQhB2IQhEhCEIEhNCBITSQCEIQJCaSASTQgSv2zkmK7Axu60vDxxyxiv6fBUy7LtfaZWQxir3mmejRvceAAzXo92tijjfZoQDHC0PEh9aZ7XfxZDyofDlRVyXxd93SAPliZlE9nSxNqTgrTE0cswVX7fIY3h41Y6vdoR4ErruucstMbDXqExV3FrgQ35LVfsHXkG7PzVuHzlqr1Xb5tWOGQkjVoA31qM/JVhd96T1IYNG6/6v7LgW3NrtqfHhjaEk0isUBJNCBJJoQJJNCBJJoQJCEIEhNJAkJpIO1JNJEmkhCAQhCAQhCAQhCBITSUAQAhWXZG7AMVtlbVkTsMDDpLaNR/K3U86cETJtKXbd/2KDAcrVaGh07t8EOohruJ1P9guC572/wBugqaROLrOBuwyDDXxwldN6Pc5rtXPlJLzSppq4/vcua5boJkbKRUgjom8Xk5O+nimMllyq9+kT9vqwtdvaQf5mnPzC6r/AG1cHDRzQQi9464tM+tlpmM/1ByxtLsdns7t+DCe1pw/JUwuslnmt6RYZpR7xPjn81yqV2ijpNX2mjyJCilvnNZViSE0lQCSaSICSaSASTQgSSaSAQhCBIQhAkIQg60IQiQhCEAhCEAhCntkdmTbpqGrYY6GV41z0Y3madwqUELBZnSODY2Pe46NY1z3eAXbPs1a2DEbFaqceheQPAL2y7LpiszMEMbY278IzceLjq49q7aKvZp0fN7sVSNKZEUzHIrA4uJXvG0WykNtacbQ2WnVnaBjB3YvbHI91F5BfNyvssr4ZRRzcwRm17To9p3g/Ijcr42VS46RETzUA6VpXevQ47bHII44athgaI4mnX3nu94mpqqEY6KSsN4UIpqN+7sKZY7RjdLvBOWB2EAOcMOLeG7wO1YWi1fZ4jMf8R9WQDydJ8vHitd0yiZpc44Y2DFK72QNR2nRQF83t00jpDlG0YY28GjQBRxcXfL8mly1Fk2bn6aB8Z60kNSRUYjG8lwIrwdi8VLTWPDDEw6gOJ7XHFTzVB2QvUx22Mk5TVhdw63q/qAXpdrIw1cQABqSAPEqOTXa3H0nG7jzDauOkkZ5OHgR9VAlWba97HYCx7XUeR1SDkR/ZVlaZ+bv8ozvsJJpKiAkmm5pGoI7RRBihCEQSEIQJCEIEhCECQhCBIQhB1IQhEhCEIBCEIG1tSABUnIDeTwXt+y9zCyWaOLLHTFKfakPrHu0HIBeU7G2MS22zAioa4yn+QFw8w1ezscq5L4ugFbGrmEifSqrRulcFUNvblFps7pGis1nBkZTVzNXs8BUcxzVlkmXLJIm9Ivl4WTXsWXThjSKa6LdfVnFntFoh+7HK4NHuE4mfpIUXJNVdEYVJ2G9n4XwYqRyEPI4uaOPZ8FhJahIXMGg9U8SPqK+SjabxuzRZpqPaeBHxWtusesntG3XG8tIcDQghwPAg1BXoFx2Oa0w9I8Od0jT/EkfSvPjTuoqFaY8L3tGgJp2ajyovU/Ry7HYWV+5JKwdlcX/ALLlyaY+1Qv+43QxOq5ri2jsgdAaantVVXo+0jg+R8XtNczvIovOHChIOoyPatb5wxv9Z+/8mU1SXXd11SWh2GNtaes45Nb2n5Iuu7zaJWRDIHNx4NGp/fFXK0W5lla2NgDWjLLjz414rnzz14jbh4e/m+mq7tm4rNR8jukkGdTk1p90fMrvliZM3rNa4EVoQCM1Vbyv0uqGnVdd3X0AxgrmGtB7QFjZlfNdeNwn4YyvHZJpBdES0+yalv1CrVqsbojR7SOB3HsKvlkt3SHCM8qldpufpAQGY67sOIK2PJZ4rPk4McvM8PL0l6K/0ZdJnibB34/06eYW4bG2CyNxTukncNzn4GflZQ+JK2mUcd47Lp5okpvae8YpXtbBBFDHHUDo2BrnV9o6nvUIrKXwEk0kQEISQCEJIOpCVUVQNCEIBCEILR6O/wDjD/0JKfmYvRbfaXdRkZIe9wGLDiaxvE7vHn2Ly3Y21dHbISdHh8f5m5eYC9OkY1+bgCaU36KmUbcd15d8doacg7MVrQ8KV+ITMyi22docHAUIrmXOPDd3Lc6aiql0vmXNJMtD51yy2hB55t+2lscfbjjce0Np8lXQpzbZ+K1uPCOMDwr81AhdM+P7Mb7Sd1RMc9rXmgJoTwBUdAAJKHQOpXlUpxTUzWFniLnZCu/995HiuzPkmWOEk8y3/SkSluNX14siP/bavUvRs2l3g8ZZz8vkvKrUeu4cKN/KA35L1X0eP/3fGP8AmTj9ZXn5tMfat3zITM53vZKr33Z8EpNOrIOkHf6w8aq63xYes7tKjLdcjrTDHha4ua8NBA1DiAQOP9lbCy43H9+F8pty7PxCzwvnd68uUY3hg+93n4BRN8WzF6xyJUzbLvnln+zRMxOacFC4fwwMiXAaAf8AxWF4s1hFI443ThuEyOIlcDveXHIHgG6eSxmNt3XRlyY44dcfh55Bdc0vqRkA/ed1Qe869ylbPsw7CBJK1tPYBJ7KmnwUhNfAFaLGJzpKOccDOJ9Zw5D5nzW2sZ7cvbPK+HbdNgbGejixOc41Jca5DKpO4BXQ3uyBjWB1cLQKnUkDVUcXu2IFsdBxOrnHiSoqa9pJXFjGkneXHIdwWOVl9Rtjhl81bL12wOYae9VW12h1oDj0nWPq8AVg+4JXUc9x4gaAdy0uu5zOOSiZSVfpfmIWVhaSHChBzCwUxaoOkFCKSDQ+0PZKiCKZHUZFb2fM9OXLHrWKEIVVQkhCAQhJB0VRVJCBoSRVBlVFVjVCJbYZixzXtNHNcHNPAg1C9Tu68xNGyRuj2g04He3uNR3LylrSSAASSaAAVJJ0AC9B2buK0WWOs8UmCQhzWMAe6LjjburlkK0pmq5LYp8zrVJOsH4fbp/ra9p8wud7mn/Ni/qMHxKq0ZPtK45rSspI/fj7pI/quSaPm38zfqiEFtDdxno9nrtFMNaYhy5/HuVVlhLSWuBa4aggg+BV5mbzH5guWS1N0c6N49l+B4HZXTuW+F34rOxTmQk8uZIA81K2KzdGDKdG+qaEY3/dAB3A59ynYLG13WZDEPeDfkTRRl7Rvd1qOwM1qKZ8exeheG8fH30oi6r1bYmxyQWMMmY6MmR8jGuydgcG0JG7MHI5qpbDWeFr3WiYsLmf4MbnDJw1kI5ZUy4ncrfa9rY2mrnBw4D95ryq0k+XdejWYS9w01XHfN9NdZ8cZIwOY7I0pTE00pwJHiqttBtiJW9HGKDeTvCgLNbHvPRNJOMnq1yz1ryook15W9+Fvu62vteMune2OuE0dQyOpoewU14rdPcsOVWONcsQlca9yrMTnWRpZiD24i7KuVaV7RkuyzX4CAS5tK7nAnw3KmWWVvh18fHjjJMp5So2fs4IOA1Brm958qpTbPxP1dIOyQkedVxSX0KijuC6oLyB3rL8TXWHxGLNlYhUiSTPjh+i6bPdTIQcIJqakmlSs22wHeh9o5qttTJA8rinatznrW/NFtIyax4tyiLzu0mrh6w194ce1WYhc8sVVtx8vXxfVY8nFMopCFN3jc+IlzNdS3jzChpIy00III3Fb7l9ODLC4+2CEJIoEIqhBuQhCBoSQga22azOle2ONpe95DWtaKlxO4LWxpJAAJJIAAzJJ0AXrOxeyjbEwSygG0yDrb+iaf8ALHPie7TWLdJk22bH7EMsYbLLhfaSPW1bFX7rOfF3hztjQsGFZVVGsmmZFdc1gbIw6xxntY0/JMOTxIlyy3ZD+DD/AEmfRcr7rh/Ah/pM+ikJHLmeVA4X3ZF+DF/TZ9FzvsEY0jjHYxo+S75CuaQq2NEfNZxpQKGt1jBBFMjUEcuCk70vERZauOg+ZUMb1xHrN14L1Ps/b38M8lJvGxmGRzN2rTxadPp3LnMh4nxKsu0tkxMEg1Zn2tOv18VV1y8/H93nqeqoKrdZbSY3YhrQjxWlJYJl1dxO2KSN7HSTOLnVIDK0aKbzxUTeM7S7qAAchRaFjhVJjqt8ubtNaITHiVtjtrxo4rBCtpl3qTst/OGRzUzZbyc4VOXfl4lVKi67Fa8JpWnA0GSpcGuHLflb45id6zdKVEWe1D2qnvr4ldjbRvyWNxdUzdPSLU+RYPmCwJqo0v22YOaH2Frx1mg9oz7l0wQgaroI4KN2ejW/asWrZ7ew05H6rhluh43V7FcXUWlzRwV5y5MsuDCqebtf7LvApK3dH+6oU/e1X+Hx+qnIQhdDhCAii7rlut1qnigbljd1neywZud3Cvkgtvo62cxH7bI3JpIgB3uGRk7tBzrwXoBKws1nbExkbBhYxoY0cGgUCzKzt22k03Wd2oW6q5YDmexbsSJbMSC5asSRcoGT3rQ9yyc5aXlBrkK5LRJhBJ0AJK6HlQ9/z4YX86N8VfDHtlJ9Sq1abQZHudmS45Aa8gFrla5nrNoOIIIHbwWuS09FHLLlVrSG1zoTv+HgqXDeT2yGXEXONcWLrYq6gr08uaY5dfiMKvfrNLTmCD8MwqbNFgc5p1aSFabvtAe1rhoQCOw7u7TuUJf8OGWu54B7xl9FH2j8WH54/pRHJISXnhpIQgEJIQNCSSDfBaC3eu0XiW61/fNRa2Ml3HMKtjTHPSSjvIk8FJwWrSqrgAOhossbhvVbi1mdi2R24cVmbWqoy0OG9b2W8jVUuDScqwvtaXTc1EtvHmt7LSCq9V5m7sY4oXH06FHVbsgaIosqIoup5rGi9D9HF2NjjktLy0PlPRxgkAiNpzI7Xf8AivPqLay3ujFM6DhXJKmXVe5ApFePWHa18dMMz2ciTTzyVou3b52XSta8e0zqu+hVNNJlF6iOa2kqOuy845xjjdUbxo5vIhdxcoWMuWJcsSViXIGXLW9yC5a3OQYPcq7tRJ1GDi75KfeVWdqX5xDtW/2efzIjL0rt4R9JZ5GDUioHEh2Knkqa6OjqVB5jRW02oBoqQFFTGPFioMVa158aLXr2rFJXS7A2Nvu0z3VzWO0zOpG/gaeI/suJt44SCBpnmi8r3EsRZhoaihrXetuTLHep9P0/4T0i+kRjWtZBq4xljRiQGJ4EBiRiRhRRRoGJFUqJJoZVRVYoQZhyMawRVRpO2wSLITLTVFU1E9q6RKt7LUuAFMPVdLTNLC1cwhRnSpKOq/d10TohNXYgBZhqxC2NUDU+yg7gtP2MtzY4t7NPBdwCeFSaK7L+lszsQJG4ubvHMKci9IEn4vjQ/FQfQpGyA7h4KE+Vnj9IMntMP8rVuHpAdwj8Cqc672+yPBYm7G8PMpqJ3V2O3x9iPxd9Vqdt878OPxd9VTDdg5/mKxN2ji78xTUN1b37ev8Aw4/1fVQV97VOmpUNbQfdr9VFm7hxd4lL7A3gfEq+F63cRba5JLXXQeNVrxuOmXYKKQ+zgaBHRq1yqunCIXHetjbPxK6sKMKqNDYaLLCthCVEGuiRC2USog1kJLZRBQalit1Ei1BpSW7CsSxQNaS2FiRagwQnRKigFU6pUSQZ1QsEkEsmhCLGFmEkINgKyBQhBmCsqoQoSKoqhCBErEoQgwKwcEIVhrIWJCEKUFRKiEIFRKiEKEFRKiEKAqIohCkLClhTQoCwpYUIRBYUFqEIFhSwpIQGBIxoQgWBCEIP/9k="/>
          <p:cNvSpPr>
            <a:spLocks noChangeAspect="1" noChangeArrowheads="1"/>
          </p:cNvSpPr>
          <p:nvPr/>
        </p:nvSpPr>
        <p:spPr bwMode="auto">
          <a:xfrm>
            <a:off x="155575"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7108" name="AutoShape 4" descr="data:image/jpeg;base64,/9j/4AAQSkZJRgABAQAAAQABAAD/2wCEAAkGBhQPEA0PEA8PEA8PDw8ODw8QDw8PDw8QFBAVFBQQFBUXGyYeFxkjGRQUHy8gIycpLCwsFR4xNTAqNSYrLCkBCQoKDgwOGg8PFywfHBwpKSwpKSkpKSkpKSkpKi0pKSkpKSkpLCkpKSktKiwsKSkqKSkpKSksLCwpLCkpKikpKf/AABEIALcBEwMBIgACEQEDEQH/xAAcAAACAgMBAQAAAAAAAAAAAAAAAQUGAgMEBwj/xABEEAABAwEFBAYHBgQDCQAAAAABAAIDEQQFEiExBkFRYRMicYGRoQcyUmKxwdEUQlOSovAjgpPhM0NyJCU0Y3OjssLx/8QAGQEBAAMBAQAAAAAAAAAAAAAAAAECAwQF/8QAKhEBAQACAgIBAQYHAAAAAAAAAAECEQMSITFBUQQTImGx8BQjcYGRwfH/2gAMAwEAAhEDEQA/APJ0UQhVSSKJoQJCEIBJNCgJCEIBJNCkJCaSASTVl2P2UFrxzTOLLPEaOoQ10jqVLQT6oAoSeY7QJNqzRFF6/LsfYuj6tmZSnrB8hJHEOxVXJFc1icDELJCHgEg9argNc61r3qNr9K8qSVg2ouFtnIfFXoyaFpJOA7qE507VAKVLCSTQiCQhCBITSQJCEIEhNJAkJpIBJNJAIQhB2IQhEhCEIEhNCBITSQCEIQJCaSASTQgSv2zkmK7Axu60vDxxyxiv6fBUy7LtfaZWQxir3mmejRvceAAzXo92tijjfZoQDHC0PEh9aZ7XfxZDyofDlRVyXxd93SAPliZlE9nSxNqTgrTE0cswVX7fIY3h41Y6vdoR4ErruucstMbDXqExV3FrgQ35LVfsHXkG7PzVuHzlqr1Xb5tWOGQkjVoA31qM/JVhd96T1IYNG6/6v7LgW3NrtqfHhjaEk0isUBJNCBJJoQJJNCBJJoQJCEIEhNJAkJpIO1JNJEmkhCAQhCAQhCAQhCBITSUAQAhWXZG7AMVtlbVkTsMDDpLaNR/K3U86cETJtKXbd/2KDAcrVaGh07t8EOohruJ1P9guC572/wBugqaROLrOBuwyDDXxwldN6Pc5rtXPlJLzSppq4/vcua5boJkbKRUgjom8Xk5O+nimMllyq9+kT9vqwtdvaQf5mnPzC6r/AG1cHDRzQQi9464tM+tlpmM/1ByxtLsdns7t+DCe1pw/JUwuslnmt6RYZpR7xPjn81yqV2ijpNX2mjyJCilvnNZViSE0lQCSaSICSaSASTQgSSaSAQhCBIQhAkIQg60IQiQhCEAhCEAhCntkdmTbpqGrYY6GV41z0Y3madwqUELBZnSODY2Pe46NY1z3eAXbPs1a2DEbFaqceheQPAL2y7LpiszMEMbY278IzceLjq49q7aKvZp0fN7sVSNKZEUzHIrA4uJXvG0WykNtacbQ2WnVnaBjB3YvbHI91F5BfNyvssr4ZRRzcwRm17To9p3g/Ijcr42VS46RETzUA6VpXevQ47bHII44athgaI4mnX3nu94mpqqEY6KSsN4UIpqN+7sKZY7RjdLvBOWB2EAOcMOLeG7wO1YWi1fZ4jMf8R9WQDydJ8vHitd0yiZpc44Y2DFK72QNR2nRQF83t00jpDlG0YY28GjQBRxcXfL8mly1Fk2bn6aB8Z60kNSRUYjG8lwIrwdi8VLTWPDDEw6gOJ7XHFTzVB2QvUx22Mk5TVhdw63q/qAXpdrIw1cQABqSAPEqOTXa3H0nG7jzDauOkkZ5OHgR9VAlWba97HYCx7XUeR1SDkR/ZVlaZ+bv8ozvsJJpKiAkmm5pGoI7RRBihCEQSEIQJCEIEhCECQhCBIQhB1IQhEhCEIBCEIG1tSABUnIDeTwXt+y9zCyWaOLLHTFKfakPrHu0HIBeU7G2MS22zAioa4yn+QFw8w1ezscq5L4ugFbGrmEifSqrRulcFUNvblFps7pGis1nBkZTVzNXs8BUcxzVlkmXLJIm9Ivl4WTXsWXThjSKa6LdfVnFntFoh+7HK4NHuE4mfpIUXJNVdEYVJ2G9n4XwYqRyEPI4uaOPZ8FhJahIXMGg9U8SPqK+SjabxuzRZpqPaeBHxWtusesntG3XG8tIcDQghwPAg1BXoFx2Oa0w9I8Od0jT/EkfSvPjTuoqFaY8L3tGgJp2ajyovU/Ry7HYWV+5JKwdlcX/ALLlyaY+1Qv+43QxOq5ri2jsgdAaantVVXo+0jg+R8XtNczvIovOHChIOoyPatb5wxv9Z+/8mU1SXXd11SWh2GNtaes45Nb2n5Iuu7zaJWRDIHNx4NGp/fFXK0W5lla2NgDWjLLjz414rnzz14jbh4e/m+mq7tm4rNR8jukkGdTk1p90fMrvliZM3rNa4EVoQCM1Vbyv0uqGnVdd3X0AxgrmGtB7QFjZlfNdeNwn4YyvHZJpBdES0+yalv1CrVqsbojR7SOB3HsKvlkt3SHCM8qldpufpAQGY67sOIK2PJZ4rPk4McvM8PL0l6K/0ZdJnibB34/06eYW4bG2CyNxTukncNzn4GflZQ+JK2mUcd47Lp5okpvae8YpXtbBBFDHHUDo2BrnV9o6nvUIrKXwEk0kQEISQCEJIOpCVUVQNCEIBCEILR6O/wDjD/0JKfmYvRbfaXdRkZIe9wGLDiaxvE7vHn2Ly3Y21dHbISdHh8f5m5eYC9OkY1+bgCaU36KmUbcd15d8doacg7MVrQ8KV+ITMyi22docHAUIrmXOPDd3Lc6aiql0vmXNJMtD51yy2hB55t+2lscfbjjce0Np8lXQpzbZ+K1uPCOMDwr81AhdM+P7Mb7Sd1RMc9rXmgJoTwBUdAAJKHQOpXlUpxTUzWFniLnZCu/995HiuzPkmWOEk8y3/SkSluNX14siP/bavUvRs2l3g8ZZz8vkvKrUeu4cKN/KA35L1X0eP/3fGP8AmTj9ZXn5tMfat3zITM53vZKr33Z8EpNOrIOkHf6w8aq63xYes7tKjLdcjrTDHha4ua8NBA1DiAQOP9lbCy43H9+F8pty7PxCzwvnd68uUY3hg+93n4BRN8WzF6xyJUzbLvnln+zRMxOacFC4fwwMiXAaAf8AxWF4s1hFI443ThuEyOIlcDveXHIHgG6eSxmNt3XRlyY44dcfh55Bdc0vqRkA/ed1Qe869ylbPsw7CBJK1tPYBJ7KmnwUhNfAFaLGJzpKOccDOJ9Zw5D5nzW2sZ7cvbPK+HbdNgbGejixOc41Jca5DKpO4BXQ3uyBjWB1cLQKnUkDVUcXu2IFsdBxOrnHiSoqa9pJXFjGkneXHIdwWOVl9Rtjhl81bL12wOYae9VW12h1oDj0nWPq8AVg+4JXUc9x4gaAdy0uu5zOOSiZSVfpfmIWVhaSHChBzCwUxaoOkFCKSDQ+0PZKiCKZHUZFb2fM9OXLHrWKEIVVQkhCAQhJB0VRVJCBoSRVBlVFVjVCJbYZixzXtNHNcHNPAg1C9Tu68xNGyRuj2g04He3uNR3LylrSSAASSaAAVJJ0AC9B2buK0WWOs8UmCQhzWMAe6LjjburlkK0pmq5LYp8zrVJOsH4fbp/ra9p8wud7mn/Ni/qMHxKq0ZPtK45rSspI/fj7pI/quSaPm38zfqiEFtDdxno9nrtFMNaYhy5/HuVVlhLSWuBa4aggg+BV5mbzH5guWS1N0c6N49l+B4HZXTuW+F34rOxTmQk8uZIA81K2KzdGDKdG+qaEY3/dAB3A59ynYLG13WZDEPeDfkTRRl7Rvd1qOwM1qKZ8exeheG8fH30oi6r1bYmxyQWMMmY6MmR8jGuydgcG0JG7MHI5qpbDWeFr3WiYsLmf4MbnDJw1kI5ZUy4ncrfa9rY2mrnBw4D95ryq0k+XdejWYS9w01XHfN9NdZ8cZIwOY7I0pTE00pwJHiqttBtiJW9HGKDeTvCgLNbHvPRNJOMnq1yz1ryook15W9+Fvu62vteMune2OuE0dQyOpoewU14rdPcsOVWONcsQlca9yrMTnWRpZiD24i7KuVaV7RkuyzX4CAS5tK7nAnw3KmWWVvh18fHjjJMp5So2fs4IOA1Brm958qpTbPxP1dIOyQkedVxSX0KijuC6oLyB3rL8TXWHxGLNlYhUiSTPjh+i6bPdTIQcIJqakmlSs22wHeh9o5qttTJA8rinatznrW/NFtIyax4tyiLzu0mrh6w194ce1WYhc8sVVtx8vXxfVY8nFMopCFN3jc+IlzNdS3jzChpIy00III3Fb7l9ODLC4+2CEJIoEIqhBuQhCBoSQga22azOle2ONpe95DWtaKlxO4LWxpJAAJJIAAzJJ0AXrOxeyjbEwSygG0yDrb+iaf8ALHPie7TWLdJk22bH7EMsYbLLhfaSPW1bFX7rOfF3hztjQsGFZVVGsmmZFdc1gbIw6xxntY0/JMOTxIlyy3ZD+DD/AEmfRcr7rh/Ah/pM+ikJHLmeVA4X3ZF+DF/TZ9FzvsEY0jjHYxo+S75CuaQq2NEfNZxpQKGt1jBBFMjUEcuCk70vERZauOg+ZUMb1xHrN14L1Ps/b38M8lJvGxmGRzN2rTxadPp3LnMh4nxKsu0tkxMEg1Zn2tOv18VV1y8/H93nqeqoKrdZbSY3YhrQjxWlJYJl1dxO2KSN7HSTOLnVIDK0aKbzxUTeM7S7qAAchRaFjhVJjqt8ubtNaITHiVtjtrxo4rBCtpl3qTst/OGRzUzZbyc4VOXfl4lVKi67Fa8JpWnA0GSpcGuHLflb45id6zdKVEWe1D2qnvr4ldjbRvyWNxdUzdPSLU+RYPmCwJqo0v22YOaH2Frx1mg9oz7l0wQgaroI4KN2ejW/asWrZ7ew05H6rhluh43V7FcXUWlzRwV5y5MsuDCqebtf7LvApK3dH+6oU/e1X+Hx+qnIQhdDhCAii7rlut1qnigbljd1neywZud3Cvkgtvo62cxH7bI3JpIgB3uGRk7tBzrwXoBKws1nbExkbBhYxoY0cGgUCzKzt22k03Wd2oW6q5YDmexbsSJbMSC5asSRcoGT3rQ9yyc5aXlBrkK5LRJhBJ0AJK6HlQ9/z4YX86N8VfDHtlJ9Sq1abQZHudmS45Aa8gFrla5nrNoOIIIHbwWuS09FHLLlVrSG1zoTv+HgqXDeT2yGXEXONcWLrYq6gr08uaY5dfiMKvfrNLTmCD8MwqbNFgc5p1aSFabvtAe1rhoQCOw7u7TuUJf8OGWu54B7xl9FH2j8WH54/pRHJISXnhpIQgEJIQNCSSDfBaC3eu0XiW61/fNRa2Ml3HMKtjTHPSSjvIk8FJwWrSqrgAOhossbhvVbi1mdi2R24cVmbWqoy0OG9b2W8jVUuDScqwvtaXTc1EtvHmt7LSCq9V5m7sY4oXH06FHVbsgaIosqIoup5rGi9D9HF2NjjktLy0PlPRxgkAiNpzI7Xf8AivPqLay3ujFM6DhXJKmXVe5ApFePWHa18dMMz2ciTTzyVou3b52XSta8e0zqu+hVNNJlF6iOa2kqOuy845xjjdUbxo5vIhdxcoWMuWJcsSViXIGXLW9yC5a3OQYPcq7tRJ1GDi75KfeVWdqX5xDtW/2efzIjL0rt4R9JZ5GDUioHEh2Knkqa6OjqVB5jRW02oBoqQFFTGPFioMVa158aLXr2rFJXS7A2Nvu0z3VzWO0zOpG/gaeI/suJt44SCBpnmi8r3EsRZhoaihrXetuTLHep9P0/4T0i+kRjWtZBq4xljRiQGJ4EBiRiRhRRRoGJFUqJJoZVRVYoQZhyMawRVRpO2wSLITLTVFU1E9q6RKt7LUuAFMPVdLTNLC1cwhRnSpKOq/d10TohNXYgBZhqxC2NUDU+yg7gtP2MtzY4t7NPBdwCeFSaK7L+lszsQJG4ubvHMKci9IEn4vjQ/FQfQpGyA7h4KE+Vnj9IMntMP8rVuHpAdwj8Cqc672+yPBYm7G8PMpqJ3V2O3x9iPxd9Vqdt878OPxd9VTDdg5/mKxN2ji78xTUN1b37ev8Aw4/1fVQV97VOmpUNbQfdr9VFm7hxd4lL7A3gfEq+F63cRba5JLXXQeNVrxuOmXYKKQ+zgaBHRq1yqunCIXHetjbPxK6sKMKqNDYaLLCthCVEGuiRC2USog1kJLZRBQalit1Ei1BpSW7CsSxQNaS2FiRagwQnRKigFU6pUSQZ1QsEkEsmhCLGFmEkINgKyBQhBmCsqoQoSKoqhCBErEoQgwKwcEIVhrIWJCEKUFRKiEIFRKiEKEFRKiEKAqIohCkLClhTQoCwpYUIRBYUFqEIFhSwpIQGBIxoQgWBCEIP/9k="/>
          <p:cNvSpPr>
            <a:spLocks noChangeAspect="1" noChangeArrowheads="1"/>
          </p:cNvSpPr>
          <p:nvPr/>
        </p:nvSpPr>
        <p:spPr bwMode="auto">
          <a:xfrm>
            <a:off x="155575"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7110" name="AutoShape 6" descr="data:image/jpeg;base64,/9j/4AAQSkZJRgABAQAAAQABAAD/2wCEAAkGBhQPEA0PEA8PEA8PDw8ODw8QDw8PDw8QFBAVFBQQFBUXGyYeFxkjGRQUHy8gIycpLCwsFR4xNTAqNSYrLCkBCQoKDgwOGg8PFywfHBwpKSwpKSkpKSkpKSkpKi0pKSkpKSkpLCkpKSktKiwsKSkqKSkpKSksLCwpLCkpKikpKf/AABEIALcBEwMBIgACEQEDEQH/xAAcAAACAgMBAQAAAAAAAAAAAAAAAQUGAgMEBwj/xABEEAABAwEFBAYHBgQDCQAAAAABAAIDEQQFEiExBkFRYRMicYGRoQcyUmKxwdEUQlOSovAjgpPhM0NyJCU0Y3OjssLx/8QAGQEBAAMBAQAAAAAAAAAAAAAAAAECAwQF/8QAKhEBAQACAgIBAQYHAAAAAAAAAAECEQMSITFBUQQTImGx8BQjcYGRwfH/2gAMAwEAAhEDEQA/APJ0UQhVSSKJoQJCEIBJNCgJCEIBJNCkJCaSASTVl2P2UFrxzTOLLPEaOoQ10jqVLQT6oAoSeY7QJNqzRFF6/LsfYuj6tmZSnrB8hJHEOxVXJFc1icDELJCHgEg9argNc61r3qNr9K8qSVg2ouFtnIfFXoyaFpJOA7qE507VAKVLCSTQiCQhCBITSQJCEIEhNJAkJpIBJNJAIQhB2IQhEhCEIEhNCBITSQCEIQJCaSASTQgSv2zkmK7Axu60vDxxyxiv6fBUy7LtfaZWQxir3mmejRvceAAzXo92tijjfZoQDHC0PEh9aZ7XfxZDyofDlRVyXxd93SAPliZlE9nSxNqTgrTE0cswVX7fIY3h41Y6vdoR4ErruucstMbDXqExV3FrgQ35LVfsHXkG7PzVuHzlqr1Xb5tWOGQkjVoA31qM/JVhd96T1IYNG6/6v7LgW3NrtqfHhjaEk0isUBJNCBJJoQJJNCBJJoQJCEIEhNJAkJpIO1JNJEmkhCAQhCAQhCAQhCBITSUAQAhWXZG7AMVtlbVkTsMDDpLaNR/K3U86cETJtKXbd/2KDAcrVaGh07t8EOohruJ1P9guC572/wBugqaROLrOBuwyDDXxwldN6Pc5rtXPlJLzSppq4/vcua5boJkbKRUgjom8Xk5O+nimMllyq9+kT9vqwtdvaQf5mnPzC6r/AG1cHDRzQQi9464tM+tlpmM/1ByxtLsdns7t+DCe1pw/JUwuslnmt6RYZpR7xPjn81yqV2ijpNX2mjyJCilvnNZViSE0lQCSaSICSaSASTQgSSaSAQhCBIQhAkIQg60IQiQhCEAhCEAhCntkdmTbpqGrYY6GV41z0Y3madwqUELBZnSODY2Pe46NY1z3eAXbPs1a2DEbFaqceheQPAL2y7LpiszMEMbY278IzceLjq49q7aKvZp0fN7sVSNKZEUzHIrA4uJXvG0WykNtacbQ2WnVnaBjB3YvbHI91F5BfNyvssr4ZRRzcwRm17To9p3g/Ijcr42VS46RETzUA6VpXevQ47bHII44athgaI4mnX3nu94mpqqEY6KSsN4UIpqN+7sKZY7RjdLvBOWB2EAOcMOLeG7wO1YWi1fZ4jMf8R9WQDydJ8vHitd0yiZpc44Y2DFK72QNR2nRQF83t00jpDlG0YY28GjQBRxcXfL8mly1Fk2bn6aB8Z60kNSRUYjG8lwIrwdi8VLTWPDDEw6gOJ7XHFTzVB2QvUx22Mk5TVhdw63q/qAXpdrIw1cQABqSAPEqOTXa3H0nG7jzDauOkkZ5OHgR9VAlWba97HYCx7XUeR1SDkR/ZVlaZ+bv8ozvsJJpKiAkmm5pGoI7RRBihCEQSEIQJCEIEhCECQhCBIQhB1IQhEhCEIBCEIG1tSABUnIDeTwXt+y9zCyWaOLLHTFKfakPrHu0HIBeU7G2MS22zAioa4yn+QFw8w1ezscq5L4ugFbGrmEifSqrRulcFUNvblFps7pGis1nBkZTVzNXs8BUcxzVlkmXLJIm9Ivl4WTXsWXThjSKa6LdfVnFntFoh+7HK4NHuE4mfpIUXJNVdEYVJ2G9n4XwYqRyEPI4uaOPZ8FhJahIXMGg9U8SPqK+SjabxuzRZpqPaeBHxWtusesntG3XG8tIcDQghwPAg1BXoFx2Oa0w9I8Od0jT/EkfSvPjTuoqFaY8L3tGgJp2ajyovU/Ry7HYWV+5JKwdlcX/ALLlyaY+1Qv+43QxOq5ri2jsgdAaantVVXo+0jg+R8XtNczvIovOHChIOoyPatb5wxv9Z+/8mU1SXXd11SWh2GNtaes45Nb2n5Iuu7zaJWRDIHNx4NGp/fFXK0W5lla2NgDWjLLjz414rnzz14jbh4e/m+mq7tm4rNR8jukkGdTk1p90fMrvliZM3rNa4EVoQCM1Vbyv0uqGnVdd3X0AxgrmGtB7QFjZlfNdeNwn4YyvHZJpBdES0+yalv1CrVqsbojR7SOB3HsKvlkt3SHCM8qldpufpAQGY67sOIK2PJZ4rPk4McvM8PL0l6K/0ZdJnibB34/06eYW4bG2CyNxTukncNzn4GflZQ+JK2mUcd47Lp5okpvae8YpXtbBBFDHHUDo2BrnV9o6nvUIrKXwEk0kQEISQCEJIOpCVUVQNCEIBCEILR6O/wDjD/0JKfmYvRbfaXdRkZIe9wGLDiaxvE7vHn2Ly3Y21dHbISdHh8f5m5eYC9OkY1+bgCaU36KmUbcd15d8doacg7MVrQ8KV+ITMyi22docHAUIrmXOPDd3Lc6aiql0vmXNJMtD51yy2hB55t+2lscfbjjce0Np8lXQpzbZ+K1uPCOMDwr81AhdM+P7Mb7Sd1RMc9rXmgJoTwBUdAAJKHQOpXlUpxTUzWFniLnZCu/995HiuzPkmWOEk8y3/SkSluNX14siP/bavUvRs2l3g8ZZz8vkvKrUeu4cKN/KA35L1X0eP/3fGP8AmTj9ZXn5tMfat3zITM53vZKr33Z8EpNOrIOkHf6w8aq63xYes7tKjLdcjrTDHha4ua8NBA1DiAQOP9lbCy43H9+F8pty7PxCzwvnd68uUY3hg+93n4BRN8WzF6xyJUzbLvnln+zRMxOacFC4fwwMiXAaAf8AxWF4s1hFI443ThuEyOIlcDveXHIHgG6eSxmNt3XRlyY44dcfh55Bdc0vqRkA/ed1Qe869ylbPsw7CBJK1tPYBJ7KmnwUhNfAFaLGJzpKOccDOJ9Zw5D5nzW2sZ7cvbPK+HbdNgbGejixOc41Jca5DKpO4BXQ3uyBjWB1cLQKnUkDVUcXu2IFsdBxOrnHiSoqa9pJXFjGkneXHIdwWOVl9Rtjhl81bL12wOYae9VW12h1oDj0nWPq8AVg+4JXUc9x4gaAdy0uu5zOOSiZSVfpfmIWVhaSHChBzCwUxaoOkFCKSDQ+0PZKiCKZHUZFb2fM9OXLHrWKEIVVQkhCAQhJB0VRVJCBoSRVBlVFVjVCJbYZixzXtNHNcHNPAg1C9Tu68xNGyRuj2g04He3uNR3LylrSSAASSaAAVJJ0AC9B2buK0WWOs8UmCQhzWMAe6LjjburlkK0pmq5LYp8zrVJOsH4fbp/ra9p8wud7mn/Ni/qMHxKq0ZPtK45rSspI/fj7pI/quSaPm38zfqiEFtDdxno9nrtFMNaYhy5/HuVVlhLSWuBa4aggg+BV5mbzH5guWS1N0c6N49l+B4HZXTuW+F34rOxTmQk8uZIA81K2KzdGDKdG+qaEY3/dAB3A59ynYLG13WZDEPeDfkTRRl7Rvd1qOwM1qKZ8exeheG8fH30oi6r1bYmxyQWMMmY6MmR8jGuydgcG0JG7MHI5qpbDWeFr3WiYsLmf4MbnDJw1kI5ZUy4ncrfa9rY2mrnBw4D95ryq0k+XdejWYS9w01XHfN9NdZ8cZIwOY7I0pTE00pwJHiqttBtiJW9HGKDeTvCgLNbHvPRNJOMnq1yz1ryook15W9+Fvu62vteMune2OuE0dQyOpoewU14rdPcsOVWONcsQlca9yrMTnWRpZiD24i7KuVaV7RkuyzX4CAS5tK7nAnw3KmWWVvh18fHjjJMp5So2fs4IOA1Brm958qpTbPxP1dIOyQkedVxSX0KijuC6oLyB3rL8TXWHxGLNlYhUiSTPjh+i6bPdTIQcIJqakmlSs22wHeh9o5qttTJA8rinatznrW/NFtIyax4tyiLzu0mrh6w194ce1WYhc8sVVtx8vXxfVY8nFMopCFN3jc+IlzNdS3jzChpIy00III3Fb7l9ODLC4+2CEJIoEIqhBuQhCBoSQga22azOle2ONpe95DWtaKlxO4LWxpJAAJJIAAzJJ0AXrOxeyjbEwSygG0yDrb+iaf8ALHPie7TWLdJk22bH7EMsYbLLhfaSPW1bFX7rOfF3hztjQsGFZVVGsmmZFdc1gbIw6xxntY0/JMOTxIlyy3ZD+DD/AEmfRcr7rh/Ah/pM+ikJHLmeVA4X3ZF+DF/TZ9FzvsEY0jjHYxo+S75CuaQq2NEfNZxpQKGt1jBBFMjUEcuCk70vERZauOg+ZUMb1xHrN14L1Ps/b38M8lJvGxmGRzN2rTxadPp3LnMh4nxKsu0tkxMEg1Zn2tOv18VV1y8/H93nqeqoKrdZbSY3YhrQjxWlJYJl1dxO2KSN7HSTOLnVIDK0aKbzxUTeM7S7qAAchRaFjhVJjqt8ubtNaITHiVtjtrxo4rBCtpl3qTst/OGRzUzZbyc4VOXfl4lVKi67Fa8JpWnA0GSpcGuHLflb45id6zdKVEWe1D2qnvr4ldjbRvyWNxdUzdPSLU+RYPmCwJqo0v22YOaH2Frx1mg9oz7l0wQgaroI4KN2ejW/asWrZ7ew05H6rhluh43V7FcXUWlzRwV5y5MsuDCqebtf7LvApK3dH+6oU/e1X+Hx+qnIQhdDhCAii7rlut1qnigbljd1neywZud3Cvkgtvo62cxH7bI3JpIgB3uGRk7tBzrwXoBKws1nbExkbBhYxoY0cGgUCzKzt22k03Wd2oW6q5YDmexbsSJbMSC5asSRcoGT3rQ9yyc5aXlBrkK5LRJhBJ0AJK6HlQ9/z4YX86N8VfDHtlJ9Sq1abQZHudmS45Aa8gFrla5nrNoOIIIHbwWuS09FHLLlVrSG1zoTv+HgqXDeT2yGXEXONcWLrYq6gr08uaY5dfiMKvfrNLTmCD8MwqbNFgc5p1aSFabvtAe1rhoQCOw7u7TuUJf8OGWu54B7xl9FH2j8WH54/pRHJISXnhpIQgEJIQNCSSDfBaC3eu0XiW61/fNRa2Ml3HMKtjTHPSSjvIk8FJwWrSqrgAOhossbhvVbi1mdi2R24cVmbWqoy0OG9b2W8jVUuDScqwvtaXTc1EtvHmt7LSCq9V5m7sY4oXH06FHVbsgaIosqIoup5rGi9D9HF2NjjktLy0PlPRxgkAiNpzI7Xf8AivPqLay3ujFM6DhXJKmXVe5ApFePWHa18dMMz2ciTTzyVou3b52XSta8e0zqu+hVNNJlF6iOa2kqOuy845xjjdUbxo5vIhdxcoWMuWJcsSViXIGXLW9yC5a3OQYPcq7tRJ1GDi75KfeVWdqX5xDtW/2efzIjL0rt4R9JZ5GDUioHEh2Knkqa6OjqVB5jRW02oBoqQFFTGPFioMVa158aLXr2rFJXS7A2Nvu0z3VzWO0zOpG/gaeI/suJt44SCBpnmi8r3EsRZhoaihrXetuTLHep9P0/4T0i+kRjWtZBq4xljRiQGJ4EBiRiRhRRRoGJFUqJJoZVRVYoQZhyMawRVRpO2wSLITLTVFU1E9q6RKt7LUuAFMPVdLTNLC1cwhRnSpKOq/d10TohNXYgBZhqxC2NUDU+yg7gtP2MtzY4t7NPBdwCeFSaK7L+lszsQJG4ubvHMKci9IEn4vjQ/FQfQpGyA7h4KE+Vnj9IMntMP8rVuHpAdwj8Cqc672+yPBYm7G8PMpqJ3V2O3x9iPxd9Vqdt878OPxd9VTDdg5/mKxN2ji78xTUN1b37ev8Aw4/1fVQV97VOmpUNbQfdr9VFm7hxd4lL7A3gfEq+F63cRba5JLXXQeNVrxuOmXYKKQ+zgaBHRq1yqunCIXHetjbPxK6sKMKqNDYaLLCthCVEGuiRC2USog1kJLZRBQalit1Ei1BpSW7CsSxQNaS2FiRagwQnRKigFU6pUSQZ1QsEkEsmhCLGFmEkINgKyBQhBmCsqoQoSKoqhCBErEoQgwKwcEIVhrIWJCEKUFRKiEIFRKiEKEFRKiEKAqIohCkLClhTQoCwpYUIRBYUFqEIFhSwpIQGBIxoQgWBCEIP/9k="/>
          <p:cNvSpPr>
            <a:spLocks noChangeAspect="1" noChangeArrowheads="1"/>
          </p:cNvSpPr>
          <p:nvPr/>
        </p:nvSpPr>
        <p:spPr bwMode="auto">
          <a:xfrm>
            <a:off x="155575"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7112" name="Picture 8" descr="http://t0.gstatic.com/images?q=tbn:ANd9GcS705JKVZ2qfFbjgTO1TjIVP5uBd3lO_yNTmYfskz_j4PR-4esFoQ"/>
          <p:cNvPicPr>
            <a:picLocks noChangeAspect="1" noChangeArrowheads="1"/>
          </p:cNvPicPr>
          <p:nvPr/>
        </p:nvPicPr>
        <p:blipFill>
          <a:blip r:embed="rId2"/>
          <a:srcRect/>
          <a:stretch>
            <a:fillRect/>
          </a:stretch>
        </p:blipFill>
        <p:spPr bwMode="auto">
          <a:xfrm>
            <a:off x="4876800" y="1981200"/>
            <a:ext cx="2514600" cy="3048000"/>
          </a:xfrm>
          <a:prstGeom prst="rect">
            <a:avLst/>
          </a:prstGeom>
          <a:noFill/>
        </p:spPr>
      </p:pic>
      <p:pic>
        <p:nvPicPr>
          <p:cNvPr id="47114" name="Picture 10" descr="http://t0.gstatic.com/images?q=tbn:ANd9GcQd-CR4gN3Jl9ATz-cWr38C2YR48TY669hoce57Z4Dl9bIlLBXK"/>
          <p:cNvPicPr>
            <a:picLocks noChangeAspect="1" noChangeArrowheads="1"/>
          </p:cNvPicPr>
          <p:nvPr/>
        </p:nvPicPr>
        <p:blipFill>
          <a:blip r:embed="rId3"/>
          <a:srcRect/>
          <a:stretch>
            <a:fillRect/>
          </a:stretch>
        </p:blipFill>
        <p:spPr bwMode="auto">
          <a:xfrm>
            <a:off x="1600200" y="1981200"/>
            <a:ext cx="2743200" cy="3048000"/>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Output </a:t>
            </a:r>
            <a:r>
              <a:rPr lang="en-US" dirty="0" smtClean="0"/>
              <a:t>Devices (5)</a:t>
            </a:r>
            <a:endParaRPr lang="en-US" dirty="0"/>
          </a:p>
        </p:txBody>
      </p:sp>
      <p:sp>
        <p:nvSpPr>
          <p:cNvPr id="3" name="Content Placeholder 2"/>
          <p:cNvSpPr>
            <a:spLocks noGrp="1"/>
          </p:cNvSpPr>
          <p:nvPr>
            <p:ph idx="1"/>
          </p:nvPr>
        </p:nvSpPr>
        <p:spPr/>
        <p:txBody>
          <a:bodyPr/>
          <a:lstStyle/>
          <a:p>
            <a:r>
              <a:rPr lang="en-US" dirty="0" smtClean="0"/>
              <a:t>Wearable Computer</a:t>
            </a:r>
          </a:p>
          <a:p>
            <a:pPr lvl="1"/>
            <a:r>
              <a:rPr lang="en-US" dirty="0" smtClean="0"/>
              <a:t>Private Eye </a:t>
            </a:r>
            <a:r>
              <a:rPr lang="en-US" baseline="30000" dirty="0" smtClean="0"/>
              <a:t>TM</a:t>
            </a:r>
            <a:r>
              <a:rPr lang="en-US" dirty="0" smtClean="0"/>
              <a:t> (Reflection Technology)</a:t>
            </a:r>
          </a:p>
          <a:p>
            <a:pPr lvl="1" algn="just"/>
            <a:r>
              <a:rPr lang="en-US" i="1" dirty="0" smtClean="0"/>
              <a:t>Wearable Computer </a:t>
            </a:r>
            <a:r>
              <a:rPr lang="en-US" i="1" baseline="30000" dirty="0" smtClean="0"/>
              <a:t>TM </a:t>
            </a:r>
            <a:r>
              <a:rPr lang="en-US" i="1" dirty="0" smtClean="0"/>
              <a:t>(Computing Devices International)</a:t>
            </a:r>
            <a:endParaRPr lang="en-US"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Private Eye </a:t>
            </a:r>
            <a:endParaRPr lang="en-US" dirty="0"/>
          </a:p>
        </p:txBody>
      </p:sp>
      <p:sp>
        <p:nvSpPr>
          <p:cNvPr id="3" name="Content Placeholder 2"/>
          <p:cNvSpPr>
            <a:spLocks noGrp="1"/>
          </p:cNvSpPr>
          <p:nvPr>
            <p:ph idx="1"/>
          </p:nvPr>
        </p:nvSpPr>
        <p:spPr/>
        <p:txBody>
          <a:bodyPr/>
          <a:lstStyle/>
          <a:p>
            <a:endParaRPr lang="en-US"/>
          </a:p>
        </p:txBody>
      </p:sp>
      <p:pic>
        <p:nvPicPr>
          <p:cNvPr id="49154" name="Picture 2" descr="Private Eye Application"/>
          <p:cNvPicPr>
            <a:picLocks noChangeAspect="1" noChangeArrowheads="1"/>
          </p:cNvPicPr>
          <p:nvPr/>
        </p:nvPicPr>
        <p:blipFill>
          <a:blip r:embed="rId2"/>
          <a:srcRect/>
          <a:stretch>
            <a:fillRect/>
          </a:stretch>
        </p:blipFill>
        <p:spPr bwMode="auto">
          <a:xfrm>
            <a:off x="3124200" y="1981200"/>
            <a:ext cx="2705100" cy="3733800"/>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Wearable Computer</a:t>
            </a:r>
            <a:endParaRPr lang="en-US" dirty="0"/>
          </a:p>
        </p:txBody>
      </p:sp>
      <p:pic>
        <p:nvPicPr>
          <p:cNvPr id="51202" name="Picture 2" descr="http://upload.wikimedia.org/wikipedia/commons/thumb/c/c2/Zypad.jpg/300px-Zypad.jpg"/>
          <p:cNvPicPr>
            <a:picLocks noChangeAspect="1" noChangeArrowheads="1"/>
          </p:cNvPicPr>
          <p:nvPr/>
        </p:nvPicPr>
        <p:blipFill>
          <a:blip r:embed="rId2"/>
          <a:srcRect/>
          <a:stretch>
            <a:fillRect/>
          </a:stretch>
        </p:blipFill>
        <p:spPr bwMode="auto">
          <a:xfrm>
            <a:off x="1905000" y="2209800"/>
            <a:ext cx="4953000" cy="3886200"/>
          </a:xfrm>
          <a:prstGeom prst="rect">
            <a:avLst/>
          </a:prstGeom>
          <a:noFill/>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http://t2.gstatic.com/images?q=tbn:ANd9GcSQflBt7FqxJQYEjst981M_LNbg_Fb7KQpNfkAWxogxjzss7BzcRQ"/>
          <p:cNvPicPr>
            <a:picLocks noChangeAspect="1" noChangeArrowheads="1"/>
          </p:cNvPicPr>
          <p:nvPr/>
        </p:nvPicPr>
        <p:blipFill>
          <a:blip r:embed="rId2"/>
          <a:srcRect/>
          <a:stretch>
            <a:fillRect/>
          </a:stretch>
        </p:blipFill>
        <p:spPr bwMode="auto">
          <a:xfrm>
            <a:off x="2743200" y="1752600"/>
            <a:ext cx="4419600" cy="4572000"/>
          </a:xfrm>
          <a:prstGeom prst="rect">
            <a:avLst/>
          </a:prstGeom>
          <a:noFill/>
        </p:spPr>
      </p:pic>
      <p:sp>
        <p:nvSpPr>
          <p:cNvPr id="2" name="Title 1"/>
          <p:cNvSpPr>
            <a:spLocks noGrp="1"/>
          </p:cNvSpPr>
          <p:nvPr>
            <p:ph type="title"/>
          </p:nvPr>
        </p:nvSpPr>
        <p:spPr/>
        <p:txBody>
          <a:bodyPr/>
          <a:lstStyle/>
          <a:p>
            <a:r>
              <a:rPr lang="en-US" dirty="0" smtClean="0"/>
              <a:t>Output </a:t>
            </a:r>
            <a:r>
              <a:rPr lang="en-US" dirty="0" smtClean="0"/>
              <a:t>Devices (6)</a:t>
            </a:r>
            <a:endParaRPr lang="en-US" dirty="0"/>
          </a:p>
        </p:txBody>
      </p:sp>
      <p:sp>
        <p:nvSpPr>
          <p:cNvPr id="3" name="Content Placeholder 2"/>
          <p:cNvSpPr>
            <a:spLocks noGrp="1"/>
          </p:cNvSpPr>
          <p:nvPr>
            <p:ph idx="1"/>
          </p:nvPr>
        </p:nvSpPr>
        <p:spPr>
          <a:xfrm>
            <a:off x="457200" y="1600200"/>
            <a:ext cx="8229600" cy="4953000"/>
          </a:xfrm>
        </p:spPr>
        <p:txBody>
          <a:bodyPr/>
          <a:lstStyle/>
          <a:p>
            <a:r>
              <a:rPr lang="en-US" dirty="0" smtClean="0"/>
              <a:t>Sixth Sense</a:t>
            </a:r>
          </a:p>
          <a:p>
            <a:pPr algn="just">
              <a:buNone/>
            </a:pPr>
            <a:r>
              <a:rPr lang="en-US" dirty="0" smtClean="0"/>
              <a:t>	</a:t>
            </a:r>
            <a:r>
              <a:rPr lang="en-US" dirty="0" err="1" smtClean="0">
                <a:solidFill>
                  <a:srgbClr val="00B050"/>
                </a:solidFill>
              </a:rPr>
              <a:t>SixthSense</a:t>
            </a:r>
            <a:r>
              <a:rPr lang="en-US" dirty="0" smtClean="0">
                <a:solidFill>
                  <a:srgbClr val="00B050"/>
                </a:solidFill>
              </a:rPr>
              <a:t>' is a wearable gestural interface that augments the physical world around us with digital information and lets us use natural hand gestures to interact with that information. </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Terminal</a:t>
            </a:r>
            <a:endParaRPr lang="en-US" dirty="0"/>
          </a:p>
        </p:txBody>
      </p:sp>
      <p:sp>
        <p:nvSpPr>
          <p:cNvPr id="3" name="Content Placeholder 2"/>
          <p:cNvSpPr>
            <a:spLocks noGrp="1"/>
          </p:cNvSpPr>
          <p:nvPr>
            <p:ph idx="1"/>
          </p:nvPr>
        </p:nvSpPr>
        <p:spPr/>
        <p:txBody>
          <a:bodyPr/>
          <a:lstStyle/>
          <a:p>
            <a:pPr marL="0" indent="0" algn="just">
              <a:buNone/>
            </a:pPr>
            <a:r>
              <a:rPr lang="en-US" dirty="0" smtClean="0"/>
              <a:t>Terminal </a:t>
            </a:r>
            <a:r>
              <a:rPr lang="en-US" dirty="0" smtClean="0">
                <a:sym typeface="Wingdings" pitchFamily="2" charset="2"/>
              </a:rPr>
              <a:t></a:t>
            </a:r>
            <a:r>
              <a:rPr lang="en-US" dirty="0" smtClean="0"/>
              <a:t>A device that enables you to communicate with a computer. Generally, a terminal is a combination of input device and output device.</a:t>
            </a:r>
          </a:p>
          <a:p>
            <a:pPr marL="0" indent="0" algn="just">
              <a:buNone/>
            </a:pP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Output </a:t>
            </a:r>
            <a:r>
              <a:rPr lang="en-US" dirty="0" smtClean="0"/>
              <a:t>Devices (7)</a:t>
            </a:r>
            <a:endParaRPr lang="en-US" dirty="0"/>
          </a:p>
        </p:txBody>
      </p:sp>
      <p:sp>
        <p:nvSpPr>
          <p:cNvPr id="3" name="Content Placeholder 2"/>
          <p:cNvSpPr>
            <a:spLocks noGrp="1"/>
          </p:cNvSpPr>
          <p:nvPr>
            <p:ph idx="1"/>
          </p:nvPr>
        </p:nvSpPr>
        <p:spPr/>
        <p:txBody>
          <a:bodyPr/>
          <a:lstStyle/>
          <a:p>
            <a:r>
              <a:rPr lang="en-US" dirty="0" smtClean="0"/>
              <a:t>Helmet Mounted Display</a:t>
            </a:r>
          </a:p>
          <a:p>
            <a:pPr algn="just">
              <a:buNone/>
            </a:pPr>
            <a:r>
              <a:rPr lang="en-US" dirty="0" smtClean="0"/>
              <a:t>	A </a:t>
            </a:r>
            <a:r>
              <a:rPr lang="en-US" b="1" dirty="0" smtClean="0"/>
              <a:t>helmet-mounted display</a:t>
            </a:r>
            <a:r>
              <a:rPr lang="en-US" dirty="0" smtClean="0"/>
              <a:t> (</a:t>
            </a:r>
            <a:r>
              <a:rPr lang="en-US" dirty="0" err="1" smtClean="0"/>
              <a:t>HMountD</a:t>
            </a:r>
            <a:r>
              <a:rPr lang="en-US" dirty="0" smtClean="0"/>
              <a:t> - pronounced "H-mount-D") is a device used in some modern aircraft, especially combat aircraft</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Helmet Mounted Display</a:t>
            </a:r>
            <a:br>
              <a:rPr lang="en-US" dirty="0" smtClean="0"/>
            </a:br>
            <a:endParaRPr lang="en-US" dirty="0"/>
          </a:p>
        </p:txBody>
      </p:sp>
      <p:pic>
        <p:nvPicPr>
          <p:cNvPr id="4" name="Picture 2" descr="File:Integrated Helmet Display Sight System.jpg"/>
          <p:cNvPicPr>
            <a:picLocks noGrp="1" noChangeAspect="1" noChangeArrowheads="1"/>
          </p:cNvPicPr>
          <p:nvPr>
            <p:ph idx="1"/>
          </p:nvPr>
        </p:nvPicPr>
        <p:blipFill>
          <a:blip r:embed="rId2"/>
          <a:srcRect/>
          <a:stretch>
            <a:fillRect/>
          </a:stretch>
        </p:blipFill>
        <p:spPr bwMode="auto">
          <a:xfrm>
            <a:off x="3108960" y="2412333"/>
            <a:ext cx="2926080" cy="2901696"/>
          </a:xfrm>
          <a:prstGeom prst="rect">
            <a:avLst/>
          </a:prstGeom>
          <a:noFill/>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Smart </a:t>
            </a:r>
            <a:r>
              <a:rPr lang="en-US" dirty="0" smtClean="0"/>
              <a:t>Rooms</a:t>
            </a:r>
            <a:br>
              <a:rPr lang="en-US" dirty="0" smtClean="0"/>
            </a:br>
            <a:endParaRPr lang="en-US" dirty="0"/>
          </a:p>
        </p:txBody>
      </p:sp>
      <p:pic>
        <p:nvPicPr>
          <p:cNvPr id="55298" name="Picture 2" descr="http://t2.gstatic.com/images?q=tbn:ANd9GcSejYG5qTuKF4WNhmCaFZO6B2ybU9N4mtiK0-hNokHPqlbqiHS7aQ"/>
          <p:cNvPicPr>
            <a:picLocks noChangeAspect="1" noChangeArrowheads="1"/>
          </p:cNvPicPr>
          <p:nvPr/>
        </p:nvPicPr>
        <p:blipFill>
          <a:blip r:embed="rId2"/>
          <a:srcRect/>
          <a:stretch>
            <a:fillRect/>
          </a:stretch>
        </p:blipFill>
        <p:spPr bwMode="auto">
          <a:xfrm>
            <a:off x="1676400" y="1905000"/>
            <a:ext cx="5867400" cy="3810000"/>
          </a:xfrm>
          <a:prstGeom prst="rect">
            <a:avLst/>
          </a:prstGeom>
          <a:noFill/>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Smart </a:t>
            </a:r>
            <a:r>
              <a:rPr lang="en-US" dirty="0" smtClean="0"/>
              <a:t>Home</a:t>
            </a:r>
            <a:br>
              <a:rPr lang="en-US" dirty="0" smtClean="0"/>
            </a:br>
            <a:endParaRPr lang="en-US" dirty="0"/>
          </a:p>
        </p:txBody>
      </p:sp>
      <p:sp>
        <p:nvSpPr>
          <p:cNvPr id="54274" name="AutoShape 2" descr="data:image/jpeg;base64,/9j/4AAQSkZJRgABAQAAAQABAAD/2wCEAAkGBhQSEBUSExQVFRQUFxoYGBgYFxUaFhoXGBgWFxUXFRwZGyYfGBkjGhQYIC8gJScpLSwtFx8xNzAqNSYrLCkBCQoKDgwOGg8PGiwkHyQpLC8pMSkpKSkqLCwsKiwsLSksLCkpLCksLCwsLCkqKSwpLCwpKiwvLC0sKSwsKSksLP/AABEIALQBGAMBIgACEQEDEQH/xAAcAAACAwEBAQEAAAAAAAAAAAAABQQGBwMCAQj/xABMEAACAQIDBAUIBwUGBQMFAQABAhEAAwQSIQUxQVEGEyJhcQcyUoGRkqHRFSNCYnKxshQzgsHSc5Ois+HwJENT4vEXwsMlNGR0gxb/xAAZAQEAAwEBAAAAAAAAAAAAAAAAAQIDBAX/xAAvEQACAgEDAgQEBQUAAAAAAAAAAQIRAxIhMUFRE3GB8AQiYaEykcHR4SNCUrHx/9oADAMBAAIRAxEAPwDcahnZNsme177/ADqZRQEL6It/e99/nR9EW/ve+/zqbRQEL6It/e99/nR9EW+Te+/zqbVaPRy6+L65nCorZl88t+8ZiFIcBARlBlWkEjSgHH0Rb+977/Oj6It/e99/nSPE7OxSm8bKxdYmL3WzmU3AVC237AKJI1iI0JzGva4TaGXN1y9ZlHZItdXmyASYt5ozFjv4DhIIDn6It/e99/nR9EW/v++/zquXsNtPqBluDrYA3WY868ZaVIJjqQYMQWgE1NxOGxzYm4FudXYIUKV6osNbZYrmQ6kdaDmBHmx3ANvohPv++/zo+iLf3/ff50mt4DGMbjXG7Qtrkh1CdYrLcAAVQQpKwSxM6xppXmzsXEowy3IAIGbMGbISHuEZwQDmuXF8FXugB39EW/v++/zo+iLf3/ff51VzgtqdWG6y31wLAnsRlOQ6DzSMwJkwcum+py2dodYJZSn7RP8AyxNg8N0gAbjqxPLfQDr6It/f99/nR9EW/v8Avv8AOq3e2Ti1N5sOvV3GZ5Y3A3WBr2ZSqMSqlbcjtR50d9e1we0luaXFKkOTOUjObemWRKoHywNYhpkEUBYfolOb++/zo+iU5v77/OkVvCY4XFbO+VikhnsmIMHNFoCMoOYJBJZYOhNTti2MWt1uvfPb6tIJ6sEXIGcDIokTm3xoF36kAT/olOb++/zo+iU5v77/ADqbRQEL6JTm/vv86PolOb++/wA6m0UBC+iU5v77/Oj6JTnc99/nU2igIX0SnpXP7x/nR9Ep6Vz+8f51NooCF9Ep6Vz+8f50fRKelc/vH+ddsXdCrJpcNtW+tS1qGuZsvLsiTNAdruBtrAL3BJAHbfeTA4866fRKelc/vH+dKMVjCcYloEntrp+AZmPxFWWgIP0SnpXP7x/nX36KX0rnvtSjppisqKskDVjBiYgD86zfaPSoWlzMpIzBdLjTqYnVQPjUg0/auOw+DCveuXFBJjW4wMamQJp4pkTWDdKrxfqlUlszLGp+24HE8hW8oNBUA+0UUUAUUUUAUUVyv38gkhj+EEn4UB1r4zAbzFJMf0myL2LdwuSFXMjhczEKuYxoJIpPasi6xOTrm+07rnJ8AezbXkojw41SUndJG0McdOqbpccWXSvhNVe71uGWbQ7JIU2yYALGA1vNompgqDGs6EdpJs+y20AbuIJYZQ6WzBtop83s7mcgyWIJkwIArSCcudjPKlCtO98dDQwwOo3VxxGNRBLMBw5knkANSe4VmuLwrWEa5h/q3WTlWAjgCSrKOzJA0aJBjWJBf9HgzTcumTEjUQEKBxEbs0ifCk41VdSMdSu+hYl23b+0HQc2UhfWfs+uKnhxzqr4faHWqjKmQEtIJkwAAJ1InMSNCd1KMVfxSXHWyW6tTA8yB2Q2UTrpNVe3JelJWi/zX2s6+l8cPsXD/wDyJ/IUHpRjF85Co5tbZR7TAqTM0Wis/PTLEAxCEjh2p9QJ19U10tdN75j6omfu3PlUKSfDBfKr22trEubasUVIDFYDsxAbKpPmKFKktv7QAIg0qHTi6N9hvY4/9tctm7UW9efMMlwsXthvNJNtVjUawyBo5EcjVMj2XbqdGDmTXKW32/S/99BjhQ/nW3uK3DNce4h7mVyQR+Eg8jXbbXSZ7dq2qKFv3cwg9pbYSBdc7swBKhRpJdZgTXq3h1w9sXLmJusVAztceVb0pSMqk8AoHCqdj9tK1y3caVDG8pLRC9Y6NaB100TKZ+0Rzq2FQ1pIjNKcsTlLnp3/AJ/T1G9/D4hGVjib5ZhIOfTUadjJ1ca7ssU/6L7ca+r27sdbaiSohXRpyOB9mSrAiTBU8CKU7UxgZgAQQBpHIRv79KXdGNvWbeIvXGeBlW0CJIJVnZyCN4BZV8Q3KuiSuLbVHGtpUmaJRSZel+FP/NHsPyrsvSbDH/nJ7axNRnRUNNsWTuuof4hXe3iVbzWB8DQCbpPemw65zbJ7IcCSpIMGONVrotYZb1oXLvXtasvNyIks6gady6TVq2ps1rmYZcwJnfHONxkb6W4bBfs4LMoQaDNmJ01MSQIqUQSNkYEXLzXidUdoEDiTx8KsdJeimtguNzuSPVp+YNOqgkzfyo7RyXMkxNkn2swn4VkV66pt20Bk5lzb9TmJLbuXjWx+UfoficVfS5YVXXq8jDMqkEMx+0QCCG+FUTanQXEYe2117DqE1JLWSoA7xcknwFWRA36L7Ft47Fi3czZETN2Y3qRG8HTt/AVs1ZP5GrWe7evZh2Bkj7UtlM+ACGtYqGSFFFFQAooooAooooCHtbCG5ZZVIDaMs7syMHWe6VANV1bOHuMovCOrzk2XMAM+hZ0mHhZUHUQSQdat1UbymoOrBIBgDeB/1FrHImvnR0Y5xa8Oa2v8g2vtixbFtEDmx1o/dqzguASlq2ATOozHLoMscaVdHttW7KNZfrLZEJbNxDbzoh7JGeJOXKCBqCDwg1Hv7XwrYbDWbmK6i7ZFu6PqnufYOXSMsQ1cMVjMLdtm3c2mWRtGAwcSJn0dKjFl025dS+TBPLXhxdLjZv8AQnYjEG8DZskPcYEEjtC2DoXuEaKANQDqxAA7nGCXqguTzQoUqeKqIWD6QHtpzg8XZu2BcsR1TTlhco0JU6QI1B4VROmm0ns4e2yOyEvEqYPmk1TNlc2tO1cGeKDx2pc9SxNjHQsypoFMA5QBEngxP++FGzHL2pOpJYseZJNIOieOe7gGd3LtmuCSZMDcJp/sVvqB/F+ZpGUpfiJlS2SMx2phMX9IYgqmKyF72WFvZIyXMuWBEbojupvsKxcAsJc6zM1wMRcz5tXyjRtR2V+Jqvbevn9sxWp/fYnj91659GukfVQrkgK2ZGAkq2kyDvXQHuPOYqc0XKNIwkrRs3SAA2bmbWEdhOoDAQpHI9o1F2HdL2kY74j2EifYKrqbcuX8yNeDDKcwCkEglQR5oG8jnVp2WIS2AABlGnLSiblPVVEIl3V7J8K+DDq65WAYHgRI+NdcQOyfCvFjdXdj4MZtqSaPNnZ9lSHCjTcxLNHDslicvLSpXVq4ghWUiNQCCD8CCKXY9mFhlYFbakuzZkjKGZjEnQZTymuuD2zadoXRYEA7wRAKnlpHxrmyfER+HVzVL6G2mebe239Rbgeill5bKRb1hOsui3lmJKZsuvAAARUtsElsfVQcqhso1QpwyzuMAxGmg9X0KHsvYkSBlPGVVpVhG8EAajjXi3jFVTHnCEUHRmyqAunKQT3a1dSUo6/fv6G7VT0Jbdvp76ktACAREHUacDXvAWgb+4bk/N6SbJQi7E7lI9gHyp7gD9f6k/N63yKo7nFCtWxYaKKKxNjjic0diJ58vCq7jti3XME3HkfaZcg8dfyFWiou0j9WfEfnQCfZewr9kiLyKnohWI/xGN/EAVYZpVg8BaK52UM06lu1BnSJ0UajdFL9sYO3dVsjL2d8EQPHlU1ZFrgd7Ut3WtMth1t3SOyzLmA11OWROn+zurINqeRfH373WXMXbuktmLO1yRxkDKQPARVw2JsYKWnWY3EyInUEag68KkY/EXLFy2oVr1u5mk6Z0jLGu5wcx3wdN5qCRHsfyIJZKOcXfFxTM2wqRzgmWnvn1VpWHs5EVczNlAGZjLGBEseJNecGfq18BXagCiiigCiiigCiiigCqL5VGjDE/g/zBVoe+3pVTfKArPhWWSzSmgljGdeA1quRfIyYP5kILdvDth0ZrNtrwwquGcJDMMqW7ZJ4ksANaUr0jw69WwsWMjsi5iqAy0SCmYsCO/8AmKc9HcKrXLa3CJSyojOyMsKpgwwO/nSXaNq5Yxd0Yazh0TN2WFp3JEKd5YqdZ3CK54yilub6pXsy97P6SpcwzfslhyELqLeWDIZlkxIUEgn26ULjkAAZlEgQCV1nQce41Xujm2rmGs3QtoNcuTBS0lpFMGCVUdrtMSSdTIFV8bPu3iOvVGOULJRl0G4fVFRGpqkvDfULUaLiYFp4AHZbdA4d1e9in/h18W/M0owWHK2WkrohgBnbmftu3PdTLZF36hR+L9RqcXDImZJ0gb/jMV/bYr9D1X7V3SrN0iC/teJ0E9bif0PVTF0QeFdDM0X7otiZv3R9xv8ANtVqWzT2Lf4R+msm6KGMRdI9Bv8ANtVqeybkrbH3R+VOpDGeIPYPhSPbm2blhF6q0bjvMQYCwJluMd/dvp5essVIA1jmKo/SDC4w3Pq7F6FUwy5CZMyOyzHw3b621SjBuCV9LuvsUx4llyKMnS7n3o7j3uEhwcx0KySJnWJ4d/KnP7Tb3Z03bp09lVvo1Za1mbEh7bDSXW4vZyhZ3QTqeZ41acHtHC28It3rQWyAleslpMaZBrPdE15UsGdvaPnz9hoxJyTl128u5y/aVUpmRnRmIzKoIQQTnJJ0TswSJ1ipmFtKXHZCgLEyASxO5ZJMQBx+13UufbVtrvZJIIUg5WjzF3kjT+VeLu1oUAEhhwEk6g+rl8a7vhoZtLeSDVbLbehOcI1CE1x3pfsMrKdW+Z+yCWA36mVUbtwJYQd1Ndnn6/1J+b1SbONxRZCqX2Ermyo5B1GbhEVctkkm8cysphDDCDEvGhrbxJTTbi1TrfYxxVexZKKKKg3CoO2LmW0SeY/Op1LOkuD67C3bRJHWKVkb9RGnfUpWyG6RXMF0oR+tFlw2UCdDlIJAlZ3wdPnUi7tfMq9Yl1pJ1S32cojtMzEKN5G/hSPBtZslbFhAiuG60tJeUA6sAzxaZ09k0txXXjFvbBZrDWmbtE5FuLbm1knQNnB0G+fb25cSjH5YvnrzVfuefgz6p3KSe3R7Xf7Fx2Vj7ZuXBb1VIHDf2pn2VywXSSziSFtuCyzodHInzgIEiAN3rqm+S3bGJNu8cbKNK5S9vIx0M7lExpw4mnqdF8NcxCXrZdHtv1hymFbUnLB3CTGkaacayx4k4vWmu3b1N8mb5oqDT7q9/Qv+E/dr4D8q7Vywo7C+ArrXMdQUUUUBH/bkzMmYZl3rxEgEfA19bFqOfsqHtXYFu8c+qXRuuLo3dPpD/YIpNe2jew2mJXNb4XkGn8Y+yfZ3FqAe3drAfZJ9lK9qbaLIVVIPA5oII5aGvOI2jaG9gPEgfnFQHx9tvNbN+EFv0zQCpulF61+9tZ15jf8A6+0VKwvSbCX+ySAT9loH5/610uAH7Fw/wEfrike19g2nBPUsDzzIv6SaAsLdGcLd3KoPdp8P9K8noZHmOPA/6fKs6w129aZRbuMqyBlnMN4B0O/xim9zyhXcM6pdUsDOq9x4qZHHhFYPHjlyjRSkupcrXRI8WT2E/wAhUlOjSje3sHzNItkeVLD3dM6zyJyt7G0PtFWWx0gtP9qPHT47vjUrBj7EPJIjXOjasCMxE8YX+ddcF0eFtMuYkeAnXWp9zGoiZ2YAe2SdwUDVieAEzUf6a4mzeC88qH1lVcv/AIZ7qt/ThtwWjjyZFaIZ6EYMszth7bM5YsWzNJbziZMa+FScP0YwtvzMNh18LNsfHLXTEbdtJaN0uMgGaRrI4ZQDJJOgA1J030lu7dxbAOqW7SHzQ6tcbl2ytxVB7hMczW0YuXBhL5dmWQYNPRX3R8q9rZA4AUi2f0ie45tNby3VGbRuwyzGZCddCQCpGmYbwQT1w+NvXXZMhtZSBmm2xaRPYgkDTi3s1qrlTrqXhDVuhzAoJFKsXhbgELdYMZy5srgkcxG7wIrhiHnq4L9oHMCx0YMFIMQNDIqLfUlwpWnY6OIA4x66g4zaWHH7w2z+LKfzrObBuXLeZnZu0+9jwdgPgKj3dn6+yp1FaL9exmDUFylpVEAs3VoomY1cgTofZUC/5RsBh8pa9aCtJHV5rjEAkGOrUrvBG/hVe8oGzkOACOzLmxFrVVDmYuACC68zrNZltI4e2lkC3duQjQXuBBrduHVUUnefTo5trdkKCXCNexXl0waqxtWsRdyxvCIDmJA85ieHKrXsPagxPVYgLlF6zZuZZmM+domBMTvr867L2no+SzYTzfsdYftka3i/EcIrf+h10tYwrMZJw2Hk95DcqqWLhRRUPauJKW+yYZiFB5TvPqEn1VLdExWp0dr2MRDDOqnkWAPxNecXqmmu6koFpGVC0Pckgb2IBMsxJk95PMV62RiMrplEJdns8A0FgRykKQeeh5ydrkvpi9o+/fqc8XsVLhDMvaBmRoTHAniKgNsw58r2rjKTCskf4uQ8aa//AOtT9pXD5DJJXz7eb95ctyqTmZZtEkgaAyeNSbnSjDqVl2Ge51ak27oVnkDskrBWSBmHZk766IZ5wVX7+hwZPhceR3VPyW/mK06OWgfNY+JP8qnWcIFEKseAr4/TTChS5uEKADJt3RM5Yyyna0ZW0nRgdxmpCdJsObqWg/auMyp2HysVEnK2XKRAOswYI4VnLJOf4m2aww48f4Ypegww47I8BXSiiqGoUUUUAVzxCyjA7ip/KulcMaWFtsoBMbiYnnr4UBj3lBmxs+5ctfVuptkMsAjtruiq/wBG/KpiRacMlt2BjMcwkAcQpAn2VYvKddDbKvRwNsEcQc66Gsm2Sezc/Ef00BpP/qFirnG2n4UB/UTV42o4CEnw9ZrEcLiII8P51u2K2f1wy5whkHWdY10qAUa1Y7agiDnEgiD5w3g60u8omHy3bMD7LT7RWnnoupjM2aCCNAIgyIMyKUdKOiCYlQGzKyzDrvE79+hHdWell7Rg+zwGxFsHSbij/EBWj7IwhFxVW46gsBEzvMVX8X5P7+Gvo6kXLaupJGjABgSSPlVm2a311uPTX8xUsguWCZsxUEsbNsZJAkF2YO0ADtZQB/EeZplhLgDsMt58jZXZbbFFYAEjMWBeJglAQCCOFKcrIwuIYcTv3MDqysBwMDvBAPcYD+VrLbhcM2fU6suWTqTIEnUzurJT0N31Opw8WMdLWyqm692L+nVi1b2rh2BgHJcuanLmLMqvHAzkJ8J5mrpduZcNbXLvkzpxY6fCsafa73sW17EyS0sQAIhFkIATAWEy+vjTjZu3byhrYumFyqitbNy5mcwiqAwZgFVjrmOgE61viyLTpfeznzxudx32r+S8Ydx+22AN4Fwn8HV5D/ja37O6rBbuZXuLxYFl8CgQ+wj4ivz505xAOIw93PeM24a4Q1tiwuMrZVI+rAjRQBp4yeFvp7jLH7vFNcRdQLkMRHKe0D3gipncpa4+RXG1FOMupv2zlCwpYFrakklp1Y6kk7zCiTX28plCdM+dgO4suWfEAH11mfS/bF5rttBcfIyIzCd5Y6yd5HdWrbZP1lvwP5iqKetWaSSiqRRtkr9QPx3P8169uutGEsPat5biFDmc6jgXYjXcdCK+F9asZHXylD/g7f8A+1Z/+Ssf2uhK2f7M/wCY9bD5ST/wlvvxNr/5KoC9BcbiVtdXh3jIZZ4tqJdjveJ0IOgNQiSubKtHt6ej+T1+g+hb/wDD4Qf/AI2H/JqpWwvI1cUE376rMdm2pY6T9poHHka0fZ2x0soiKWIRFQSRMIIWYA11qaILJUXaWFNy3AjMCGWd0gyAe47vXXK3n4E+upVrNx/KpasRdO0VXaFyCGIIuKCoVjliQRPJt51E002Vhy7LcKsqKJGYQSxGWY5AE+M92vTGdK8Laco15cy6MFDNlPJ8gOU+MUxwmLS6ge2yup3MpBHfqKNS6l9cVelb+Z8sYJEZmVQC3nEcdWbX1ux9dQW6MYYsGNpZD5wZbzpB57pUHLukTE01oqTMW4jo5h3TI1pSoAAGoiAgEEGRpbQeqvX0DY6xLnVjOklTroSSTpMHVm37sx50wooAooooAooooArxe80+B/KuO0cetm21xgSqxMcJIEnkBOp4Cq/i+mXBbe/SS3PTcB/OosFJ8o2LFnAtcNtLgzIrI25kZtVMbuYO8ESKzrB7NwjK1y3ihatsTKXFY3EMar2dHHJtP51fPKw//wBMf+0t/qrIsM3YaPSfkeC7pqQWWycArAdbfvH7iLbXfzaTWsbYFzL2mXzl0UHnzJ/lWCYS4c66nh+qt8222n8Y/VUAnbO206kK3aBMa7659MumyYO0riybpdsoBcINxPIk7t1RLA7a+I/Oq75WVnDWhI/eH9BrFSd0aUiPsHpxcx2Iu23s2raIkwAxJlgsMWPI8AKc4fZa9ajJ2SGBymSNCDod43cZ8aonk4J/ab4PBOO/z1051o+CH1i+IqzIQwxFrQnvpJZ6NL9qPUPnT/FtCExVB2b0+cwWCOsaxKnx7j4iK55LUrZrDYsw6M2ydED6EQQx3gg+bB3GkeP8m+LRuvw5dGBzDmDxKj/xU3F4izjUUJcNu8jZ7fba04aI7LLv05TVj6PdJrtqLWKc8g10AA+F5Oyf4wpq2NLoyJ32Mi2hdxVouMRbds5JY+cpYmScrgifCBSl8Hg7wgA22gAlCBJjUm23Z3zorV+gtrbSs3wVAtueYVm/xwF/OqRtnoBh70kLkbmv8x8jVnPS6f2IUbRVjjOuxSMqsQgtqsoSGPEZWG/fprumtn21ZDuikSCp/UtZJsjoO+Hxdt2Iu2VO5svZP2W7URBg6Tu41rmL1uW/wH81q8GqdMzld7lJwuIfISHYdtxH2YV2UaHTcBXe1irZH1lsE81JQ/DT4VCw3mn+0u/5r18Y1oQXXD7XsjzlZGGvbBO7iDw+FFrbr3BntWS6EkSXRSY5Bj/uKRdKGGRJ86Wy+EKW+H5Gm3R5IwS94c+1mrHW3k0Lbayr5o74jpjhrVsPcLgn7GWGB5EsQPjxpvhceGcBQACqNPGHk/kKybyi3Rmu/wBqgX1IQ0er+VaTso62zys2P0mrwk5K/fJKLMBSTphjmt4aEJVrrrbzDQqGPbKng2QNB4Eg08pft3ZP7RYa3OVpDI0TldCGQkcRI1HEEjjW0avch8bFYw+y0XCoVAXUgATETymuexL5s41Mui4glLi8CwttcR/xDqys8Q2vmiPGIu3VRbVzDXldJEoly6jakyrW1Ij8WU8wKY9G9h3GvDEXkNsID1aNGcswym44BhYUlQsz2mJjQDeT5t7dDJLivU9v0pvK14m2pto7qpy3FEo5QDM3ZuEhSez5uWDvrzhOk997MsLNq51wtzcDKoBtG7LLnkboHa1kGrUbY3QPZXi7hUYQyqwMaEAjTdvrnNisr0/TzerbMBaZ48wBzazFGMZoF5SNBmr6vT+21rrEtOTkZgrtat+bmgdtgWnKdVBjjFWY4dZnKsmBMCYBkew15GESAMiwJA7I0DecB48edALNn9J0vXBbVGkltc1ogKo845XJGpAy+cJ1AFOa8JZUblAkk6ADU7z46V7oAooooBV0k2g1mwzqmfmDujjNZZhdshiUjKJ7AndySTwHD2cq2a5bDAgiQayrpv0RNlzdtjsN8KhgQ9PcaLuznQ+dnt+vtbxWYWrRCMPvP+la1TA4AYpGtMylo81vtDmCPtD/AF5wm/8AT/Eq7IqZlJkNmUCCNxM76WCi4S2c66cv1VvO2t38Y/VVPwXkteQ126qxwRSx3zvMD4Gr7ewRuSWBI36aARrNRYIeH89fEfnSHyr/AP21rj9Yf0NVgtW+0hBlSRBG4zVf8q1wfstvXdc14xKMBNYf3I16FT8m7fX3hP8Ay+O8dtdJ5f7itGwf7xfEVm3kzM4i9/Zj9a1pWD/eL4iryKoZ4syhrENqdFMThT1gl0H/ADLc6D76708dR31t+NPY9YpEprneRwo1jDUZLhdtswgwe/8A8aVp3QTaD3cO2di0NCzrpAkSd4mg9G8I9zrHw9ssd5AIB72VSFY+Ip/hbSKmW2qqo3KoCgeoRFPEjLgsk1yduFFcmvDd+VeTf9VZucUWo7SOMeum1/8AeJ+A/mtJEw7NqAfE6D41P2himgMkZlWBMxvB1jwrfC7TtGOToU7Dt2W/tLv+a9BNe7roshgbRknWWQkksYfhJJ0POuRH+nI+B410mR08o+IK28M6mGS5dIOh1/Z7u+d47qrdzpp1bBMjDNp2bpVdXZNxU6ac+NX/AG30QbaHVoLgtrbZy7ZSxhrbW4UaCZadTwp3sbyd4PDsLnVC5dG65dhiNS3ZEZV1Y6gT31R41LlB0ZRs7o/j9qHrOqK2yRlZ5W2BrJUtLXDukiZ03ACNpwOymXLmK9lLawJPmCO7fXPbHSrD4YdtwW9EasfUKou1/KLfvHLYXq1573P8h8a0SSINR/atYAzHkP5ncK7FoEnSN9Z70UubQYiT2OOard0hk2kQ7nuIr8ipMlT3MQF/iqJS0ps0xw1zUT4ekQOtu1cuLwYZFBHNM7AsO+IPAmpmA2kl0HLIZYzIwhlndI5GDBEgwYOlVYM2ZQ6XLlxwzBUVTCqQCWZyEQSYA3mDTewwFyywDBmZrcMIYDI7sCJiJRTpp7aqtS3bNfkncYxr17d/4oe0VVmxuLW/eCB37ULntkWkE6RlQFuzrIuNPEIYB+YnbGNgqLPayPBVLmrZXZSGMqsEIsNJYvIiCK0OYtVFVf6axbPcT9nKAWGZXCtPWhdApMq3alQN5y5tzAVxs7WxaG2qW71+29yOsvWyjqsW5zAIkAFnIZlE5COIagLdRVOwnSLG5WD4cjKtrt9TeMkqC56tdWltIB7E9qYNSbO2MZmKG0CZcAm1dAH1pVHLTlICwMoMmM0xQFoor4KKA+1xxeFW4hRhINdqKAx/pN0efB3s6TlmVI4UwtdMrK2lLh2uEdpVAAB8WPr0nfWibU2Yl+2Ucb6plnyXjMS76TwqKBXMV08uHS1aRO8y7fGB8KXX8Xi8ROZrrDkJC+xYFajgOguGtfYzHvp3awKKIVFA8KkGK7L229o5Hkry4jw7/wA/jTa/fS6h3OjCCCJBHEMD+VWTpZ0FFybtkQ3Ec6oJw1y0xjQjep3Hx5HvqrQDo/0eTD4i49okI6RkOuU5gdDxXx1HfVpwY+sXxFVzAbRUOSZ5EcVPeKsWAcF0IMgkRFZyLoabQP1frFIgKebQgW57x/uai4fYjHzjl7hqflXJkg5VRtCSV2QM1dsPh2fzVJ7+HtNOsPsy2vCTzbX/AEqZUR+H/wAmHl7Cqxsg/ab1D5mp1rBqu4a8zqa70V0RxxjwjJybPhFfDaB3gV6oq5QjXNm2m3op9VQx0dtpJsgWid4gNbP4keR7Ippfdba57jrbXmxj2cz3VV9qdP0Xs4ZM5/6jjT+FN59ceFWSYLVg9r3baHr0tIijS4GCW/AqdQfCqt0m6am8vVYZrhYnV1GVY1lVHnGdNdN1JLOzcXj3DMXfvbzR+Ebh6hV/6KdCVw3aeGY/CtSCmbG6AX75zPKg6kneav2xuhViwAcuZuZp+BX2gPiqBoNK443BrdtsjTDctCCDIKngQQCDzFd68XboVSzGABJJ4AVD35JTcXaEqYfE2zGRLnDOGCEj7ylTl38CRv0G6peB2e+frbxBeCqqvmIDGaCQCzGBLQNAAANZV2+lj3ZbD2gyK2WXcITu3D1j2002Rttb8jKUuL5yHlJEqftLI3isYKF7Py7G0viHJbJK+Wl7+1fkMqKKK3MAiiKKKAIooooAooooAooooAooooAooooAqv8ASDout4ZlEP8AnVgooDHNq7AIPoXF3Hge5uYph0ewS5hFwq66tbYAg/eUyJFaDtbYq3l5NwNUbaWymRoMqynssN4PMVDVgepZ1kkk/D1CusUp2XtgswtXdLn2SPNfw5N3f+KdNbCjM7BR3/yrLSybPFexa0kwAN5Ogpfituqulpcx9Jt3qH/ilF3DYjFNrmbu3KPAbquodwTdp9J7NuFttnadSB2I1kTxO7UTU3AbTS6OydfR4+rn6qXv5PXNsnMM3Kq4bN/C3JEqwmNJEkESAdJ1qXFEF7xd9LS57zrbX7x1P4RvJ8Kqu0/KCB2cKmv/AFHGv8K/P2VCwnRfE4t875jO9nJJ+P5VddieT6zZgv22791EkgULC7CxeOfO5dp+03Ad3ADuFXjYfk6tWoa522+FW61ZCiFAA7q91YHOxh1QQoAHdXSiigCiiigCkvTFGOCu5eQnwBE/CnVfGUEQdQarJak0CjdD1jCk83Y+wKP5V12RJ2n2fNWyA0btVBHxNTcV0CsliyO9oHUhTp6uVOdkbIt2Ei3JnexMsY0Enl3VhCEqjF9PuQkxC2z8Sr3ntLcVizy3WoxuK10MnVJcLIjLbzAFgAJiDMiThrWONyHaF+rzEdTGmUv1YyZp0cNm5rljWLJRXSSVDE4PFW2d7a3c5aGZbiv1ue4uU20uSlvKmYSwAG7Ua10SxtJmuBriqsJlZBa0ITtZcynewg5l4iIq10UBW9nW8eb7dcyi11ikZRb8wLcJUHUwT1YMiZzQY1qyUUUAUUUUBxzv6K+8f6aM7+ivvH+mu1LLuyXJc9c4Dbhr2QTLR2uUgct9ATc7+ivvH+mjO/or7x/pqJh9murhjdZgBqusFognfzkx391chsd9JutoIMZ9d8nz95kE96iKAYZ39FfeP9NGd/RX3j/TSxti3NALzAZWEy+YEqg07XNWOvpaRvro2ybnay3iJOk5jAIYelvAYAfhHGgJ+d/RX3j/AE0Z39FfeP8ATUFNl3A6t1phXZsuuobcpObWN9fLmyXO66RqxntT2oj7USBpyg6QaAn539FfeP8ATUbGYDrhDqB3hpP5Cvez8AbeaXLA7pzGNW5k8CB/DUygKDj9ltZcGPNIKmOI3GumH2VdvGTJ7zV3uWQ28A16VQN1AIsJ0XVRLdpuUwPyNNLVtlEKij+L/tqVRQHHO/or7x/pqPfwecgtaQkfe/7anUUBHTMBARQPxf8AbXrO/or7x/prtRQHHO/or7x/pozv6K+8f6a7UUBxzv6K+8f6aM7+ivvH+mu1FAcc7+ivvH+mjO/or7x/prtRQHHO/or7x/pr6jNOqgD8U/8AtrrRQCbE4Y377Ixi3bjTmSJnXSd+vCNIkmpFnBrauAISA28cD/rp/vjKuYQElgSCRBI7t1cbOBbPnd8xG7SOY/mfbx0jk8KpXVu+fp/w6fEuNXSrj39StWdvXjcuTd+vVrwXB9ToVQP1PbjMM4VG6ycvaiJpbe6TYrqm6i/1zmyGcmxlFi8blpFQiNxDv2GlhkmautzZrG5nF1x9YHKycsC2UyROiyc/iONcreyHAQdfc7IcH7+YQC2YkyN+hAngBoPUWSHb3+XvqcGmRTMb0zxrlmt22tKLOXKUlv2hb2GS9BYRlHXMgO4lWO4VIuba2haxVm1dK5fqusIRSgFy/eUdYwWc5toiysKHInQ1abWxrgyTibrZQ4JMS2bNBMQJGYcD5giNZ9HZNwkk331tZNNBmgDOBOh0nnqddwE+JDikNMu7EHR/b9+5esq1wu9wP+0WOpyfsxCkjtROjgJ2ic+bMIAq51Bwez2QqWuu5W2EIPmkgznj0uFTqxySTexpFNLcKKKKzLBRRRQBRRRQBRRRQBRRRQBRRRQBRRRQBRRRQBRRRQBRRRQBRRRQBRRRQBRRRQBRRRQBRRRQBRRRQBRRRQBRRRQBRRRQH//Z"/>
          <p:cNvSpPr>
            <a:spLocks noChangeAspect="1" noChangeArrowheads="1"/>
          </p:cNvSpPr>
          <p:nvPr/>
        </p:nvSpPr>
        <p:spPr bwMode="auto">
          <a:xfrm>
            <a:off x="155575" y="-822325"/>
            <a:ext cx="2667000" cy="1714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4276" name="AutoShape 4" descr="data:image/jpeg;base64,/9j/4AAQSkZJRgABAQAAAQABAAD/2wCEAAkGBhQSEBUSExQVFRQUFxoYGBgYFxUaFhoXGBgWFxUXFRwZGyYfGBkjGhQYIC8gJScpLSwtFx8xNzAqNSYrLCkBCQoKDgwOGg8PGiwkHyQpLC8pMSkpKSkqLCwsKiwsLSksLCkpLCksLCwsLCkqKSwpLCwpKiwvLC0sKSwsKSksLP/AABEIALQBGAMBIgACEQEDEQH/xAAcAAACAwEBAQEAAAAAAAAAAAAABQQGBwMCAQj/xABMEAACAQIDBAUIBwUGBQMFAQABAhEAAwQSIQUxQVEGEyJhcQcyUoGRkqHRFSNCYnKxshQzgsHSc5Ois+HwJENT4vEXwsMlNGR0gxb/xAAZAQEAAwEBAAAAAAAAAAAAAAAAAQIDBAX/xAAvEQACAgEDAgQEBQUAAAAAAAAAAQIRAxIhMUFRE3GB8AQiYaEykcHR4SNCUrHx/9oADAMBAAIRAxEAPwDcahnZNsme177/ADqZRQEL6It/e99/nR9EW/ve+/zqbRQEL6It/e99/nR9EW+Te+/zqbVaPRy6+L65nCorZl88t+8ZiFIcBARlBlWkEjSgHH0Rb+977/Oj6It/e99/nSPE7OxSm8bKxdYmL3WzmU3AVC237AKJI1iI0JzGva4TaGXN1y9ZlHZItdXmyASYt5ozFjv4DhIIDn6It/e99/nR9EW/v++/zquXsNtPqBluDrYA3WY868ZaVIJjqQYMQWgE1NxOGxzYm4FudXYIUKV6osNbZYrmQ6kdaDmBHmx3ANvohPv++/zo+iLf3/ff50mt4DGMbjXG7Qtrkh1CdYrLcAAVQQpKwSxM6xppXmzsXEowy3IAIGbMGbISHuEZwQDmuXF8FXugB39EW/v++/zo+iLf3/ff51VzgtqdWG6y31wLAnsRlOQ6DzSMwJkwcum+py2dodYJZSn7RP8AyxNg8N0gAbjqxPLfQDr6It/f99/nR9EW/v8Avv8AOq3e2Ti1N5sOvV3GZ5Y3A3WBr2ZSqMSqlbcjtR50d9e1we0luaXFKkOTOUjObemWRKoHywNYhpkEUBYfolOb++/zo+iU5v77/OkVvCY4XFbO+VikhnsmIMHNFoCMoOYJBJZYOhNTti2MWt1uvfPb6tIJ6sEXIGcDIokTm3xoF36kAT/olOb++/zo+iU5v77/ADqbRQEL6JTm/vv86PolOb++/wA6m0UBC+iU5v77/Oj6JTnc99/nU2igIX0SnpXP7x/nR9Ep6Vz+8f51NooCF9Ep6Vz+8f50fRKelc/vH+ddsXdCrJpcNtW+tS1qGuZsvLsiTNAdruBtrAL3BJAHbfeTA4866fRKelc/vH+dKMVjCcYloEntrp+AZmPxFWWgIP0SnpXP7x/nX36KX0rnvtSjppisqKskDVjBiYgD86zfaPSoWlzMpIzBdLjTqYnVQPjUg0/auOw+DCveuXFBJjW4wMamQJp4pkTWDdKrxfqlUlszLGp+24HE8hW8oNBUA+0UUUAUUUUAUUVyv38gkhj+EEn4UB1r4zAbzFJMf0myL2LdwuSFXMjhczEKuYxoJIpPasi6xOTrm+07rnJ8AezbXkojw41SUndJG0McdOqbpccWXSvhNVe71uGWbQ7JIU2yYALGA1vNompgqDGs6EdpJs+y20AbuIJYZQ6WzBtop83s7mcgyWIJkwIArSCcudjPKlCtO98dDQwwOo3VxxGNRBLMBw5knkANSe4VmuLwrWEa5h/q3WTlWAjgCSrKOzJA0aJBjWJBf9HgzTcumTEjUQEKBxEbs0ifCk41VdSMdSu+hYl23b+0HQc2UhfWfs+uKnhxzqr4faHWqjKmQEtIJkwAAJ1InMSNCd1KMVfxSXHWyW6tTA8yB2Q2UTrpNVe3JelJWi/zX2s6+l8cPsXD/wDyJ/IUHpRjF85Co5tbZR7TAqTM0Wis/PTLEAxCEjh2p9QJ19U10tdN75j6omfu3PlUKSfDBfKr22trEubasUVIDFYDsxAbKpPmKFKktv7QAIg0qHTi6N9hvY4/9tctm7UW9efMMlwsXthvNJNtVjUawyBo5EcjVMj2XbqdGDmTXKW32/S/99BjhQ/nW3uK3DNce4h7mVyQR+Eg8jXbbXSZ7dq2qKFv3cwg9pbYSBdc7swBKhRpJdZgTXq3h1w9sXLmJusVAztceVb0pSMqk8AoHCqdj9tK1y3caVDG8pLRC9Y6NaB100TKZ+0Rzq2FQ1pIjNKcsTlLnp3/AJ/T1G9/D4hGVjib5ZhIOfTUadjJ1ca7ssU/6L7ca+r27sdbaiSohXRpyOB9mSrAiTBU8CKU7UxgZgAQQBpHIRv79KXdGNvWbeIvXGeBlW0CJIJVnZyCN4BZV8Q3KuiSuLbVHGtpUmaJRSZel+FP/NHsPyrsvSbDH/nJ7axNRnRUNNsWTuuof4hXe3iVbzWB8DQCbpPemw65zbJ7IcCSpIMGONVrotYZb1oXLvXtasvNyIks6gady6TVq2ps1rmYZcwJnfHONxkb6W4bBfs4LMoQaDNmJ01MSQIqUQSNkYEXLzXidUdoEDiTx8KsdJeimtguNzuSPVp+YNOqgkzfyo7RyXMkxNkn2swn4VkV66pt20Bk5lzb9TmJLbuXjWx+UfoficVfS5YVXXq8jDMqkEMx+0QCCG+FUTanQXEYe2117DqE1JLWSoA7xcknwFWRA36L7Ft47Fi3czZETN2Y3qRG8HTt/AVs1ZP5GrWe7evZh2Bkj7UtlM+ACGtYqGSFFFFQAooooAooooCHtbCG5ZZVIDaMs7syMHWe6VANV1bOHuMovCOrzk2XMAM+hZ0mHhZUHUQSQdat1UbymoOrBIBgDeB/1FrHImvnR0Y5xa8Oa2v8g2vtixbFtEDmx1o/dqzguASlq2ATOozHLoMscaVdHttW7KNZfrLZEJbNxDbzoh7JGeJOXKCBqCDwg1Hv7XwrYbDWbmK6i7ZFu6PqnufYOXSMsQ1cMVjMLdtm3c2mWRtGAwcSJn0dKjFl025dS+TBPLXhxdLjZv8AQnYjEG8DZskPcYEEjtC2DoXuEaKANQDqxAA7nGCXqguTzQoUqeKqIWD6QHtpzg8XZu2BcsR1TTlhco0JU6QI1B4VROmm0ns4e2yOyEvEqYPmk1TNlc2tO1cGeKDx2pc9SxNjHQsypoFMA5QBEngxP++FGzHL2pOpJYseZJNIOieOe7gGd3LtmuCSZMDcJp/sVvqB/F+ZpGUpfiJlS2SMx2phMX9IYgqmKyF72WFvZIyXMuWBEbojupvsKxcAsJc6zM1wMRcz5tXyjRtR2V+Jqvbevn9sxWp/fYnj91659GukfVQrkgK2ZGAkq2kyDvXQHuPOYqc0XKNIwkrRs3SAA2bmbWEdhOoDAQpHI9o1F2HdL2kY74j2EifYKrqbcuX8yNeDDKcwCkEglQR5oG8jnVp2WIS2AABlGnLSiblPVVEIl3V7J8K+DDq65WAYHgRI+NdcQOyfCvFjdXdj4MZtqSaPNnZ9lSHCjTcxLNHDslicvLSpXVq4ghWUiNQCCD8CCKXY9mFhlYFbakuzZkjKGZjEnQZTymuuD2zadoXRYEA7wRAKnlpHxrmyfER+HVzVL6G2mebe239Rbgeill5bKRb1hOsui3lmJKZsuvAAARUtsElsfVQcqhso1QpwyzuMAxGmg9X0KHsvYkSBlPGVVpVhG8EAajjXi3jFVTHnCEUHRmyqAunKQT3a1dSUo6/fv6G7VT0Jbdvp76ktACAREHUacDXvAWgb+4bk/N6SbJQi7E7lI9gHyp7gD9f6k/N63yKo7nFCtWxYaKKKxNjjic0diJ58vCq7jti3XME3HkfaZcg8dfyFWiou0j9WfEfnQCfZewr9kiLyKnohWI/xGN/EAVYZpVg8BaK52UM06lu1BnSJ0UajdFL9sYO3dVsjL2d8EQPHlU1ZFrgd7Ut3WtMth1t3SOyzLmA11OWROn+zurINqeRfH373WXMXbuktmLO1yRxkDKQPARVw2JsYKWnWY3EyInUEag68KkY/EXLFy2oVr1u5mk6Z0jLGu5wcx3wdN5qCRHsfyIJZKOcXfFxTM2wqRzgmWnvn1VpWHs5EVczNlAGZjLGBEseJNecGfq18BXagCiiigCiiigCiiigCqL5VGjDE/g/zBVoe+3pVTfKArPhWWSzSmgljGdeA1quRfIyYP5kILdvDth0ZrNtrwwquGcJDMMqW7ZJ4ksANaUr0jw69WwsWMjsi5iqAy0SCmYsCO/8AmKc9HcKrXLa3CJSyojOyMsKpgwwO/nSXaNq5Yxd0Yazh0TN2WFp3JEKd5YqdZ3CK54yilub6pXsy97P6SpcwzfslhyELqLeWDIZlkxIUEgn26ULjkAAZlEgQCV1nQce41Xujm2rmGs3QtoNcuTBS0lpFMGCVUdrtMSSdTIFV8bPu3iOvVGOULJRl0G4fVFRGpqkvDfULUaLiYFp4AHZbdA4d1e9in/h18W/M0owWHK2WkrohgBnbmftu3PdTLZF36hR+L9RqcXDImZJ0gb/jMV/bYr9D1X7V3SrN0iC/teJ0E9bif0PVTF0QeFdDM0X7otiZv3R9xv8ANtVqWzT2Lf4R+msm6KGMRdI9Bv8ANtVqeybkrbH3R+VOpDGeIPYPhSPbm2blhF6q0bjvMQYCwJluMd/dvp5essVIA1jmKo/SDC4w3Pq7F6FUwy5CZMyOyzHw3b621SjBuCV9LuvsUx4llyKMnS7n3o7j3uEhwcx0KySJnWJ4d/KnP7Tb3Z03bp09lVvo1Za1mbEh7bDSXW4vZyhZ3QTqeZ41acHtHC28It3rQWyAleslpMaZBrPdE15UsGdvaPnz9hoxJyTl128u5y/aVUpmRnRmIzKoIQQTnJJ0TswSJ1ipmFtKXHZCgLEyASxO5ZJMQBx+13UufbVtrvZJIIUg5WjzF3kjT+VeLu1oUAEhhwEk6g+rl8a7vhoZtLeSDVbLbehOcI1CE1x3pfsMrKdW+Z+yCWA36mVUbtwJYQd1Ndnn6/1J+b1SbONxRZCqX2Ermyo5B1GbhEVctkkm8cysphDDCDEvGhrbxJTTbi1TrfYxxVexZKKKKg3CoO2LmW0SeY/Op1LOkuD67C3bRJHWKVkb9RGnfUpWyG6RXMF0oR+tFlw2UCdDlIJAlZ3wdPnUi7tfMq9Yl1pJ1S32cojtMzEKN5G/hSPBtZslbFhAiuG60tJeUA6sAzxaZ09k0txXXjFvbBZrDWmbtE5FuLbm1knQNnB0G+fb25cSjH5YvnrzVfuefgz6p3KSe3R7Xf7Fx2Vj7ZuXBb1VIHDf2pn2VywXSSziSFtuCyzodHInzgIEiAN3rqm+S3bGJNu8cbKNK5S9vIx0M7lExpw4mnqdF8NcxCXrZdHtv1hymFbUnLB3CTGkaacayx4k4vWmu3b1N8mb5oqDT7q9/Qv+E/dr4D8q7Vywo7C+ArrXMdQUUUUBH/bkzMmYZl3rxEgEfA19bFqOfsqHtXYFu8c+qXRuuLo3dPpD/YIpNe2jew2mJXNb4XkGn8Y+yfZ3FqAe3drAfZJ9lK9qbaLIVVIPA5oII5aGvOI2jaG9gPEgfnFQHx9tvNbN+EFv0zQCpulF61+9tZ15jf8A6+0VKwvSbCX+ySAT9loH5/610uAH7Fw/wEfrike19g2nBPUsDzzIv6SaAsLdGcLd3KoPdp8P9K8noZHmOPA/6fKs6w129aZRbuMqyBlnMN4B0O/xim9zyhXcM6pdUsDOq9x4qZHHhFYPHjlyjRSkupcrXRI8WT2E/wAhUlOjSje3sHzNItkeVLD3dM6zyJyt7G0PtFWWx0gtP9qPHT47vjUrBj7EPJIjXOjasCMxE8YX+ddcF0eFtMuYkeAnXWp9zGoiZ2YAe2SdwUDVieAEzUf6a4mzeC88qH1lVcv/AIZ7qt/ThtwWjjyZFaIZ6EYMszth7bM5YsWzNJbziZMa+FScP0YwtvzMNh18LNsfHLXTEbdtJaN0uMgGaRrI4ZQDJJOgA1J030lu7dxbAOqW7SHzQ6tcbl2ytxVB7hMczW0YuXBhL5dmWQYNPRX3R8q9rZA4AUi2f0ie45tNby3VGbRuwyzGZCddCQCpGmYbwQT1w+NvXXZMhtZSBmm2xaRPYgkDTi3s1qrlTrqXhDVuhzAoJFKsXhbgELdYMZy5srgkcxG7wIrhiHnq4L9oHMCx0YMFIMQNDIqLfUlwpWnY6OIA4x66g4zaWHH7w2z+LKfzrObBuXLeZnZu0+9jwdgPgKj3dn6+yp1FaL9exmDUFylpVEAs3VoomY1cgTofZUC/5RsBh8pa9aCtJHV5rjEAkGOrUrvBG/hVe8oGzkOACOzLmxFrVVDmYuACC68zrNZltI4e2lkC3duQjQXuBBrduHVUUnefTo5trdkKCXCNexXl0waqxtWsRdyxvCIDmJA85ieHKrXsPagxPVYgLlF6zZuZZmM+domBMTvr867L2no+SzYTzfsdYftka3i/EcIrf+h10tYwrMZJw2Hk95DcqqWLhRRUPauJKW+yYZiFB5TvPqEn1VLdExWp0dr2MRDDOqnkWAPxNecXqmmu6koFpGVC0Pckgb2IBMsxJk95PMV62RiMrplEJdns8A0FgRykKQeeh5ydrkvpi9o+/fqc8XsVLhDMvaBmRoTHAniKgNsw58r2rjKTCskf4uQ8aa//AOtT9pXD5DJJXz7eb95ctyqTmZZtEkgaAyeNSbnSjDqVl2Ge51ak27oVnkDskrBWSBmHZk766IZ5wVX7+hwZPhceR3VPyW/mK06OWgfNY+JP8qnWcIFEKseAr4/TTChS5uEKADJt3RM5Yyyna0ZW0nRgdxmpCdJsObqWg/auMyp2HysVEnK2XKRAOswYI4VnLJOf4m2aww48f4Ypegww47I8BXSiiqGoUUUUAVzxCyjA7ip/KulcMaWFtsoBMbiYnnr4UBj3lBmxs+5ctfVuptkMsAjtruiq/wBG/KpiRacMlt2BjMcwkAcQpAn2VYvKddDbKvRwNsEcQc66Gsm2Sezc/Ef00BpP/qFirnG2n4UB/UTV42o4CEnw9ZrEcLiII8P51u2K2f1wy5whkHWdY10qAUa1Y7agiDnEgiD5w3g60u8omHy3bMD7LT7RWnnoupjM2aCCNAIgyIMyKUdKOiCYlQGzKyzDrvE79+hHdWell7Rg+zwGxFsHSbij/EBWj7IwhFxVW46gsBEzvMVX8X5P7+Gvo6kXLaupJGjABgSSPlVm2a311uPTX8xUsguWCZsxUEsbNsZJAkF2YO0ADtZQB/EeZplhLgDsMt58jZXZbbFFYAEjMWBeJglAQCCOFKcrIwuIYcTv3MDqysBwMDvBAPcYD+VrLbhcM2fU6suWTqTIEnUzurJT0N31Opw8WMdLWyqm692L+nVi1b2rh2BgHJcuanLmLMqvHAzkJ8J5mrpduZcNbXLvkzpxY6fCsafa73sW17EyS0sQAIhFkIATAWEy+vjTjZu3byhrYumFyqitbNy5mcwiqAwZgFVjrmOgE61viyLTpfeznzxudx32r+S8Ydx+22AN4Fwn8HV5D/ja37O6rBbuZXuLxYFl8CgQ+wj4ivz505xAOIw93PeM24a4Q1tiwuMrZVI+rAjRQBp4yeFvp7jLH7vFNcRdQLkMRHKe0D3gipncpa4+RXG1FOMupv2zlCwpYFrakklp1Y6kk7zCiTX28plCdM+dgO4suWfEAH11mfS/bF5rttBcfIyIzCd5Y6yd5HdWrbZP1lvwP5iqKetWaSSiqRRtkr9QPx3P8169uutGEsPat5biFDmc6jgXYjXcdCK+F9asZHXylD/g7f8A+1Z/+Ssf2uhK2f7M/wCY9bD5ST/wlvvxNr/5KoC9BcbiVtdXh3jIZZ4tqJdjveJ0IOgNQiSubKtHt6ej+T1+g+hb/wDD4Qf/AI2H/JqpWwvI1cUE376rMdm2pY6T9poHHka0fZ2x0soiKWIRFQSRMIIWYA11qaILJUXaWFNy3AjMCGWd0gyAe47vXXK3n4E+upVrNx/KpasRdO0VXaFyCGIIuKCoVjliQRPJt51E002Vhy7LcKsqKJGYQSxGWY5AE+M92vTGdK8Laco15cy6MFDNlPJ8gOU+MUxwmLS6ge2yup3MpBHfqKNS6l9cVelb+Z8sYJEZmVQC3nEcdWbX1ux9dQW6MYYsGNpZD5wZbzpB57pUHLukTE01oqTMW4jo5h3TI1pSoAAGoiAgEEGRpbQeqvX0DY6xLnVjOklTroSSTpMHVm37sx50wooAooooAooooArxe80+B/KuO0cetm21xgSqxMcJIEnkBOp4Cq/i+mXBbe/SS3PTcB/OosFJ8o2LFnAtcNtLgzIrI25kZtVMbuYO8ESKzrB7NwjK1y3ihatsTKXFY3EMar2dHHJtP51fPKw//wBMf+0t/qrIsM3YaPSfkeC7pqQWWycArAdbfvH7iLbXfzaTWsbYFzL2mXzl0UHnzJ/lWCYS4c66nh+qt8222n8Y/VUAnbO206kK3aBMa7659MumyYO0riybpdsoBcINxPIk7t1RLA7a+I/Oq75WVnDWhI/eH9BrFSd0aUiPsHpxcx2Iu23s2raIkwAxJlgsMWPI8AKc4fZa9ajJ2SGBymSNCDod43cZ8aonk4J/ab4PBOO/z1051o+CH1i+IqzIQwxFrQnvpJZ6NL9qPUPnT/FtCExVB2b0+cwWCOsaxKnx7j4iK55LUrZrDYsw6M2ydED6EQQx3gg+bB3GkeP8m+LRuvw5dGBzDmDxKj/xU3F4izjUUJcNu8jZ7fba04aI7LLv05TVj6PdJrtqLWKc8g10AA+F5Oyf4wpq2NLoyJ32Mi2hdxVouMRbds5JY+cpYmScrgifCBSl8Hg7wgA22gAlCBJjUm23Z3zorV+gtrbSs3wVAtueYVm/xwF/OqRtnoBh70kLkbmv8x8jVnPS6f2IUbRVjjOuxSMqsQgtqsoSGPEZWG/fprumtn21ZDuikSCp/UtZJsjoO+Hxdt2Iu2VO5svZP2W7URBg6Tu41rmL1uW/wH81q8GqdMzld7lJwuIfISHYdtxH2YV2UaHTcBXe1irZH1lsE81JQ/DT4VCw3mn+0u/5r18Y1oQXXD7XsjzlZGGvbBO7iDw+FFrbr3BntWS6EkSXRSY5Bj/uKRdKGGRJ86Wy+EKW+H5Gm3R5IwS94c+1mrHW3k0Lbayr5o74jpjhrVsPcLgn7GWGB5EsQPjxpvhceGcBQACqNPGHk/kKybyi3Rmu/wBqgX1IQ0er+VaTso62zys2P0mrwk5K/fJKLMBSTphjmt4aEJVrrrbzDQqGPbKng2QNB4Eg08pft3ZP7RYa3OVpDI0TldCGQkcRI1HEEjjW0avch8bFYw+y0XCoVAXUgATETymuexL5s41Mui4glLi8CwttcR/xDqys8Q2vmiPGIu3VRbVzDXldJEoly6jakyrW1Ij8WU8wKY9G9h3GvDEXkNsID1aNGcswym44BhYUlQsz2mJjQDeT5t7dDJLivU9v0pvK14m2pto7qpy3FEo5QDM3ZuEhSez5uWDvrzhOk997MsLNq51wtzcDKoBtG7LLnkboHa1kGrUbY3QPZXi7hUYQyqwMaEAjTdvrnNisr0/TzerbMBaZ48wBzazFGMZoF5SNBmr6vT+21rrEtOTkZgrtat+bmgdtgWnKdVBjjFWY4dZnKsmBMCYBkew15GESAMiwJA7I0DecB48edALNn9J0vXBbVGkltc1ogKo845XJGpAy+cJ1AFOa8JZUblAkk6ADU7z46V7oAooooBV0k2g1mwzqmfmDujjNZZhdshiUjKJ7AndySTwHD2cq2a5bDAgiQayrpv0RNlzdtjsN8KhgQ9PcaLuznQ+dnt+vtbxWYWrRCMPvP+la1TA4AYpGtMylo81vtDmCPtD/AF5wm/8AT/Eq7IqZlJkNmUCCNxM76WCi4S2c66cv1VvO2t38Y/VVPwXkteQ126qxwRSx3zvMD4Gr7ewRuSWBI36aARrNRYIeH89fEfnSHyr/AP21rj9Yf0NVgtW+0hBlSRBG4zVf8q1wfstvXdc14xKMBNYf3I16FT8m7fX3hP8Ay+O8dtdJ5f7itGwf7xfEVm3kzM4i9/Zj9a1pWD/eL4iryKoZ4syhrENqdFMThT1gl0H/ADLc6D76708dR31t+NPY9YpEprneRwo1jDUZLhdtswgwe/8A8aVp3QTaD3cO2di0NCzrpAkSd4mg9G8I9zrHw9ssd5AIB72VSFY+Ip/hbSKmW2qqo3KoCgeoRFPEjLgsk1yduFFcmvDd+VeTf9VZucUWo7SOMeum1/8AeJ+A/mtJEw7NqAfE6D41P2himgMkZlWBMxvB1jwrfC7TtGOToU7Dt2W/tLv+a9BNe7roshgbRknWWQkksYfhJJ0POuRH+nI+B410mR08o+IK28M6mGS5dIOh1/Z7u+d47qrdzpp1bBMjDNp2bpVdXZNxU6ac+NX/AG30QbaHVoLgtrbZy7ZSxhrbW4UaCZadTwp3sbyd4PDsLnVC5dG65dhiNS3ZEZV1Y6gT31R41LlB0ZRs7o/j9qHrOqK2yRlZ5W2BrJUtLXDukiZ03ACNpwOymXLmK9lLawJPmCO7fXPbHSrD4YdtwW9EasfUKou1/KLfvHLYXq1573P8h8a0SSINR/atYAzHkP5ncK7FoEnSN9Z70UubQYiT2OOard0hk2kQ7nuIr8ipMlT3MQF/iqJS0ps0xw1zUT4ekQOtu1cuLwYZFBHNM7AsO+IPAmpmA2kl0HLIZYzIwhlndI5GDBEgwYOlVYM2ZQ6XLlxwzBUVTCqQCWZyEQSYA3mDTewwFyywDBmZrcMIYDI7sCJiJRTpp7aqtS3bNfkncYxr17d/4oe0VVmxuLW/eCB37ULntkWkE6RlQFuzrIuNPEIYB+YnbGNgqLPayPBVLmrZXZSGMqsEIsNJYvIiCK0OYtVFVf6axbPcT9nKAWGZXCtPWhdApMq3alQN5y5tzAVxs7WxaG2qW71+29yOsvWyjqsW5zAIkAFnIZlE5COIagLdRVOwnSLG5WD4cjKtrt9TeMkqC56tdWltIB7E9qYNSbO2MZmKG0CZcAm1dAH1pVHLTlICwMoMmM0xQFoor4KKA+1xxeFW4hRhINdqKAx/pN0efB3s6TlmVI4UwtdMrK2lLh2uEdpVAAB8WPr0nfWibU2Yl+2Ucb6plnyXjMS76TwqKBXMV08uHS1aRO8y7fGB8KXX8Xi8ROZrrDkJC+xYFajgOguGtfYzHvp3awKKIVFA8KkGK7L229o5Hkry4jw7/wA/jTa/fS6h3OjCCCJBHEMD+VWTpZ0FFybtkQ3Ec6oJw1y0xjQjep3Hx5HvqrQDo/0eTD4i49okI6RkOuU5gdDxXx1HfVpwY+sXxFVzAbRUOSZ5EcVPeKsWAcF0IMgkRFZyLoabQP1frFIgKebQgW57x/uai4fYjHzjl7hqflXJkg5VRtCSV2QM1dsPh2fzVJ7+HtNOsPsy2vCTzbX/AEqZUR+H/wAmHl7Cqxsg/ab1D5mp1rBqu4a8zqa70V0RxxjwjJybPhFfDaB3gV6oq5QjXNm2m3op9VQx0dtpJsgWid4gNbP4keR7Ippfdba57jrbXmxj2cz3VV9qdP0Xs4ZM5/6jjT+FN59ceFWSYLVg9r3baHr0tIijS4GCW/AqdQfCqt0m6am8vVYZrhYnV1GVY1lVHnGdNdN1JLOzcXj3DMXfvbzR+Ebh6hV/6KdCVw3aeGY/CtSCmbG6AX75zPKg6kneav2xuhViwAcuZuZp+BX2gPiqBoNK443BrdtsjTDctCCDIKngQQCDzFd68XboVSzGABJJ4AVD35JTcXaEqYfE2zGRLnDOGCEj7ylTl38CRv0G6peB2e+frbxBeCqqvmIDGaCQCzGBLQNAAANZV2+lj3ZbD2gyK2WXcITu3D1j2002Rttb8jKUuL5yHlJEqftLI3isYKF7Py7G0viHJbJK+Wl7+1fkMqKKK3MAiiKKKAIooooAooooAooooAooooAooooAqv8ASDout4ZlEP8AnVgooDHNq7AIPoXF3Hge5uYph0ewS5hFwq66tbYAg/eUyJFaDtbYq3l5NwNUbaWymRoMqynssN4PMVDVgepZ1kkk/D1CusUp2XtgswtXdLn2SPNfw5N3f+KdNbCjM7BR3/yrLSybPFexa0kwAN5Ogpfituqulpcx9Jt3qH/ilF3DYjFNrmbu3KPAbquodwTdp9J7NuFttnadSB2I1kTxO7UTU3AbTS6OydfR4+rn6qXv5PXNsnMM3Kq4bN/C3JEqwmNJEkESAdJ1qXFEF7xd9LS57zrbX7x1P4RvJ8Kqu0/KCB2cKmv/AFHGv8K/P2VCwnRfE4t875jO9nJJ+P5VddieT6zZgv22791EkgULC7CxeOfO5dp+03Ad3ADuFXjYfk6tWoa522+FW61ZCiFAA7q91YHOxh1QQoAHdXSiigCiiigCkvTFGOCu5eQnwBE/CnVfGUEQdQarJak0CjdD1jCk83Y+wKP5V12RJ2n2fNWyA0btVBHxNTcV0CsliyO9oHUhTp6uVOdkbIt2Ei3JnexMsY0Enl3VhCEqjF9PuQkxC2z8Sr3ntLcVizy3WoxuK10MnVJcLIjLbzAFgAJiDMiThrWONyHaF+rzEdTGmUv1YyZp0cNm5rljWLJRXSSVDE4PFW2d7a3c5aGZbiv1ue4uU20uSlvKmYSwAG7Ua10SxtJmuBriqsJlZBa0ITtZcynewg5l4iIq10UBW9nW8eb7dcyi11ikZRb8wLcJUHUwT1YMiZzQY1qyUUUAUUUUBxzv6K+8f6aM7+ivvH+mu1LLuyXJc9c4Dbhr2QTLR2uUgct9ATc7+ivvH+mjO/or7x/pqJh9murhjdZgBqusFognfzkx391chsd9JutoIMZ9d8nz95kE96iKAYZ39FfeP9NGd/RX3j/TSxti3NALzAZWEy+YEqg07XNWOvpaRvro2ybnay3iJOk5jAIYelvAYAfhHGgJ+d/RX3j/AE0Z39FfeP8ATUFNl3A6t1phXZsuuobcpObWN9fLmyXO66RqxntT2oj7USBpyg6QaAn539FfeP8ATUbGYDrhDqB3hpP5Cvez8AbeaXLA7pzGNW5k8CB/DUygKDj9ltZcGPNIKmOI3GumH2VdvGTJ7zV3uWQ28A16VQN1AIsJ0XVRLdpuUwPyNNLVtlEKij+L/tqVRQHHO/or7x/pqPfwecgtaQkfe/7anUUBHTMBARQPxf8AbXrO/or7x/prtRQHHO/or7x/pozv6K+8f6a7UUBxzv6K+8f6aM7+ivvH+mu1FAcc7+ivvH+mjO/or7x/prtRQHHO/or7x/pr6jNOqgD8U/8AtrrRQCbE4Y377Ixi3bjTmSJnXSd+vCNIkmpFnBrauAISA28cD/rp/vjKuYQElgSCRBI7t1cbOBbPnd8xG7SOY/mfbx0jk8KpXVu+fp/w6fEuNXSrj39StWdvXjcuTd+vVrwXB9ToVQP1PbjMM4VG6ycvaiJpbe6TYrqm6i/1zmyGcmxlFi8blpFQiNxDv2GlhkmautzZrG5nF1x9YHKycsC2UyROiyc/iONcreyHAQdfc7IcH7+YQC2YkyN+hAngBoPUWSHb3+XvqcGmRTMb0zxrlmt22tKLOXKUlv2hb2GS9BYRlHXMgO4lWO4VIuba2haxVm1dK5fqusIRSgFy/eUdYwWc5toiysKHInQ1abWxrgyTibrZQ4JMS2bNBMQJGYcD5giNZ9HZNwkk331tZNNBmgDOBOh0nnqddwE+JDikNMu7EHR/b9+5esq1wu9wP+0WOpyfsxCkjtROjgJ2ic+bMIAq51Bwez2QqWuu5W2EIPmkgznj0uFTqxySTexpFNLcKKKKzLBRRRQBRRRQBRRRQBRRRQBRRRQBRRRQBRRRQBRRRQBRRRQBRRRQBRRRQBRRRQBRRRQBRRRQBRRRQBRRRQBRRRQBRRRQH//Z"/>
          <p:cNvSpPr>
            <a:spLocks noChangeAspect="1" noChangeArrowheads="1"/>
          </p:cNvSpPr>
          <p:nvPr/>
        </p:nvSpPr>
        <p:spPr bwMode="auto">
          <a:xfrm>
            <a:off x="155575" y="-822325"/>
            <a:ext cx="2667000" cy="1714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4278" name="Picture 6" descr="http://t1.gstatic.com/images?q=tbn:ANd9GcRdqB00f_a2Gq9mzkD-Cny1Uw7vZD-dACUiFCnOAu_57B4Pmief"/>
          <p:cNvPicPr>
            <a:picLocks noChangeAspect="1" noChangeArrowheads="1"/>
          </p:cNvPicPr>
          <p:nvPr/>
        </p:nvPicPr>
        <p:blipFill>
          <a:blip r:embed="rId2"/>
          <a:srcRect/>
          <a:stretch>
            <a:fillRect/>
          </a:stretch>
        </p:blipFill>
        <p:spPr bwMode="auto">
          <a:xfrm>
            <a:off x="1447800" y="1600200"/>
            <a:ext cx="6553200" cy="4724400"/>
          </a:xfrm>
          <a:prstGeom prst="rect">
            <a:avLst/>
          </a:prstGeom>
          <a:noFill/>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Smart </a:t>
            </a:r>
            <a:r>
              <a:rPr lang="en-US" dirty="0" smtClean="0"/>
              <a:t>Clothes</a:t>
            </a:r>
            <a:br>
              <a:rPr lang="en-US" dirty="0" smtClean="0"/>
            </a:br>
            <a:endParaRPr lang="en-US" dirty="0"/>
          </a:p>
        </p:txBody>
      </p:sp>
      <p:sp>
        <p:nvSpPr>
          <p:cNvPr id="3" name="Content Placeholder 2"/>
          <p:cNvSpPr>
            <a:spLocks noGrp="1"/>
          </p:cNvSpPr>
          <p:nvPr>
            <p:ph idx="1"/>
          </p:nvPr>
        </p:nvSpPr>
        <p:spPr/>
        <p:txBody>
          <a:bodyPr/>
          <a:lstStyle/>
          <a:p>
            <a:r>
              <a:rPr lang="en-US" dirty="0" smtClean="0"/>
              <a:t>Smart Clothes</a:t>
            </a:r>
          </a:p>
          <a:p>
            <a:pPr algn="just">
              <a:buNone/>
            </a:pPr>
            <a:r>
              <a:rPr lang="en-US" dirty="0" smtClean="0"/>
              <a:t>	"Smart Clothing" is made from fabrics that are wireless and washable that integrate computing fibers and materials into the integrity of the fabrics. </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Smart </a:t>
            </a:r>
            <a:r>
              <a:rPr lang="en-US" dirty="0" smtClean="0"/>
              <a:t>Clothes</a:t>
            </a:r>
            <a:br>
              <a:rPr lang="en-US" dirty="0" smtClean="0"/>
            </a:br>
            <a:endParaRPr lang="en-US" dirty="0"/>
          </a:p>
        </p:txBody>
      </p:sp>
      <p:sp>
        <p:nvSpPr>
          <p:cNvPr id="57346" name="AutoShape 2" descr="data:image/jpeg;base64,/9j/4AAQSkZJRgABAQAAAQABAAD/2wCEAAkGBhQSEBUUExQWFBUUFRQYFRQYFBQUFRQUFBQVFBUUFBQXHCYeFxokGRQUHy8gJCcpLCwsFR4xNTAqNSYrLCkBCQoKDgwOGg8PFywcHRwpLCkpLCkpKSkpLCwpKSkpLSktKSkpKSktLCkpKSkpLCopKSkpKSwpKTUqKSosKik1Kf/AABEIAJ4A8AMBIgACEQEDEQH/xAAcAAABBQEBAQAAAAAAAAAAAAAEAAMFBgcCAQj/xABFEAACAQIDBQMJBQYEBQUAAAABAgMAEQQFIQYSMUFREyJhByMyQlJxgZGhFHOxssFicpLR0tMWgrPwFTND4vFTY6LC4f/EABkBAAMBAQEAAAAAAAAAAAAAAAABAgMEBf/EACgRAAICAgIBAgUFAAAAAAAAAAABAhEDIRIxUUFxBBMyodEiI2HB8P/aAAwDAQACEQMRAD8A0/bDa+PAxAnvSPfs4+FyOLMeQFYltDtTicUSZpmtyjUlYx4BVOvvN692q2gOLx08hPdWRkQdEjJQAe+xP+Y1GvHddBTRLITNJSIzqfrR2xbncc3PzNA52nc+NFbIaCT4U5djRNYl9OJ+ZqLmchhqdR1PKjMS2tB40dy/NT9OdWuiGeSOep+ZqLnck8T8zUk57tN4HD7za1MhoChwbt1+Zqc2fyI9ujMSVXvEXPLhUjFhQBUtl0VlJ66fCshjkzkkm/1pl5T1Pzrqd6jsRi+Qq4oTYS0oIIJNuGhN9dK1rYjaSOWCOJpB2yKFIOhfd0uL8dLViRlrqPGFTx/376pwDkfSl69rHtnvKdNFZZfPJw1PfHubn7j860fJNrsPigOzcb3ONtHHw5/CooqyapV5elegZ7SpUqAFSpUqAFSpUqAFSpUqAFSpUqAFSpV4BQB8qTgpK9+cs3+q386LgmuLUxtFJ517cpZB/wDNqDw+IsaEScZtrYe+idl1srnxFNYxLg0bk0O7ET7R/CnLsB6f0q4KXFuv6122uteLWyRIBhDdSvNTb4Cu8HJuvbrQJn7PEN0b9aOKjeDDhWMvA0TkUulTUPdQeAqvZXOJHsOWtTGIfukXqEMAxeMubChd29HQ4IcTRCRKK15JdEkWMOTTy5U54KaOfHKnCwoLEZ2ev1obkBycmk9n8KdiwkynS9xw1tagxmLsbCjoMJKdSSP9+NF+RloynygY2Bd11MoHDeUlrdN4a/OrfkHlLimss8b4Zjw31bsz7ntYfGszXuDVq4+3twvfwNzf31Di3tAnR9AI4IBGoPA8q7FYrs/txLhCBYtFfVOI8ShPonw51rGSZ/Diow8LBhzHAqehHI1N1plokqVKlVAKlSpUAKlSpUAKlSpUAKlSpUgPkrPJPPyD/wB2T85oVKdzRr4iX72X/UauX4XppEhsDhhrxo2PRag4HqRjc1pViCy2lcPLui5rlX0oLHT8BWjdCAMyfv73WkmNNrUPjX1HxpuPpzPCudvZRctnBZGf2jb4Cj3kuaFwi7iKg9UW+POnw2tSA72tqGmxh60sTLbSgjcnTjWySoRzNOb6XJPKj8LkvBpT/lH60/gsAsfeOrEcTypz7RvMbVEpWC0F4cIBZAF+FdFN7i+78zQTmi8LhSdW4VnyoD3/AIal/wDmE/CiI8LEvIt8QKak1bQX05X5W5fGvUueRsOJsdPf9flTthQZFKvJFHw/nT+DMkcgkicxsPWHAjow9YeFRgxNtBr1rxsY3W1Jqxmo7P7bJK4iltHLbQ67knihPPwNWm9YPDjWHO/6VcdndvGQhZe8nX1l+POkm0OzSKVDYLHJKgZGDKeY/XxomrTsYqVKlTAVKlSoAVKlSoA+PsxktipvvZf9Rqfbh8KEzQXxE3303+o1Oq90HUVS6JOoFo9DQkfGiVq0Jne9UfKSSTROJksp+Q99RBlPClJghrFt36LyqLelXwJPyF6BkPeo/J3tKPcfrWIy0Rya09G+tDK1dh6YHL3ZvfUjhMOE1PGh4WVRe9DYzNdLLw/3wqpP0EEY7MQNBrTuWxkjXSozKsIZG3jw5VaIot0DlWbfgDqCADU08MYodd4byhhvLe11HFQaEmxqjS9E5bhA15HvuIQNwelI7ejGv4noKIqyMk+Css7TRb7HDLIVkiKNJCoXsyHQqVYqouVFm9/OmjjJVbENHBYzOp7rjuqoPdvE1y17GhsdC6xdpLGZAvFb7mHgN7BFC2LsOBsdKAwxikjkdo1h7Md2WMv6fqxhWJvfwI4UucV7GHzMtXpBAw4xCxQRRhpgt5JSOzKHf7qHgLC4FyLksKiMdgnikZHFip15jroRoQb/AF4VIYLOmG6zu0baqmIXVgBxVx/1FBseZFSs2MjaBIJYlDEkpPv+aa/eaQym+7drXsL8qtpro0hkt1LT+xVHeuRIal87yERQpMhO426oV7h2Ou9IFt3UPIHWoYnpUm5N5NtFJA11YjqOTDoRwNaXs7tbHiRumyyAejyP7v8AKsXDU9Bi2QhlJBHA3orwK6PoG9e1kmU+U3ERkCQCVeem6/wI/WtMybOY8TGJImuDxHrKejDlVe5YfSpUqYCpUqVAGCbQeTWOWSSWGRl35ZWNxvKG3zvC41AvVaxHk/xaaqglW97oQ3zHGtfy3LJVilUPuM7uUbQ2Jcm5B0tUblWeSljHiII2dCQxF4zccTpprxrKM6RLRj8uAkjNnRk/eUr+NeBrVsuM2+y+JykhkuPSC7sqA9NeJqJxnlAwL3TDxntCO67xRKoPK26Lk1p81JBTM7x2QMcMJu8GNyEPAx3tcDrVW3q1ISlw0bam5ZCfa9dfcRy4Vnmc4Ls5Tb0WuR4dR86xWRydMvjRGvxorBtZgaFl5UVAK0ILJA/dvXoPcuetB4OTu2o/EL3BamgA2aiMDlBka7aL060/gsvv3m+VGz5gFFham23oQZvpEthaofHZ2dQDagsXjCx46VFySbxpVQySwRLtc3sPxrRMjlIjgtxCYyRfvFWy/EAXqj5fBZR7qsmR4xigVLGWF+1iB9dTZZIj1uFBtz1o+qLRzfELSfh/0TezWfvu9kd0ogdw7KG7NmYFpWJvcgb1vFhUfi3GKkCKSkEd2LcfSPelbq7H8a5nxayBcPhY2UO284OrM3sE+wnjxp3DZsmHkVY1V1Q6swYq0l9ZLAi4XUAUY4X+uS69BW5M5+2GSV8M4AUBlSPQiN4xdWvzY63PO5qPwGcFBusA8TamM/mW3oN4j43qYzzFxSEYmNCm6so3iN0zzy27wUk6DU/GqxgcFIy7x3EQab7tuqbdL8T7q3ldK+2DWOnfRccLnBjjZ1PaK3ZgTHSSFV0WKZbHfiHQaHrQG0MEKRRdkQWLSEnTedTqHYA9wX0Cch0qMwSNG94p42fhu3dd4H1bOoVr+J1vypybBibe7JDHKt+0w5BU6D0ogdbfsnUcris5Q9UKGbjpu15I+I869kfSh2NhSma60l2dQ5A1TGS55JhZQ8bbvUcVYdCKiIBpXM2KUcTU+ozatnduosSQj+bkPAH0WP7LdfA1Zwa+ao82AOh/34dPfWm7GeUgMBFiT0Cy/gJP6vnTsZpNKuVcEXGoPOuqYytOdTz1P41F5hsomLZh2jRMyW3ltc24XB46dCOFRWxu1K4hHjLDtYZJFIvqVDsARVjGIKneHEcP5Vi0IznOfI9iYrtGVnA9nut8Vb+ZqkYrJWiYgoVI1IIItbwOo+FfT+CxQkQMvA/Q8xTOZZLDiFtLGr+JGo9zDUVLxeC7PnzKsf3QHPC263MW5Gh9rssDx9qmqt31NvgwrX8X5J8OSezZkv6ps4Hz1qAxXksxKq/ZlG0IRO0IXvcWNx9KyUJJlWmjB8QlFxpoKm9rfJ5icv7Iz7lpWYLuvvarYtfTQWNRVta6rMgjBNY1IYrFlRcVFRtY3r17sfCgKDP+LsdKaea/OhhEdTwtTTPTsQ7PLfSncshu/gKDWpfLI7KT1pWBJF9Kb+1FSLcRwINiPjQpxl2sPjRC260J0D2qJ/B5l2pBduynHozDg3hLbn+3z53p/FZlKjkSxRb+ly0SEm/rbwFmB43qrHGgHSpbA54Cojn70fqkEdpFfnGTx/dOlaqbo5pY+DtbXj8fgkI5HxU8aOxsTbTQKvE7qjQaA/OjspyY5jiQxG7h4rDooReEakesevGo/CRdhiIpGYNEWAEqg7pVu6f3WAOqnUWoOTFTxXgMjqIyRuhiADzNh1pzuhQalktb0FbW4MDHT7i+bQqbAXVQVUC/IC4502MWXw3aA+cw7IA/Mxvfd143VgbeBtUjlu0MEOEkHF2/5iNqZ24IL/8ApLa5vqTVcmJjwrsxF8Qy7o4d1SWLW5C5tUQfdl50nXkNXGrijZiEnPB+CSnkH9lz14Hw4mPlkMRKupUg2KnQg9KbwOVzSKXEbkHnukD4Gu8bMzhUxSOnJJd0iRR0YGwkUe+45Gp5xlq9iX7elteAPFZ5yUU3h8M8mrGw6c6N/wAP9jus3eVvRkGqN7jyPVeI50augobaN1JNWhmDBKtGwnnQ5avHn5Cril2wZZ9n9uJsIwAJeK9jGTcW/ZPqn6VsOUZxHiYhJE11PzB5qRyNfOwF+NTuzGey4WZOzbRmRWU6qwLAajr0o76HZF7MbMzS42WVGMSLM5Mg0JHaMd1etapisTYfrTUhVLqoCgM2g0HpEk/G9ROPx2lYSmUlZYNj84HbNCeD95feOI+IA+VXQVimHx5SVZF4qQR8D/K9bJgMassauvBhcfqKMUrVFNUP0q9pVsSUrynbENmEKGM+dg3yik2D74XeW/Ju4LHh16j58xWEaNyrqVZTZlIIKkaWINfW5FVXbPyewZgu8fNzAWWZQLkey49ZfqPmDLQHzh2dPQ6VJ57s1Pg5eznQqbndb1ZB7UbcGH1HMVGFqQHOIkvoKCdbUXN1oKRtaBUehaMac2AHChVFPwpc0mAfgIbDePGmce5vRqHSmWhDNc8qBAkOFLceFHQ4EDU6++nFYCicNgpJiBEjOTwAF/nSuikmxZdmLR7wPejY2eNvRIHT2WHJuVSU8yyR7xDTRiy74O7PF0STiHXoba9eVWPIvJE7gNiX3L+oure4nlV7yXYbC4bWOJQ1rbxuxIPW9CzehnP4SLfK6MtyzZF5gGjgmYcjKyRJ9NWqWj8mOIMhlleN3Cnci1CX9VSbaKPdWuCADlQuLS2vMVnNzkqfRvDBjeu/cxDavZ5zICrs5ZgjQsQZInIJsBwaM2NivAaGxrqLABE+yqd5jZp3JJSMD1VvoLcyKmNrs4IxIEaDtXVkV+ai44fUX5VxkmQLiAYEkCMpRpja/aXNmCycAQeR408WNS/VJaj9znzY6nxXptAEG4luzYyYeRhHKjAd0ng4HDgbhuItY1CYmExyMh13GK/AEgfS1TC4KxkiG9Yzbq7w3W3YmYszAc6ic1xIeZ2HAsbfzrsy1SfkwxqsrSGGkrgSa1wa8JrCzrDY5BaiMC3no/vI/wA4qJD0Zlsnno/vI/zitExGi5njQGb95vxNQM05Y17mmJvI/wC+35mpuIV57lbOhRPRHV78n2a6NCx57y/qKpYo/KZijhlNiCCKcJcXYSRrgr2hcvxolQMPiOhoqu1OzEVKlSpgBZpk0OIiMU0ayI3FWFx7weIPiNaxjbDyJzQkyYEmaPj2LMO1QdFY6OPfY++t0ry1KgPkeTDvG5jlRo39h1KsD7mseVqBfjX0z5Qdgo8xiFiEnj1il/8Ao/VD8xxHOvnfPMqkw8zRSqUdTZlP4g8x4+NSAErUfhF0oCJKu2y+ws2JAa3Zx+23P3CplJLsqMXLSIQGjcv2SxWJbzUTW9pu6vzNatkuw+Gw9ju9o/tPr8hVqw0XICw6cqw+beom/wAjjuRQdnPJBGlmxLmVvZFwg/U1oOAyiOJbRoqDooA/80ZHHTyrVqDfZLlXRwqUitPVD7QbSw4SMvKwHRfWY8gBWqiQnZJSzBQSxAA4nw99ZptZ5VoIy0cBEsvAa9y/71UjbXyhT4skBjHFwEanj4s3M+FUAi5oofLj12W3BY95HkeZ+zmY8XBA3eYQ20o/DQ2uO2G63pLGzMXF72sv61C5LmEkS2VtPZIDL8iDUi20MxHp7v7qqv5VrdTjStdHFJZr9/8AeCRzTG9mpB0kcbqr60cd7kt+03O9V/tKbmck3OpPPiab3qznNykXjx8F/LHjLXnaVwDXrNUmjOt6jMrfz0X3kf5xUfeiMtPnovvI/wA60xFoxj3mk+8f87U7E1C4s+ek+8f6O4P4GnIpK871Opklh0vUnhYtajstfWrFhYatKyGTuQYvcIvwPH9PlVqFUmDQ1a8sxG8gHMafCurG/QzYZSpClWwhUqVeE0AKs88quwwxojkjZVnQ7pv/ANSI8tOanUe8+FWvNM73TupqeZ6VC9oWNybmuXLmS0jpx4HLbKxs75NYMPZpPOuOZ9EHwX9TVuD20Gg6U3v16q1yNuTO2MVEIhOtSOHNR0Ca1IRNat8aozyuw9a6kewufnQ6YkULnuWLisM8LMyBxbeU2YV12cbj5Kdtl5WocPePD2ml4XHoIepYcT4Vk2Z5xJiHMkzF2PXgPADkKsed+SPE4e7RETr4aP793n8KpeIiK3B0I5c7jiLUXYpeALGTXNDxDWumpRDWggmIeApze+tCJNXYxAoEOl653q47QGvKBHe9SLVwa8oAcDU/lp8/F95H+cUJROVgmeIDiZYh85FA/GmBpHlCyA4fFGRR5uYlgeSudXT9R7zVciat7zLLY54zHKoZW4g/Qg8j41m2deTdojvQyKUN7K9wwt4qDeubJjraNYy1RB4KrZl5utQ+X5BIOJT+Jv6an8uyxwbXX5n+moihSHVqcyuWxqLGDPh9f5VJ4OAgcvrW0eyGTgr2moT3RXbNYVvYhM1hVdzjaC90i+Lfov8AOh81xMspsCFQHhc6+/SgFyxv2fn/ANtcmXK/pR2YsK+pnEfjTwkpDL36r8z/AE119gfqvz/7a5eLOzQ0ZaKgof8A4c3UfP8A/KOgwpA5fWrjEJNUExV20thXn2c25fWhJ4WOlx9a6HpGMVyOkxRLaVMYe5FReDwOvL61ORJYU8UX2xfESitI4KXrJfLFsgoj+1xixBUSjqCbBvgfxrXrVWvKFhi+XTqLXZbC/C+8ONheug5LPmcrTZe3KrO2xUx5xD/O39FNNsPP7UX8b/26RmyufaTXn2g1PtsNP7UX8b/264/wNP7UX8b/ANugCD7c05DK1730qfTYOf2ov43/ALdOHYme3pRfxv8A26YiIGJr0T1K/wCC5/ai/jf+ivV2Jn9qL+N/6KBEYJBV48lOy5xWMWVl81hyHY8i/FFHjfX4Udsx5FpJe/iJkWMcVi3mduo3nUBR8Ca2TKMoiw0SxQoERBoB+JPEk8yaaA//2Q=="/>
          <p:cNvSpPr>
            <a:spLocks noChangeAspect="1" noChangeArrowheads="1"/>
          </p:cNvSpPr>
          <p:nvPr/>
        </p:nvSpPr>
        <p:spPr bwMode="auto">
          <a:xfrm>
            <a:off x="155575" y="-715963"/>
            <a:ext cx="2286000" cy="15049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7348" name="Picture 4" descr="http://t1.gstatic.com/images?q=tbn:ANd9GcTQ11aQ9rj-M5D1fL4xTqeYhd5BoYhKUpjqHLerclL0VPbt3oxcSw"/>
          <p:cNvPicPr>
            <a:picLocks noChangeAspect="1" noChangeArrowheads="1"/>
          </p:cNvPicPr>
          <p:nvPr/>
        </p:nvPicPr>
        <p:blipFill>
          <a:blip r:embed="rId2"/>
          <a:srcRect/>
          <a:stretch>
            <a:fillRect/>
          </a:stretch>
        </p:blipFill>
        <p:spPr bwMode="auto">
          <a:xfrm>
            <a:off x="838200" y="2057400"/>
            <a:ext cx="3200400" cy="3886200"/>
          </a:xfrm>
          <a:prstGeom prst="rect">
            <a:avLst/>
          </a:prstGeom>
          <a:noFill/>
        </p:spPr>
      </p:pic>
      <p:pic>
        <p:nvPicPr>
          <p:cNvPr id="57350" name="Picture 6" descr="http://t3.gstatic.com/images?q=tbn:ANd9GcTXDuJsRziNGKEXLWvYEfXBgvMXgDug13ZZK0bXTME2D4NOgl9UKg"/>
          <p:cNvPicPr>
            <a:picLocks noChangeAspect="1" noChangeArrowheads="1"/>
          </p:cNvPicPr>
          <p:nvPr/>
        </p:nvPicPr>
        <p:blipFill>
          <a:blip r:embed="rId3"/>
          <a:srcRect/>
          <a:stretch>
            <a:fillRect/>
          </a:stretch>
        </p:blipFill>
        <p:spPr bwMode="auto">
          <a:xfrm>
            <a:off x="4495800" y="2057400"/>
            <a:ext cx="3048000" cy="3886200"/>
          </a:xfrm>
          <a:prstGeom prst="rect">
            <a:avLst/>
          </a:prstGeom>
          <a:noFill/>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lgn="just">
              <a:buFont typeface="+mj-lt"/>
              <a:buAutoNum type="arabicPeriod"/>
            </a:pPr>
            <a:r>
              <a:rPr lang="en-US" dirty="0" smtClean="0"/>
              <a:t>Find Input and output device for certain tasks! Describe about the technology and task</a:t>
            </a:r>
          </a:p>
          <a:p>
            <a:pPr marL="514350" indent="-514350" algn="just">
              <a:buFont typeface="+mj-lt"/>
              <a:buAutoNum type="arabicPeriod"/>
            </a:pPr>
            <a:r>
              <a:rPr lang="en-US" dirty="0" smtClean="0"/>
              <a:t>Find information about printer types and how it works!</a:t>
            </a:r>
          </a:p>
          <a:p>
            <a:pPr marL="514350" indent="-514350" algn="just">
              <a:buFont typeface="+mj-lt"/>
              <a:buAutoNum type="arabicPeriod"/>
            </a:pPr>
            <a:r>
              <a:rPr lang="en-US" dirty="0" smtClean="0"/>
              <a:t>Find information about monitor types, and describe its weaknesses and strength!</a:t>
            </a:r>
          </a:p>
          <a:p>
            <a:pPr marL="514350" indent="-514350" algn="just">
              <a:buFont typeface="+mj-lt"/>
              <a:buAutoNum type="arabicPeriod"/>
            </a:pPr>
            <a:r>
              <a:rPr lang="en-US" dirty="0" smtClean="0"/>
              <a:t>Describe which biometric technologies you used before and what for?  Give your opinion which technologies will booming in the future, write your reasons!</a:t>
            </a:r>
          </a:p>
          <a:p>
            <a:pPr marL="514350" indent="-514350">
              <a:buFont typeface="+mj-lt"/>
              <a:buAutoNum type="arabicPeriod"/>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Terminal</a:t>
            </a:r>
            <a:endParaRPr lang="en-US" dirty="0"/>
          </a:p>
        </p:txBody>
      </p:sp>
      <p:sp>
        <p:nvSpPr>
          <p:cNvPr id="3" name="Content Placeholder 2"/>
          <p:cNvSpPr>
            <a:spLocks noGrp="1"/>
          </p:cNvSpPr>
          <p:nvPr>
            <p:ph idx="1"/>
          </p:nvPr>
        </p:nvSpPr>
        <p:spPr/>
        <p:txBody>
          <a:bodyPr>
            <a:normAutofit/>
          </a:bodyPr>
          <a:lstStyle/>
          <a:p>
            <a:r>
              <a:rPr lang="en-US" dirty="0" smtClean="0"/>
              <a:t>dumb terminal: has no processing capabilities. It relies entirely on the computer's processor. </a:t>
            </a:r>
          </a:p>
          <a:p>
            <a:r>
              <a:rPr lang="en-US" dirty="0" smtClean="0"/>
              <a:t>smart terminal: contains some processing power, but not as much as an intelligent terminal.</a:t>
            </a:r>
          </a:p>
          <a:p>
            <a:r>
              <a:rPr lang="en-US" dirty="0" smtClean="0"/>
              <a:t>intelligent terminal (programmable Terminal): a stand-alone device that contains main memory and a CPU.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Dumb Terminal</a:t>
            </a:r>
            <a:endParaRPr lang="en-US" dirty="0"/>
          </a:p>
        </p:txBody>
      </p:sp>
      <p:sp>
        <p:nvSpPr>
          <p:cNvPr id="3" name="Content Placeholder 2"/>
          <p:cNvSpPr>
            <a:spLocks noGrp="1"/>
          </p:cNvSpPr>
          <p:nvPr>
            <p:ph idx="1"/>
          </p:nvPr>
        </p:nvSpPr>
        <p:spPr/>
        <p:txBody>
          <a:bodyPr/>
          <a:lstStyle/>
          <a:p>
            <a:r>
              <a:rPr lang="en-US" dirty="0" smtClean="0"/>
              <a:t>Zenith Z – 19</a:t>
            </a:r>
          </a:p>
          <a:p>
            <a:endParaRPr lang="en-US" dirty="0"/>
          </a:p>
        </p:txBody>
      </p:sp>
      <p:pic>
        <p:nvPicPr>
          <p:cNvPr id="1026" name="Picture 2" descr="http://t1.gstatic.com/images?q=tbn:ANd9GcR-6WObnRvTjS1lhmwX3S3H8ZBaLBO831jcSHDfB4_EyXAI4-L1"/>
          <p:cNvPicPr>
            <a:picLocks noChangeAspect="1" noChangeArrowheads="1"/>
          </p:cNvPicPr>
          <p:nvPr/>
        </p:nvPicPr>
        <p:blipFill>
          <a:blip r:embed="rId2"/>
          <a:srcRect/>
          <a:stretch>
            <a:fillRect/>
          </a:stretch>
        </p:blipFill>
        <p:spPr bwMode="auto">
          <a:xfrm>
            <a:off x="2438400" y="2590800"/>
            <a:ext cx="3962400" cy="37338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Smart Terminal</a:t>
            </a:r>
            <a:endParaRPr lang="en-US" dirty="0"/>
          </a:p>
        </p:txBody>
      </p:sp>
      <p:pic>
        <p:nvPicPr>
          <p:cNvPr id="20482" name="Picture 2" descr="http://1.bp.blogspot.com/_OaaD2YAcNVM/Sm2jxWtECWI/AAAAAAAAACY/rkSYAAQMNuc/s320/smart+terminal.jpg"/>
          <p:cNvPicPr>
            <a:picLocks noChangeAspect="1" noChangeArrowheads="1"/>
          </p:cNvPicPr>
          <p:nvPr/>
        </p:nvPicPr>
        <p:blipFill>
          <a:blip r:embed="rId2"/>
          <a:srcRect/>
          <a:stretch>
            <a:fillRect/>
          </a:stretch>
        </p:blipFill>
        <p:spPr bwMode="auto">
          <a:xfrm>
            <a:off x="1981200" y="1676400"/>
            <a:ext cx="4953000" cy="46482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Intelligent Terminal</a:t>
            </a:r>
            <a:endParaRPr lang="en-US" dirty="0"/>
          </a:p>
        </p:txBody>
      </p:sp>
      <p:pic>
        <p:nvPicPr>
          <p:cNvPr id="21506" name="Picture 2" descr="http://1.bp.blogspot.com/_OaaD2YAcNVM/Sm2lveug2MI/AAAAAAAAACg/yncOWnYd3XQ/s320/INTELEGENT+TERMINAL.jpg"/>
          <p:cNvPicPr>
            <a:picLocks noChangeAspect="1" noChangeArrowheads="1"/>
          </p:cNvPicPr>
          <p:nvPr/>
        </p:nvPicPr>
        <p:blipFill>
          <a:blip r:embed="rId2"/>
          <a:srcRect/>
          <a:stretch>
            <a:fillRect/>
          </a:stretch>
        </p:blipFill>
        <p:spPr bwMode="auto">
          <a:xfrm>
            <a:off x="1981200" y="1752600"/>
            <a:ext cx="4724400" cy="44196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Devices Types</a:t>
            </a:r>
            <a:endParaRPr lang="en-US" dirty="0"/>
          </a:p>
        </p:txBody>
      </p:sp>
      <p:sp>
        <p:nvSpPr>
          <p:cNvPr id="3" name="Content Placeholder 2"/>
          <p:cNvSpPr>
            <a:spLocks noGrp="1"/>
          </p:cNvSpPr>
          <p:nvPr>
            <p:ph idx="1"/>
          </p:nvPr>
        </p:nvSpPr>
        <p:spPr/>
        <p:txBody>
          <a:bodyPr/>
          <a:lstStyle/>
          <a:p>
            <a:r>
              <a:rPr lang="en-US" dirty="0" smtClean="0"/>
              <a:t>Keyboard</a:t>
            </a:r>
          </a:p>
          <a:p>
            <a:pPr algn="just">
              <a:buNone/>
            </a:pPr>
            <a:r>
              <a:rPr lang="en-US" dirty="0" smtClean="0"/>
              <a:t>	keyboard is a typewriter-style device, which uses an arrangement of buttons or keys, to act as mechanical levers or electronic switches.</a:t>
            </a:r>
          </a:p>
          <a:p>
            <a:pPr algn="just">
              <a:buNone/>
            </a:pPr>
            <a:r>
              <a:rPr lang="en-US" dirty="0" smtClean="0"/>
              <a:t>	basic design by Christopher Latham at 1868 and marketed 1877 by Remington.</a:t>
            </a:r>
          </a:p>
          <a:p>
            <a:pPr marL="514350" indent="-514350" algn="just">
              <a:buFont typeface="+mj-lt"/>
              <a:buAutoNum type="arabicPeriod"/>
            </a:pPr>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TotalTime>
  <Words>393</Words>
  <Application>Microsoft Office PowerPoint</Application>
  <PresentationFormat>On-screen Show (4:3)</PresentationFormat>
  <Paragraphs>115</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Input Output Device</vt:lpstr>
      <vt:lpstr>Definition</vt:lpstr>
      <vt:lpstr>Types of Input</vt:lpstr>
      <vt:lpstr>Terminal</vt:lpstr>
      <vt:lpstr>Types Of Terminal</vt:lpstr>
      <vt:lpstr>Dumb Terminal</vt:lpstr>
      <vt:lpstr>Smart Terminal</vt:lpstr>
      <vt:lpstr>Intelligent Terminal</vt:lpstr>
      <vt:lpstr>Input Devices Types</vt:lpstr>
      <vt:lpstr>Keyboard Types</vt:lpstr>
      <vt:lpstr>Qwerty Keyboard</vt:lpstr>
      <vt:lpstr>Keyboard Types (2)</vt:lpstr>
      <vt:lpstr>Dvorak Keyboard</vt:lpstr>
      <vt:lpstr>Keyboard Types (3)</vt:lpstr>
      <vt:lpstr>Chord Keyboard</vt:lpstr>
      <vt:lpstr>Numeric Keyboard</vt:lpstr>
      <vt:lpstr>Input Devices Types (2)</vt:lpstr>
      <vt:lpstr>Mouse</vt:lpstr>
      <vt:lpstr>Input Devices Types (3)</vt:lpstr>
      <vt:lpstr>Scanner</vt:lpstr>
      <vt:lpstr>Input Devices Types (4)</vt:lpstr>
      <vt:lpstr>Digital Camera</vt:lpstr>
      <vt:lpstr>Mic</vt:lpstr>
      <vt:lpstr>Output Devices</vt:lpstr>
      <vt:lpstr>Output Device Classification</vt:lpstr>
      <vt:lpstr>Printer</vt:lpstr>
      <vt:lpstr>Plotter</vt:lpstr>
      <vt:lpstr>Monitor</vt:lpstr>
      <vt:lpstr>Infocus</vt:lpstr>
      <vt:lpstr>Output Devices (2)</vt:lpstr>
      <vt:lpstr>Smart Card</vt:lpstr>
      <vt:lpstr>Output Devices (3)</vt:lpstr>
      <vt:lpstr>Biometric</vt:lpstr>
      <vt:lpstr>Output Devices (4)</vt:lpstr>
      <vt:lpstr>Haptics</vt:lpstr>
      <vt:lpstr>Output Devices (5)</vt:lpstr>
      <vt:lpstr>Private Eye </vt:lpstr>
      <vt:lpstr>Wearable Computer</vt:lpstr>
      <vt:lpstr>Output Devices (6)</vt:lpstr>
      <vt:lpstr>Output Devices (7)</vt:lpstr>
      <vt:lpstr>Helmet Mounted Display </vt:lpstr>
      <vt:lpstr> Smart Rooms </vt:lpstr>
      <vt:lpstr> Smart Home </vt:lpstr>
      <vt:lpstr> Smart Clothes </vt:lpstr>
      <vt:lpstr> Smart Clothes </vt:lpstr>
      <vt:lpstr>Questions </vt:lpstr>
    </vt:vector>
  </TitlesOfParts>
  <Company>UNIKOM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MELZZ</dc:creator>
  <cp:lastModifiedBy>MELZZ</cp:lastModifiedBy>
  <cp:revision>49</cp:revision>
  <dcterms:created xsi:type="dcterms:W3CDTF">2012-10-03T04:03:43Z</dcterms:created>
  <dcterms:modified xsi:type="dcterms:W3CDTF">2012-10-06T05:24:54Z</dcterms:modified>
</cp:coreProperties>
</file>