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93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3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95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5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7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1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5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8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8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96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9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Edit, </a:t>
            </a:r>
            <a:r>
              <a:rPr lang="en-US" dirty="0" err="1" smtClean="0"/>
              <a:t>Delete,Simpan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0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menu </a:t>
            </a:r>
            <a:r>
              <a:rPr lang="en-US" dirty="0" err="1" smtClean="0"/>
              <a:t>edit,delete,hapus,simpan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270" y="2286000"/>
            <a:ext cx="6802598" cy="726141"/>
          </a:xfrm>
        </p:spPr>
        <p:txBody>
          <a:bodyPr>
            <a:normAutofit/>
          </a:bodyPr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news.php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/>
              <a:t> &lt;td&gt; &lt;?</a:t>
            </a:r>
            <a:r>
              <a:rPr lang="en-US" dirty="0" err="1"/>
              <a:t>php</a:t>
            </a:r>
            <a:r>
              <a:rPr lang="en-US" dirty="0"/>
              <a:t> echo $row-&gt;</a:t>
            </a:r>
            <a:r>
              <a:rPr lang="en-US" dirty="0" err="1"/>
              <a:t>news_data</a:t>
            </a:r>
            <a:r>
              <a:rPr lang="en-US" dirty="0"/>
              <a:t>;  ?&gt; &lt;/td&gt; 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0269" y="3146612"/>
            <a:ext cx="7866531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dobe Garamond Pro" panose="02020502060506020403" pitchFamily="18" charset="0"/>
              </a:rPr>
              <a:t>&lt;td&gt; &lt;?</a:t>
            </a:r>
            <a:r>
              <a:rPr lang="en-US" sz="2800" b="1" dirty="0" err="1">
                <a:latin typeface="Adobe Garamond Pro" panose="02020502060506020403" pitchFamily="18" charset="0"/>
              </a:rPr>
              <a:t>php</a:t>
            </a:r>
            <a:r>
              <a:rPr lang="en-US" sz="2800" b="1" dirty="0">
                <a:latin typeface="Adobe Garamond Pro" panose="02020502060506020403" pitchFamily="18" charset="0"/>
              </a:rPr>
              <a:t> echo anchor('</a:t>
            </a:r>
            <a:r>
              <a:rPr lang="en-US" sz="2800" b="1" dirty="0" err="1">
                <a:latin typeface="Adobe Garamond Pro" panose="02020502060506020403" pitchFamily="18" charset="0"/>
              </a:rPr>
              <a:t>coba</a:t>
            </a:r>
            <a:r>
              <a:rPr lang="en-US" sz="2800" b="1" dirty="0">
                <a:latin typeface="Adobe Garamond Pro" panose="02020502060506020403" pitchFamily="18" charset="0"/>
              </a:rPr>
              <a:t>/edit/'.$</a:t>
            </a:r>
            <a:r>
              <a:rPr lang="en-US" sz="2800" b="1" dirty="0" smtClean="0">
                <a:latin typeface="Adobe Garamond Pro" panose="02020502060506020403" pitchFamily="18" charset="0"/>
              </a:rPr>
              <a:t>row&gt;</a:t>
            </a:r>
            <a:r>
              <a:rPr lang="en-US" sz="2800" b="1" dirty="0" err="1" smtClean="0">
                <a:latin typeface="Adobe Garamond Pro" panose="02020502060506020403" pitchFamily="18" charset="0"/>
              </a:rPr>
              <a:t>id_news</a:t>
            </a:r>
            <a:r>
              <a:rPr lang="en-US" sz="2800" b="1" dirty="0" err="1">
                <a:latin typeface="Adobe Garamond Pro" panose="02020502060506020403" pitchFamily="18" charset="0"/>
              </a:rPr>
              <a:t>,'Edit</a:t>
            </a:r>
            <a:r>
              <a:rPr lang="en-US" sz="2800" b="1" dirty="0">
                <a:latin typeface="Adobe Garamond Pro" panose="02020502060506020403" pitchFamily="18" charset="0"/>
              </a:rPr>
              <a:t>'); </a:t>
            </a:r>
            <a:r>
              <a:rPr lang="en-US" sz="2800" b="1" dirty="0" smtClean="0">
                <a:latin typeface="Adobe Garamond Pro" panose="02020502060506020403" pitchFamily="18" charset="0"/>
              </a:rPr>
              <a:t>       ?&gt; </a:t>
            </a:r>
            <a:r>
              <a:rPr lang="en-US" sz="2800" b="1" dirty="0" smtClean="0">
                <a:latin typeface="Adobe Garamond Pro" panose="02020502060506020403" pitchFamily="18" charset="0"/>
              </a:rPr>
              <a:t>|&lt;?</a:t>
            </a:r>
            <a:r>
              <a:rPr lang="en-US" sz="2800" b="1" dirty="0" err="1">
                <a:latin typeface="Adobe Garamond Pro" panose="02020502060506020403" pitchFamily="18" charset="0"/>
              </a:rPr>
              <a:t>php</a:t>
            </a:r>
            <a:r>
              <a:rPr lang="en-US" sz="2800" b="1" dirty="0">
                <a:latin typeface="Adobe Garamond Pro" panose="02020502060506020403" pitchFamily="18" charset="0"/>
              </a:rPr>
              <a:t> echo anchor('</a:t>
            </a:r>
            <a:r>
              <a:rPr lang="en-US" sz="2800" b="1" dirty="0" err="1">
                <a:latin typeface="Adobe Garamond Pro" panose="02020502060506020403" pitchFamily="18" charset="0"/>
              </a:rPr>
              <a:t>coba</a:t>
            </a:r>
            <a:r>
              <a:rPr lang="en-US" sz="2800" b="1" dirty="0">
                <a:latin typeface="Adobe Garamond Pro" panose="02020502060506020403" pitchFamily="18" charset="0"/>
              </a:rPr>
              <a:t>/delete/'.$</a:t>
            </a:r>
            <a:r>
              <a:rPr lang="en-US" sz="2800" b="1" dirty="0" smtClean="0">
                <a:latin typeface="Adobe Garamond Pro" panose="02020502060506020403" pitchFamily="18" charset="0"/>
              </a:rPr>
              <a:t>row&gt;</a:t>
            </a:r>
            <a:r>
              <a:rPr lang="en-US" sz="2800" b="1" dirty="0" err="1" smtClean="0">
                <a:latin typeface="Adobe Garamond Pro" panose="02020502060506020403" pitchFamily="18" charset="0"/>
              </a:rPr>
              <a:t>id_news</a:t>
            </a:r>
            <a:r>
              <a:rPr lang="en-US" sz="2800" b="1" dirty="0" err="1">
                <a:latin typeface="Adobe Garamond Pro" panose="02020502060506020403" pitchFamily="18" charset="0"/>
              </a:rPr>
              <a:t>,'Delete</a:t>
            </a:r>
            <a:r>
              <a:rPr lang="en-US" sz="2800" b="1" dirty="0">
                <a:latin typeface="Adobe Garamond Pro" panose="02020502060506020403" pitchFamily="18" charset="0"/>
              </a:rPr>
              <a:t>');  ?&gt; </a:t>
            </a:r>
            <a:endParaRPr lang="en-US" sz="2800" b="1" dirty="0" smtClean="0">
              <a:latin typeface="Adobe Garamond Pro" panose="02020502060506020403" pitchFamily="18" charset="0"/>
            </a:endParaRPr>
          </a:p>
          <a:p>
            <a:r>
              <a:rPr lang="en-US" sz="2800" b="1" dirty="0" smtClean="0">
                <a:latin typeface="Adobe Garamond Pro" panose="02020502060506020403" pitchFamily="18" charset="0"/>
              </a:rPr>
              <a:t>&lt;/</a:t>
            </a:r>
            <a:r>
              <a:rPr lang="en-US" sz="2800" b="1" dirty="0">
                <a:latin typeface="Adobe Garamond Pro" panose="02020502060506020403" pitchFamily="18" charset="0"/>
              </a:rPr>
              <a:t>td&gt;</a:t>
            </a:r>
          </a:p>
        </p:txBody>
      </p:sp>
    </p:spTree>
    <p:extLst>
      <p:ext uri="{BB962C8B-B14F-4D97-AF65-F5344CB8AC3E}">
        <p14:creationId xmlns:p14="http://schemas.microsoft.com/office/powerpoint/2010/main" val="86605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file </a:t>
            </a:r>
            <a:r>
              <a:rPr lang="en-US" dirty="0" err="1" smtClean="0"/>
              <a:t>baru</a:t>
            </a:r>
            <a:r>
              <a:rPr lang="en-US" dirty="0" smtClean="0"/>
              <a:t> di view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ubah.php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8096" y="2299447"/>
            <a:ext cx="7838022" cy="40206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&lt;html&gt;</a:t>
            </a:r>
          </a:p>
          <a:p>
            <a:r>
              <a:rPr lang="en-US" b="1" dirty="0"/>
              <a:t>&lt;head&gt;</a:t>
            </a:r>
          </a:p>
          <a:p>
            <a:r>
              <a:rPr lang="en-US" b="1" dirty="0"/>
              <a:t>&lt;title&gt; &lt;/title&gt;</a:t>
            </a:r>
          </a:p>
          <a:p>
            <a:r>
              <a:rPr lang="en-US" b="1" dirty="0"/>
              <a:t>&lt;/head&gt;</a:t>
            </a:r>
          </a:p>
          <a:p>
            <a:endParaRPr lang="en-US" b="1" dirty="0"/>
          </a:p>
          <a:p>
            <a:r>
              <a:rPr lang="en-US" b="1" dirty="0"/>
              <a:t>&lt;?</a:t>
            </a:r>
            <a:r>
              <a:rPr lang="en-US" b="1" dirty="0" err="1"/>
              <a:t>php</a:t>
            </a:r>
            <a:r>
              <a:rPr lang="en-US" b="1" dirty="0"/>
              <a:t> echo </a:t>
            </a:r>
            <a:r>
              <a:rPr lang="en-US" b="1" dirty="0" err="1"/>
              <a:t>form_open</a:t>
            </a:r>
            <a:r>
              <a:rPr lang="en-US" b="1" dirty="0"/>
              <a:t>('</a:t>
            </a:r>
            <a:r>
              <a:rPr lang="en-US" b="1" dirty="0" err="1"/>
              <a:t>coba</a:t>
            </a:r>
            <a:r>
              <a:rPr lang="en-US" b="1" dirty="0"/>
              <a:t>/</a:t>
            </a:r>
            <a:r>
              <a:rPr lang="en-US" b="1" dirty="0" err="1"/>
              <a:t>ubah</a:t>
            </a:r>
            <a:r>
              <a:rPr lang="en-US" b="1" dirty="0"/>
              <a:t>/'.$</a:t>
            </a:r>
            <a:r>
              <a:rPr lang="en-US" b="1" dirty="0" err="1"/>
              <a:t>news_id</a:t>
            </a:r>
            <a:r>
              <a:rPr lang="en-US" b="1" dirty="0"/>
              <a:t>-&gt;</a:t>
            </a:r>
            <a:r>
              <a:rPr lang="en-US" b="1" dirty="0" err="1"/>
              <a:t>id_news</a:t>
            </a:r>
            <a:r>
              <a:rPr lang="en-US" b="1" dirty="0"/>
              <a:t>); ?&gt;</a:t>
            </a:r>
          </a:p>
          <a:p>
            <a:endParaRPr lang="en-US" b="1" dirty="0"/>
          </a:p>
          <a:p>
            <a:r>
              <a:rPr lang="en-US" b="1" dirty="0"/>
              <a:t>&lt;table width=500&gt;</a:t>
            </a:r>
          </a:p>
          <a:p>
            <a:r>
              <a:rPr lang="en-US" b="1" dirty="0"/>
              <a:t>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r>
              <a:rPr lang="en-US" b="1" dirty="0"/>
              <a:t> 	&lt;td&gt;  Title&lt;/td&gt;</a:t>
            </a:r>
          </a:p>
          <a:p>
            <a:r>
              <a:rPr lang="en-US" b="1" dirty="0"/>
              <a:t>    </a:t>
            </a:r>
            <a:r>
              <a:rPr lang="en-US" b="1" dirty="0" smtClean="0"/>
              <a:t>	&lt;</a:t>
            </a:r>
            <a:r>
              <a:rPr lang="en-US" b="1" dirty="0"/>
              <a:t>td&gt;  :&lt;/td&gt;</a:t>
            </a:r>
          </a:p>
          <a:p>
            <a:r>
              <a:rPr lang="en-US" b="1" dirty="0"/>
              <a:t>    </a:t>
            </a:r>
            <a:r>
              <a:rPr lang="en-US" b="1" dirty="0" smtClean="0"/>
              <a:t>	&lt;</a:t>
            </a:r>
            <a:r>
              <a:rPr lang="en-US" b="1" dirty="0"/>
              <a:t>td&gt; &lt;?</a:t>
            </a:r>
            <a:r>
              <a:rPr lang="en-US" b="1" dirty="0" err="1"/>
              <a:t>php</a:t>
            </a:r>
            <a:r>
              <a:rPr lang="en-US" b="1" dirty="0"/>
              <a:t> echo </a:t>
            </a:r>
            <a:r>
              <a:rPr lang="en-US" b="1" dirty="0" err="1"/>
              <a:t>form_input</a:t>
            </a:r>
            <a:r>
              <a:rPr lang="en-US" b="1" dirty="0"/>
              <a:t>('title',$</a:t>
            </a:r>
            <a:r>
              <a:rPr lang="en-US" b="1" dirty="0" err="1"/>
              <a:t>news_id</a:t>
            </a:r>
            <a:r>
              <a:rPr lang="en-US" b="1" dirty="0"/>
              <a:t>-&gt;</a:t>
            </a:r>
            <a:r>
              <a:rPr lang="en-US" b="1" dirty="0" err="1"/>
              <a:t>news_title</a:t>
            </a:r>
            <a:r>
              <a:rPr lang="en-US" b="1" dirty="0"/>
              <a:t>); ?&gt; &lt;/td&gt;</a:t>
            </a:r>
          </a:p>
          <a:p>
            <a:r>
              <a:rPr lang="en-US" b="1" dirty="0"/>
              <a:t>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763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414" y="477639"/>
            <a:ext cx="7290054" cy="1499616"/>
          </a:xfrm>
        </p:spPr>
        <p:txBody>
          <a:bodyPr/>
          <a:lstStyle/>
          <a:p>
            <a:r>
              <a:rPr lang="en-US" dirty="0" smtClean="0"/>
              <a:t>LANJUTAN DARI UBAH.PHP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7414" y="1856232"/>
            <a:ext cx="7932151" cy="47089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&lt;</a:t>
            </a:r>
            <a:r>
              <a:rPr lang="en-US" sz="2000" b="1" dirty="0" err="1"/>
              <a:t>tr</a:t>
            </a:r>
            <a:r>
              <a:rPr lang="en-US" sz="2000" b="1" dirty="0"/>
              <a:t>&gt;</a:t>
            </a:r>
          </a:p>
          <a:p>
            <a:r>
              <a:rPr lang="en-US" sz="2000" b="1" dirty="0"/>
              <a:t>  &lt;</a:t>
            </a:r>
            <a:r>
              <a:rPr lang="en-US" sz="2000" b="1" dirty="0" smtClean="0"/>
              <a:t>td&gt;content </a:t>
            </a:r>
            <a:r>
              <a:rPr lang="en-US" sz="2000" b="1" dirty="0"/>
              <a:t>&lt;/td&gt;</a:t>
            </a:r>
          </a:p>
          <a:p>
            <a:r>
              <a:rPr lang="en-US" sz="2000" b="1" dirty="0"/>
              <a:t>  &lt;td&gt; : &lt;/td&gt;</a:t>
            </a:r>
          </a:p>
          <a:p>
            <a:r>
              <a:rPr lang="en-US" sz="2000" b="1" dirty="0"/>
              <a:t>  &lt;td&gt; &lt;?</a:t>
            </a:r>
            <a:r>
              <a:rPr lang="en-US" sz="2000" b="1" dirty="0" err="1"/>
              <a:t>php</a:t>
            </a:r>
            <a:r>
              <a:rPr lang="en-US" sz="2000" b="1" dirty="0"/>
              <a:t> echo </a:t>
            </a:r>
            <a:r>
              <a:rPr lang="en-US" sz="2000" b="1" dirty="0" err="1"/>
              <a:t>form_textarea</a:t>
            </a:r>
            <a:r>
              <a:rPr lang="en-US" sz="2000" b="1" dirty="0"/>
              <a:t>('content',$</a:t>
            </a:r>
            <a:r>
              <a:rPr lang="en-US" sz="2000" b="1" dirty="0" err="1"/>
              <a:t>news_id</a:t>
            </a:r>
            <a:r>
              <a:rPr lang="en-US" sz="2000" b="1" dirty="0"/>
              <a:t>-&gt;</a:t>
            </a:r>
            <a:r>
              <a:rPr lang="en-US" sz="2000" b="1" dirty="0" err="1"/>
              <a:t>news_content</a:t>
            </a:r>
            <a:r>
              <a:rPr lang="en-US" sz="2000" b="1" dirty="0"/>
              <a:t>); ?&gt; &lt;/td&gt;</a:t>
            </a:r>
          </a:p>
          <a:p>
            <a:r>
              <a:rPr lang="en-US" sz="2000" b="1" dirty="0"/>
              <a:t> &lt;/</a:t>
            </a:r>
            <a:r>
              <a:rPr lang="en-US" sz="2000" b="1" dirty="0" err="1"/>
              <a:t>tr</a:t>
            </a:r>
            <a:r>
              <a:rPr lang="en-US" sz="2000" b="1" dirty="0" smtClean="0"/>
              <a:t>&gt;</a:t>
            </a:r>
            <a:endParaRPr lang="en-US" sz="2000" b="1" dirty="0"/>
          </a:p>
          <a:p>
            <a:r>
              <a:rPr lang="en-US" sz="2000" b="1" dirty="0"/>
              <a:t>&lt;</a:t>
            </a:r>
            <a:r>
              <a:rPr lang="en-US" sz="2000" b="1" dirty="0" err="1"/>
              <a:t>tr</a:t>
            </a:r>
            <a:r>
              <a:rPr lang="en-US" sz="2000" b="1" dirty="0"/>
              <a:t>&gt;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&lt;</a:t>
            </a:r>
            <a:r>
              <a:rPr lang="en-US" sz="2000" b="1" dirty="0"/>
              <a:t>td </a:t>
            </a:r>
            <a:r>
              <a:rPr lang="en-US" sz="2000" b="1" dirty="0" err="1"/>
              <a:t>colspan</a:t>
            </a:r>
            <a:r>
              <a:rPr lang="en-US" sz="2000" b="1" dirty="0"/>
              <a:t>="3"&gt;  </a:t>
            </a:r>
          </a:p>
          <a:p>
            <a:r>
              <a:rPr lang="en-US" sz="2000" b="1" dirty="0"/>
              <a:t>    &lt;td&gt;&lt;?</a:t>
            </a:r>
            <a:r>
              <a:rPr lang="en-US" sz="2000" b="1" dirty="0" err="1"/>
              <a:t>php</a:t>
            </a:r>
            <a:r>
              <a:rPr lang="en-US" sz="2000" b="1" dirty="0"/>
              <a:t> echo </a:t>
            </a:r>
            <a:r>
              <a:rPr lang="en-US" sz="2000" b="1" dirty="0" err="1"/>
              <a:t>form_submit</a:t>
            </a:r>
            <a:r>
              <a:rPr lang="en-US" sz="2000" b="1" dirty="0"/>
              <a:t>('update', 'update data'); ?&gt; &lt;/td&gt;</a:t>
            </a:r>
          </a:p>
          <a:p>
            <a:r>
              <a:rPr lang="en-US" sz="2000" b="1" dirty="0"/>
              <a:t>    &lt;td&gt;&lt;?</a:t>
            </a:r>
            <a:r>
              <a:rPr lang="en-US" sz="2000" b="1" dirty="0" err="1"/>
              <a:t>php</a:t>
            </a:r>
            <a:r>
              <a:rPr lang="en-US" sz="2000" b="1" dirty="0"/>
              <a:t> echo </a:t>
            </a:r>
            <a:r>
              <a:rPr lang="en-US" sz="2000" b="1" dirty="0" err="1"/>
              <a:t>form_reset</a:t>
            </a:r>
            <a:r>
              <a:rPr lang="en-US" sz="2000" b="1" dirty="0"/>
              <a:t>('reset', ' reset data'); ?&gt; &lt;/td&gt;</a:t>
            </a:r>
          </a:p>
          <a:p>
            <a:r>
              <a:rPr lang="en-US" sz="2000" b="1" dirty="0"/>
              <a:t>    &lt;/td&gt;</a:t>
            </a:r>
          </a:p>
          <a:p>
            <a:r>
              <a:rPr lang="en-US" sz="2000" b="1" dirty="0"/>
              <a:t>&lt;/</a:t>
            </a:r>
            <a:r>
              <a:rPr lang="en-US" sz="2000" b="1" dirty="0" err="1"/>
              <a:t>tr</a:t>
            </a:r>
            <a:r>
              <a:rPr lang="en-US" sz="2000" b="1" dirty="0"/>
              <a:t>&gt;</a:t>
            </a:r>
          </a:p>
          <a:p>
            <a:r>
              <a:rPr lang="en-US" sz="2000" b="1" dirty="0"/>
              <a:t>&lt;/table</a:t>
            </a:r>
            <a:r>
              <a:rPr lang="en-US" sz="2000" b="1" dirty="0" smtClean="0"/>
              <a:t>&gt;</a:t>
            </a:r>
            <a:endParaRPr lang="en-US" sz="2000" b="1" dirty="0"/>
          </a:p>
          <a:p>
            <a:r>
              <a:rPr lang="en-US" sz="2000" b="1" dirty="0"/>
              <a:t>&lt;?</a:t>
            </a:r>
            <a:r>
              <a:rPr lang="en-US" sz="2000" b="1" dirty="0" err="1"/>
              <a:t>php</a:t>
            </a:r>
            <a:r>
              <a:rPr lang="en-US" sz="2000" b="1" dirty="0"/>
              <a:t> echo </a:t>
            </a:r>
            <a:r>
              <a:rPr lang="en-US" sz="2000" b="1" dirty="0" err="1"/>
              <a:t>form_close</a:t>
            </a:r>
            <a:r>
              <a:rPr lang="en-US" sz="2000" b="1" dirty="0"/>
              <a:t>(); </a:t>
            </a:r>
            <a:r>
              <a:rPr lang="en-US" sz="2000" b="1" dirty="0" smtClean="0"/>
              <a:t>?&gt;</a:t>
            </a:r>
            <a:endParaRPr lang="en-US" sz="2000" b="1" dirty="0"/>
          </a:p>
          <a:p>
            <a:r>
              <a:rPr lang="en-US" sz="2000" b="1" dirty="0"/>
              <a:t>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150398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544" y="1077718"/>
            <a:ext cx="7290053" cy="712694"/>
          </a:xfrm>
        </p:spPr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controller yang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coba.php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7847" y="1790412"/>
            <a:ext cx="7490012" cy="46782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	public function </a:t>
            </a:r>
            <a:r>
              <a:rPr lang="en-US" sz="2000" dirty="0" err="1"/>
              <a:t>ubah</a:t>
            </a:r>
            <a:r>
              <a:rPr lang="en-US" sz="2000" dirty="0"/>
              <a:t>()</a:t>
            </a:r>
          </a:p>
          <a:p>
            <a:r>
              <a:rPr lang="en-US" sz="2000" dirty="0"/>
              <a:t>	{</a:t>
            </a:r>
          </a:p>
          <a:p>
            <a:r>
              <a:rPr lang="en-US" sz="2000" dirty="0"/>
              <a:t>		$this-&gt;load-&gt;helper('form');</a:t>
            </a:r>
          </a:p>
          <a:p>
            <a:r>
              <a:rPr lang="en-US" sz="2000" dirty="0"/>
              <a:t>		if(!empty($_POST['update']))</a:t>
            </a:r>
          </a:p>
          <a:p>
            <a:r>
              <a:rPr lang="en-US" sz="2000" dirty="0"/>
              <a:t>		{</a:t>
            </a:r>
          </a:p>
          <a:p>
            <a:r>
              <a:rPr lang="en-US" sz="2000" dirty="0"/>
              <a:t>		</a:t>
            </a:r>
            <a:r>
              <a:rPr lang="en-US" sz="2000" dirty="0" smtClean="0"/>
              <a:t>$</a:t>
            </a:r>
            <a:r>
              <a:rPr lang="en-US" sz="2000" dirty="0"/>
              <a:t>this-&gt;</a:t>
            </a:r>
            <a:r>
              <a:rPr lang="en-US" sz="2000" dirty="0" smtClean="0"/>
              <a:t>m-</a:t>
            </a:r>
            <a:r>
              <a:rPr lang="en-US" sz="2000" dirty="0"/>
              <a:t>&gt;</a:t>
            </a:r>
            <a:r>
              <a:rPr lang="en-US" sz="2000" dirty="0" err="1"/>
              <a:t>update_data</a:t>
            </a:r>
            <a:r>
              <a:rPr lang="en-US" sz="2000" dirty="0"/>
              <a:t>($_</a:t>
            </a:r>
            <a:r>
              <a:rPr lang="en-US" sz="2000" dirty="0" err="1"/>
              <a:t>POST,$id</a:t>
            </a:r>
            <a:r>
              <a:rPr lang="en-US" sz="2000" dirty="0"/>
              <a:t>);</a:t>
            </a:r>
          </a:p>
          <a:p>
            <a:r>
              <a:rPr lang="en-US" sz="2000" dirty="0"/>
              <a:t>	 	redirect(</a:t>
            </a:r>
            <a:r>
              <a:rPr lang="en-US" sz="2000" dirty="0" smtClean="0"/>
              <a:t>'</a:t>
            </a:r>
            <a:r>
              <a:rPr lang="en-US" sz="2000" dirty="0" err="1" smtClean="0"/>
              <a:t>coba</a:t>
            </a:r>
            <a:r>
              <a:rPr lang="en-US" sz="2000" dirty="0" smtClean="0"/>
              <a:t>/index');</a:t>
            </a:r>
            <a:endParaRPr lang="en-US" sz="2000" dirty="0"/>
          </a:p>
          <a:p>
            <a:r>
              <a:rPr lang="en-US" sz="2000" dirty="0"/>
              <a:t>		}</a:t>
            </a:r>
          </a:p>
          <a:p>
            <a:r>
              <a:rPr lang="en-US" sz="2000" dirty="0"/>
              <a:t>		else</a:t>
            </a:r>
          </a:p>
          <a:p>
            <a:r>
              <a:rPr lang="en-US" sz="2000" dirty="0"/>
              <a:t>		{</a:t>
            </a:r>
          </a:p>
          <a:p>
            <a:r>
              <a:rPr lang="en-US" sz="2000" dirty="0"/>
              <a:t>		$data['</a:t>
            </a:r>
            <a:r>
              <a:rPr lang="en-US" sz="2000" dirty="0" err="1"/>
              <a:t>news_id</a:t>
            </a:r>
            <a:r>
              <a:rPr lang="en-US" sz="2000" dirty="0"/>
              <a:t>'] = $this-&gt;m-&gt;</a:t>
            </a:r>
            <a:r>
              <a:rPr lang="en-US" sz="2000" dirty="0" err="1"/>
              <a:t>get_news_id</a:t>
            </a:r>
            <a:r>
              <a:rPr lang="en-US" sz="2000" dirty="0"/>
              <a:t>($id);</a:t>
            </a:r>
          </a:p>
          <a:p>
            <a:r>
              <a:rPr lang="en-US" sz="2000" dirty="0"/>
              <a:t>	 	$this-&gt;load-&gt;view('</a:t>
            </a:r>
            <a:r>
              <a:rPr lang="en-US" sz="2000" dirty="0" err="1"/>
              <a:t>ubah</a:t>
            </a:r>
            <a:r>
              <a:rPr lang="en-US" sz="2000" dirty="0"/>
              <a:t>',$data);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4394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6923622" cy="510988"/>
          </a:xfrm>
        </p:spPr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mdl_coba.php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8096" y="3106271"/>
            <a:ext cx="7084986" cy="119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0953" y="2931459"/>
            <a:ext cx="6104965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function </a:t>
            </a:r>
            <a:r>
              <a:rPr lang="en-US" sz="2400" b="1" dirty="0" err="1"/>
              <a:t>get_news_id</a:t>
            </a:r>
            <a:r>
              <a:rPr lang="en-US" sz="2400" b="1" dirty="0"/>
              <a:t>($id)</a:t>
            </a:r>
          </a:p>
          <a:p>
            <a:r>
              <a:rPr lang="en-US" sz="2400" b="1" dirty="0"/>
              <a:t> 	{</a:t>
            </a:r>
          </a:p>
          <a:p>
            <a:r>
              <a:rPr lang="en-US" sz="2400" b="1" dirty="0"/>
              <a:t> 		$this -&gt;</a:t>
            </a:r>
            <a:r>
              <a:rPr lang="en-US" sz="2400" b="1" dirty="0" err="1"/>
              <a:t>db</a:t>
            </a:r>
            <a:r>
              <a:rPr lang="en-US" sz="2400" b="1" dirty="0"/>
              <a:t>-&gt;from('news')</a:t>
            </a:r>
          </a:p>
          <a:p>
            <a:r>
              <a:rPr lang="en-US" sz="2400" b="1" dirty="0"/>
              <a:t> 		-&gt;where('</a:t>
            </a:r>
            <a:r>
              <a:rPr lang="en-US" sz="2400" b="1" dirty="0" err="1"/>
              <a:t>id_news',$id</a:t>
            </a:r>
            <a:r>
              <a:rPr lang="en-US" sz="2400" b="1" dirty="0"/>
              <a:t>)</a:t>
            </a:r>
          </a:p>
          <a:p>
            <a:r>
              <a:rPr lang="en-US" sz="2400" b="1" dirty="0"/>
              <a:t> 		-&gt;limit(1);</a:t>
            </a:r>
          </a:p>
          <a:p>
            <a:r>
              <a:rPr lang="en-US" sz="2400" b="1" dirty="0"/>
              <a:t> 		$q=$this-&gt;</a:t>
            </a:r>
            <a:r>
              <a:rPr lang="en-US" sz="2400" b="1" dirty="0" err="1"/>
              <a:t>db</a:t>
            </a:r>
            <a:r>
              <a:rPr lang="en-US" sz="2400" b="1" dirty="0"/>
              <a:t>-&gt;get();</a:t>
            </a:r>
          </a:p>
          <a:p>
            <a:r>
              <a:rPr lang="en-US" sz="2400" b="1" dirty="0"/>
              <a:t> 		return $q-&gt;row();</a:t>
            </a:r>
          </a:p>
          <a:p>
            <a:r>
              <a:rPr lang="en-US" sz="2400" b="1" dirty="0"/>
              <a:t> 	}</a:t>
            </a:r>
          </a:p>
        </p:txBody>
      </p:sp>
    </p:spTree>
    <p:extLst>
      <p:ext uri="{BB962C8B-B14F-4D97-AF65-F5344CB8AC3E}">
        <p14:creationId xmlns:p14="http://schemas.microsoft.com/office/powerpoint/2010/main" val="123236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8096" y="2084832"/>
            <a:ext cx="7290054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function </a:t>
            </a:r>
            <a:r>
              <a:rPr lang="en-US" sz="2400" b="1" dirty="0" err="1"/>
              <a:t>update_data</a:t>
            </a:r>
            <a:r>
              <a:rPr lang="en-US" sz="2400" b="1" dirty="0"/>
              <a:t>($</a:t>
            </a:r>
            <a:r>
              <a:rPr lang="en-US" sz="2400" b="1" dirty="0" err="1"/>
              <a:t>p,$id</a:t>
            </a:r>
            <a:r>
              <a:rPr lang="en-US" sz="2400" b="1" dirty="0"/>
              <a:t>)</a:t>
            </a:r>
          </a:p>
          <a:p>
            <a:r>
              <a:rPr lang="en-US" sz="2400" b="1" dirty="0"/>
              <a:t> 	{</a:t>
            </a:r>
          </a:p>
          <a:p>
            <a:r>
              <a:rPr lang="en-US" sz="2400" b="1" dirty="0"/>
              <a:t> 		$data=array(</a:t>
            </a:r>
          </a:p>
          <a:p>
            <a:r>
              <a:rPr lang="en-US" sz="2400" b="1" dirty="0"/>
              <a:t> 		'</a:t>
            </a:r>
            <a:r>
              <a:rPr lang="en-US" sz="2400" b="1" dirty="0" err="1"/>
              <a:t>news_title</a:t>
            </a:r>
            <a:r>
              <a:rPr lang="en-US" sz="2400" b="1" dirty="0"/>
              <a:t>'=&gt;$p['title'],</a:t>
            </a:r>
          </a:p>
          <a:p>
            <a:r>
              <a:rPr lang="en-US" sz="2400" b="1" dirty="0"/>
              <a:t> 		'</a:t>
            </a:r>
            <a:r>
              <a:rPr lang="en-US" sz="2400" b="1" dirty="0" err="1"/>
              <a:t>news_content</a:t>
            </a:r>
            <a:r>
              <a:rPr lang="en-US" sz="2400" b="1" dirty="0"/>
              <a:t>'=&gt;$p['content'],</a:t>
            </a:r>
          </a:p>
          <a:p>
            <a:r>
              <a:rPr lang="en-US" sz="2400" b="1" dirty="0"/>
              <a:t> 		);</a:t>
            </a:r>
          </a:p>
          <a:p>
            <a:r>
              <a:rPr lang="en-US" sz="2400" b="1" dirty="0"/>
              <a:t>		$this-&gt;</a:t>
            </a:r>
            <a:r>
              <a:rPr lang="en-US" sz="2400" b="1" dirty="0" err="1"/>
              <a:t>db</a:t>
            </a:r>
            <a:r>
              <a:rPr lang="en-US" sz="2400" b="1" dirty="0"/>
              <a:t>-&gt;where('</a:t>
            </a:r>
            <a:r>
              <a:rPr lang="en-US" sz="2400" b="1" dirty="0" err="1"/>
              <a:t>id_news',$id</a:t>
            </a:r>
            <a:r>
              <a:rPr lang="en-US" sz="2400" b="1" dirty="0"/>
              <a:t>);</a:t>
            </a:r>
          </a:p>
          <a:p>
            <a:r>
              <a:rPr lang="en-US" sz="2400" b="1" dirty="0"/>
              <a:t>		$this-&gt;</a:t>
            </a:r>
            <a:r>
              <a:rPr lang="en-US" sz="2400" b="1" dirty="0" err="1"/>
              <a:t>db</a:t>
            </a:r>
            <a:r>
              <a:rPr lang="en-US" sz="2400" b="1" dirty="0"/>
              <a:t>-&gt;update('</a:t>
            </a:r>
            <a:r>
              <a:rPr lang="en-US" sz="2400" b="1" dirty="0" err="1"/>
              <a:t>news',$data</a:t>
            </a:r>
            <a:r>
              <a:rPr lang="en-US" sz="2400" b="1" dirty="0"/>
              <a:t>);</a:t>
            </a:r>
          </a:p>
          <a:p>
            <a:r>
              <a:rPr lang="en-US" sz="2400" b="1" dirty="0"/>
              <a:t> 	}</a:t>
            </a:r>
          </a:p>
        </p:txBody>
      </p:sp>
    </p:spTree>
    <p:extLst>
      <p:ext uri="{BB962C8B-B14F-4D97-AF65-F5344CB8AC3E}">
        <p14:creationId xmlns:p14="http://schemas.microsoft.com/office/powerpoint/2010/main" val="226799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6668128" cy="605118"/>
          </a:xfrm>
        </p:spPr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coba.php</a:t>
            </a:r>
            <a:r>
              <a:rPr lang="en-US" dirty="0" smtClean="0"/>
              <a:t> di controller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9119" y="2891119"/>
            <a:ext cx="7169032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public function delete($id)</a:t>
            </a:r>
          </a:p>
          <a:p>
            <a:r>
              <a:rPr lang="en-US" sz="3200" b="1" dirty="0"/>
              <a:t>	{</a:t>
            </a:r>
          </a:p>
          <a:p>
            <a:r>
              <a:rPr lang="en-US" sz="3200" b="1" dirty="0"/>
              <a:t>	$this-&gt;m-&gt;</a:t>
            </a:r>
            <a:r>
              <a:rPr lang="en-US" sz="3200" b="1" dirty="0" err="1"/>
              <a:t>delete_data</a:t>
            </a:r>
            <a:r>
              <a:rPr lang="en-US" sz="3200" b="1" dirty="0"/>
              <a:t>($id);</a:t>
            </a:r>
          </a:p>
          <a:p>
            <a:r>
              <a:rPr lang="en-US" sz="3200" b="1" dirty="0"/>
              <a:t>	redirect('</a:t>
            </a:r>
            <a:r>
              <a:rPr lang="en-US" sz="3200" b="1" dirty="0" err="1"/>
              <a:t>coba</a:t>
            </a:r>
            <a:r>
              <a:rPr lang="en-US" sz="3200" b="1" dirty="0"/>
              <a:t>/index');</a:t>
            </a:r>
          </a:p>
          <a:p>
            <a:r>
              <a:rPr lang="en-US" sz="3200" b="1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10905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7125328" cy="766482"/>
          </a:xfrm>
        </p:spPr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file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dengan</a:t>
            </a:r>
            <a:r>
              <a:rPr lang="en-US" dirty="0" smtClean="0"/>
              <a:t> file </a:t>
            </a:r>
            <a:r>
              <a:rPr lang="en-US" dirty="0" err="1" smtClean="0"/>
              <a:t>mdl_coba.php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6730" y="3052482"/>
            <a:ext cx="8281775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function </a:t>
            </a:r>
            <a:r>
              <a:rPr lang="en-US" sz="2400" b="1" dirty="0" err="1"/>
              <a:t>delete_data</a:t>
            </a:r>
            <a:r>
              <a:rPr lang="en-US" sz="2400" b="1" dirty="0"/>
              <a:t>($id)</a:t>
            </a:r>
          </a:p>
          <a:p>
            <a:r>
              <a:rPr lang="en-US" sz="2400" b="1" dirty="0"/>
              <a:t> 	{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$</a:t>
            </a:r>
            <a:r>
              <a:rPr lang="en-US" sz="2400" b="1" dirty="0"/>
              <a:t>this-&gt;</a:t>
            </a:r>
            <a:r>
              <a:rPr lang="en-US" sz="2400" b="1" dirty="0" err="1"/>
              <a:t>db</a:t>
            </a:r>
            <a:r>
              <a:rPr lang="en-US" sz="2400" b="1" dirty="0"/>
              <a:t>-&gt;where('</a:t>
            </a:r>
            <a:r>
              <a:rPr lang="en-US" sz="2400" b="1" dirty="0" err="1"/>
              <a:t>id_news',$id</a:t>
            </a:r>
            <a:r>
              <a:rPr lang="en-US" sz="2400" b="1" dirty="0"/>
              <a:t>);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$</a:t>
            </a:r>
            <a:r>
              <a:rPr lang="en-US" sz="2400" b="1" dirty="0"/>
              <a:t>this-&gt;</a:t>
            </a:r>
            <a:r>
              <a:rPr lang="en-US" sz="2400" b="1" dirty="0" err="1"/>
              <a:t>db</a:t>
            </a:r>
            <a:r>
              <a:rPr lang="en-US" sz="2400" b="1" dirty="0"/>
              <a:t>-&gt;delete('news');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$this&gt;</a:t>
            </a:r>
            <a:r>
              <a:rPr lang="en-US" sz="2400" b="1" dirty="0" err="1" smtClean="0"/>
              <a:t>db</a:t>
            </a:r>
            <a:r>
              <a:rPr lang="en-US" sz="2400" b="1" dirty="0" smtClean="0"/>
              <a:t>&gt;</a:t>
            </a:r>
            <a:r>
              <a:rPr lang="en-US" sz="2400" b="1" dirty="0" err="1" smtClean="0"/>
              <a:t>last_query</a:t>
            </a:r>
            <a:r>
              <a:rPr lang="en-US" sz="2400" b="1" dirty="0" smtClean="0"/>
              <a:t>();</a:t>
            </a:r>
            <a:endParaRPr lang="en-US" sz="2400" b="1" dirty="0"/>
          </a:p>
          <a:p>
            <a:r>
              <a:rPr lang="en-US" sz="2400" b="1" dirty="0"/>
              <a:t> 	}</a:t>
            </a:r>
          </a:p>
        </p:txBody>
      </p:sp>
    </p:spTree>
    <p:extLst>
      <p:ext uri="{BB962C8B-B14F-4D97-AF65-F5344CB8AC3E}">
        <p14:creationId xmlns:p14="http://schemas.microsoft.com/office/powerpoint/2010/main" val="3470244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1284</TotalTime>
  <Words>270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Adobe Garamond Pro</vt:lpstr>
      <vt:lpstr>Tw Cen MT</vt:lpstr>
      <vt:lpstr>Tw Cen MT Condensed</vt:lpstr>
      <vt:lpstr>Wingdings 3</vt:lpstr>
      <vt:lpstr>Integral</vt:lpstr>
      <vt:lpstr>Pertemuan 3</vt:lpstr>
      <vt:lpstr>Membuat menu edit,delete,hapus,simpan</vt:lpstr>
      <vt:lpstr>Tambahkan file baru di view dengan nama ubah.php</vt:lpstr>
      <vt:lpstr>LANJUTAN DARI UBAH.PHP</vt:lpstr>
      <vt:lpstr>PowerPoint Presentation</vt:lpstr>
      <vt:lpstr>PowerPoint Presentation</vt:lpstr>
      <vt:lpstr>lanjutan</vt:lpstr>
      <vt:lpstr>Fungsi untuk delete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andris sahata</dc:creator>
  <cp:lastModifiedBy>andris sahata</cp:lastModifiedBy>
  <cp:revision>12</cp:revision>
  <dcterms:created xsi:type="dcterms:W3CDTF">2013-09-26T10:46:30Z</dcterms:created>
  <dcterms:modified xsi:type="dcterms:W3CDTF">2013-10-02T03:33:27Z</dcterms:modified>
</cp:coreProperties>
</file>