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316" r:id="rId3"/>
    <p:sldId id="314" r:id="rId4"/>
    <p:sldId id="315" r:id="rId5"/>
    <p:sldId id="317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140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7620000" cy="15240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2000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 b="1" dirty="0" smtClean="0">
                <a:latin typeface="Kozuka Gothic Pro H" pitchFamily="34" charset="-128"/>
                <a:ea typeface="Kozuka Gothic Pro H" pitchFamily="34" charset="-128"/>
              </a:rPr>
              <a:t>PEMROGRAMAN I</a:t>
            </a:r>
            <a:br>
              <a:rPr lang="en-US" sz="28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(Remedial)</a:t>
            </a:r>
            <a:endParaRPr lang="en-US" sz="3200" dirty="0">
              <a:latin typeface="Maiandra GD" pitchFamily="34" charset="0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10000"/>
            <a:ext cx="6934200" cy="533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INPUT &amp; OUTPUT  DATA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35052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86200" y="4840069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3</a:t>
            </a:r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304800"/>
            <a:ext cx="1219200" cy="1235456"/>
          </a:xfrm>
          <a:prstGeom prst="rect">
            <a:avLst/>
          </a:prstGeom>
          <a:noFill/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2667000" y="6172200"/>
            <a:ext cx="3733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Ken Kinanti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Purnamasari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SOAL 1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685800" y="1905000"/>
            <a:ext cx="69342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Menampilkan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100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bilangan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fibonacci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	0, 1, 1, 2, 3, 5, 8, ….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Menampilkan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100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bilangan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ganjil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	1, 3, 5, 7, 9, 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Menampilkan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100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bilangan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prima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	1, 2, 3, 5, 7, 11, 13, 17, 19, 23, 27,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SOAL 2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91" y="1752600"/>
            <a:ext cx="9098209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SOAL 3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685800" y="1905000"/>
            <a:ext cx="69342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Sebuah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toko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menjual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	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Pulpen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		: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Rp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3000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	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Penggaris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	: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Rp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5000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	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Penghapus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	: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Rp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7000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Buat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program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untuk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menghitung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Total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pembelian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Total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pembelian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setelah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diskon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SOAL 3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685800" y="1905000"/>
            <a:ext cx="69342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sz="2800" dirty="0" err="1" smtClean="0"/>
              <a:t>Buat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Konversi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Menit</a:t>
            </a:r>
            <a:r>
              <a:rPr lang="en-US" sz="2800" dirty="0" smtClean="0"/>
              <a:t>!</a:t>
            </a:r>
            <a:endParaRPr lang="en-US" sz="2800" dirty="0" smtClean="0"/>
          </a:p>
          <a:p>
            <a:endParaRPr lang="en-US" sz="2800" b="1" dirty="0" smtClean="0"/>
          </a:p>
          <a:p>
            <a:r>
              <a:rPr lang="en-US" sz="2800" b="1" dirty="0" smtClean="0"/>
              <a:t>INPUT</a:t>
            </a:r>
            <a:endParaRPr lang="id-ID" sz="2800" dirty="0" smtClean="0"/>
          </a:p>
          <a:p>
            <a:r>
              <a:rPr lang="en-US" sz="2800" dirty="0" smtClean="0"/>
              <a:t>Jam		: 3</a:t>
            </a:r>
            <a:endParaRPr lang="id-ID" sz="2800" dirty="0" smtClean="0"/>
          </a:p>
          <a:p>
            <a:r>
              <a:rPr lang="en-US" sz="2800" dirty="0" err="1" smtClean="0"/>
              <a:t>Menit</a:t>
            </a:r>
            <a:r>
              <a:rPr lang="en-US" sz="2800" dirty="0" smtClean="0"/>
              <a:t>		: 15</a:t>
            </a:r>
          </a:p>
          <a:p>
            <a:endParaRPr lang="id-ID" sz="2800" dirty="0" smtClean="0"/>
          </a:p>
          <a:p>
            <a:r>
              <a:rPr lang="en-US" sz="2800" b="1" dirty="0" smtClean="0"/>
              <a:t>OUTPUT</a:t>
            </a:r>
            <a:endParaRPr lang="id-ID" sz="2800" dirty="0" smtClean="0"/>
          </a:p>
          <a:p>
            <a:r>
              <a:rPr lang="en-US" sz="2800" dirty="0" err="1" smtClean="0"/>
              <a:t>Konversi</a:t>
            </a:r>
            <a:r>
              <a:rPr lang="en-US" sz="2800" dirty="0" smtClean="0"/>
              <a:t>		: 3 * 60 + 15</a:t>
            </a:r>
            <a:endParaRPr lang="id-ID" sz="2800" dirty="0" smtClean="0"/>
          </a:p>
          <a:p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Konversi</a:t>
            </a:r>
            <a:r>
              <a:rPr lang="en-US" sz="2800" dirty="0" smtClean="0"/>
              <a:t>	: 195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5181600" cy="1676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Ada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Pertanyaan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???</a:t>
            </a:r>
            <a:endParaRPr lang="en-US" sz="36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2650" y="0"/>
            <a:ext cx="4572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1771650" y="40386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71650" y="41148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D:\Desktop\tndtanya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5650" y="4648200"/>
            <a:ext cx="2609850" cy="1752600"/>
          </a:xfrm>
          <a:prstGeom prst="rect">
            <a:avLst/>
          </a:prstGeom>
          <a:noFill/>
        </p:spPr>
      </p:pic>
      <p:pic>
        <p:nvPicPr>
          <p:cNvPr id="1027" name="Picture 3" descr="D:\Desktop\tndtanya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0250" y="4876800"/>
            <a:ext cx="1885950" cy="1247775"/>
          </a:xfrm>
          <a:prstGeom prst="rect">
            <a:avLst/>
          </a:prstGeom>
          <a:noFill/>
        </p:spPr>
      </p:pic>
      <p:pic>
        <p:nvPicPr>
          <p:cNvPr id="1028" name="Picture 4" descr="D:\Desktop\tndtanya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62050" y="4572000"/>
            <a:ext cx="2457450" cy="1857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1443</TotalTime>
  <Words>44</Words>
  <Application>Microsoft Office PowerPoint</Application>
  <PresentationFormat>On-screen Show (4:3)</PresentationFormat>
  <Paragraphs>41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MATERI PERKULIAHAN PEMROGRAMAN I (Remedial)</vt:lpstr>
      <vt:lpstr>SOAL 1</vt:lpstr>
      <vt:lpstr>SOAL 2</vt:lpstr>
      <vt:lpstr>SOAL 3</vt:lpstr>
      <vt:lpstr>SOAL 3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asus</cp:lastModifiedBy>
  <cp:revision>230</cp:revision>
  <dcterms:created xsi:type="dcterms:W3CDTF">2012-02-22T14:18:32Z</dcterms:created>
  <dcterms:modified xsi:type="dcterms:W3CDTF">2013-10-11T13:05:48Z</dcterms:modified>
</cp:coreProperties>
</file>