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14" r:id="rId3"/>
    <p:sldId id="316" r:id="rId4"/>
    <p:sldId id="315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438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20000" cy="152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PEMROGRAMAN I</a:t>
            </a:r>
            <a:b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(Remedial)</a:t>
            </a:r>
            <a:endParaRPr lang="en-US" sz="32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9342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PERCABANGAN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  <a:endParaRPr lang="en-US" sz="3600" b="1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"/>
            <a:ext cx="1219200" cy="123545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1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3459162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2544762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"/>
            <a:ext cx="7610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t="9581"/>
          <a:stretch>
            <a:fillRect/>
          </a:stretch>
        </p:blipFill>
        <p:spPr bwMode="auto">
          <a:xfrm>
            <a:off x="381000" y="304800"/>
            <a:ext cx="7748392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t="8451"/>
          <a:stretch>
            <a:fillRect/>
          </a:stretch>
        </p:blipFill>
        <p:spPr bwMode="auto">
          <a:xfrm>
            <a:off x="380999" y="4038600"/>
            <a:ext cx="7772401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17</Words>
  <Application>Microsoft Office PowerPoint</Application>
  <PresentationFormat>On-screen Show (4:3)</PresentationFormat>
  <Paragraphs>12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MATERI PERKULIAHAN PEMROGRAMAN I (Remedial)</vt:lpstr>
      <vt:lpstr>SOAL 1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233</cp:revision>
  <dcterms:created xsi:type="dcterms:W3CDTF">2012-02-22T14:18:32Z</dcterms:created>
  <dcterms:modified xsi:type="dcterms:W3CDTF">2013-10-18T13:11:44Z</dcterms:modified>
</cp:coreProperties>
</file>