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7" r:id="rId10"/>
    <p:sldId id="336" r:id="rId11"/>
    <p:sldId id="333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50" r:id="rId20"/>
    <p:sldId id="356" r:id="rId21"/>
    <p:sldId id="351" r:id="rId22"/>
    <p:sldId id="353" r:id="rId23"/>
    <p:sldId id="357" r:id="rId24"/>
    <p:sldId id="358" r:id="rId25"/>
    <p:sldId id="359" r:id="rId26"/>
    <p:sldId id="360" r:id="rId27"/>
    <p:sldId id="361" r:id="rId28"/>
    <p:sldId id="362" r:id="rId29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7133" autoAdjust="0"/>
  </p:normalViewPr>
  <p:slideViewPr>
    <p:cSldViewPr>
      <p:cViewPr varScale="1">
        <p:scale>
          <a:sx n="48" d="100"/>
          <a:sy n="48" d="100"/>
        </p:scale>
        <p:origin x="-4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10/23/2013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130300" y="3352800"/>
            <a:ext cx="2070100" cy="684784"/>
            <a:chOff x="2819400" y="4725416"/>
            <a:chExt cx="2070100" cy="684784"/>
          </a:xfrm>
        </p:grpSpPr>
        <p:sp>
          <p:nvSpPr>
            <p:cNvPr id="66" name="Rectangle 65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depan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65080" y="34501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4267200" y="2819400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0400" y="2539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49" name="Shape 48"/>
          <p:cNvCxnSpPr>
            <a:stCxn id="40" idx="1"/>
          </p:cNvCxnSpPr>
          <p:nvPr/>
        </p:nvCxnSpPr>
        <p:spPr>
          <a:xfrm rot="10800000" flipV="1">
            <a:off x="2286002" y="2831812"/>
            <a:ext cx="914399" cy="533399"/>
          </a:xfrm>
          <a:prstGeom prst="bentConnector3">
            <a:avLst>
              <a:gd name="adj1" fmla="val 10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2438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>
            <a:stCxn id="52" idx="3"/>
          </p:cNvCxnSpPr>
          <p:nvPr/>
        </p:nvCxnSpPr>
        <p:spPr>
          <a:xfrm>
            <a:off x="1536700" y="2730788"/>
            <a:ext cx="444500" cy="622012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4" grpId="0"/>
      <p:bldP spid="74" grpId="0"/>
      <p:bldP spid="91" grpId="0"/>
      <p:bldP spid="40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663702" y="15240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2654300" y="2895600"/>
            <a:ext cx="5448300" cy="1524003"/>
            <a:chOff x="2806700" y="2362200"/>
            <a:chExt cx="5448300" cy="1524003"/>
          </a:xfrm>
        </p:grpSpPr>
        <p:grpSp>
          <p:nvGrpSpPr>
            <p:cNvPr id="34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806700" y="2362200"/>
              <a:ext cx="1003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38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Arrow Connector 3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3" name="Shape 42"/>
            <p:cNvCxnSpPr>
              <a:stCxn id="42" idx="1"/>
              <a:endCxn id="50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62000" y="4953000"/>
            <a:ext cx="4051300" cy="684784"/>
            <a:chOff x="838200" y="4725416"/>
            <a:chExt cx="4051300" cy="684784"/>
          </a:xfrm>
        </p:grpSpPr>
        <p:sp>
          <p:nvSpPr>
            <p:cNvPr id="54" name="Rectangle 53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7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3536950" y="50302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4495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7500" y="49016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0200" y="53588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/>
                </a:solidFill>
              </a:rPr>
              <a:t>baru↑.next</a:t>
            </a:r>
            <a:r>
              <a:rPr lang="en-US" sz="3200" b="1" dirty="0" smtClean="0">
                <a:solidFill>
                  <a:schemeClr val="accent4"/>
                </a:solidFill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4221727" y="5074674"/>
            <a:ext cx="671052" cy="45720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>
            <a:off x="3657600" y="3187988"/>
            <a:ext cx="273049" cy="5458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>
          <a:xfrm>
            <a:off x="26670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838200" y="1905000"/>
            <a:ext cx="853440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penyisipan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41604" y="2362200"/>
            <a:ext cx="3320796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429000" y="2362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95" name="Rectangle 94"/>
          <p:cNvSpPr/>
          <p:nvPr/>
        </p:nvSpPr>
        <p:spPr>
          <a:xfrm>
            <a:off x="6096000" y="4101074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344179" y="444244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241744" y="444244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7"/>
          <p:cNvGrpSpPr/>
          <p:nvPr/>
        </p:nvGrpSpPr>
        <p:grpSpPr>
          <a:xfrm>
            <a:off x="4114800" y="4368225"/>
            <a:ext cx="1981200" cy="584775"/>
            <a:chOff x="914400" y="2895600"/>
            <a:chExt cx="1828800" cy="584775"/>
          </a:xfrm>
        </p:grpSpPr>
        <p:sp>
          <p:nvSpPr>
            <p:cNvPr id="99" name="TextBox 9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 rot="5400000">
            <a:off x="7582406" y="4214859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518150" y="23622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6749331" y="2704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336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9" name="Group 46"/>
          <p:cNvGrpSpPr/>
          <p:nvPr/>
        </p:nvGrpSpPr>
        <p:grpSpPr>
          <a:xfrm>
            <a:off x="2705099" y="2362200"/>
            <a:ext cx="2070100" cy="684781"/>
            <a:chOff x="5175738" y="2362200"/>
            <a:chExt cx="1910862" cy="684781"/>
          </a:xfrm>
        </p:grpSpPr>
        <p:sp>
          <p:nvSpPr>
            <p:cNvPr id="89" name="Rectangle 8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527550" y="2590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369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3182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564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4" name="Shape 83"/>
          <p:cNvCxnSpPr>
            <a:stCxn id="83" idx="1"/>
            <a:endCxn id="91" idx="0"/>
          </p:cNvCxnSpPr>
          <p:nvPr/>
        </p:nvCxnSpPr>
        <p:spPr>
          <a:xfrm rot="10800000" flipV="1">
            <a:off x="6550026" y="1816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865591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607780" y="2459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5669827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762500" y="2819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hape 101"/>
          <p:cNvCxnSpPr/>
          <p:nvPr/>
        </p:nvCxnSpPr>
        <p:spPr>
          <a:xfrm>
            <a:off x="3289300" y="1816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89750" y="4178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2000" y="3429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baru↑.prev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akhir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2000" y="3911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2000" y="4444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akhir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5334001" y="2896395"/>
            <a:ext cx="2057460" cy="1623270"/>
            <a:chOff x="5334001" y="3201195"/>
            <a:chExt cx="2057460" cy="162327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hape 12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42"/>
          <p:cNvGrpSpPr/>
          <p:nvPr/>
        </p:nvGrpSpPr>
        <p:grpSpPr>
          <a:xfrm>
            <a:off x="5638006" y="2766043"/>
            <a:ext cx="2439195" cy="1578945"/>
            <a:chOff x="5638006" y="3070843"/>
            <a:chExt cx="2439195" cy="1578945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5" name="Shape 134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9" name="Elbow Connector 138"/>
          <p:cNvCxnSpPr>
            <a:endCxn id="95" idx="3"/>
          </p:cNvCxnSpPr>
          <p:nvPr/>
        </p:nvCxnSpPr>
        <p:spPr>
          <a:xfrm>
            <a:off x="7912100" y="18163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6989280" y="24595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1" grpId="0" animBg="1"/>
      <p:bldP spid="78" grpId="0"/>
      <p:bldP spid="81" grpId="0"/>
      <p:bldP spid="82" grpId="0"/>
      <p:bldP spid="83" grpId="0"/>
      <p:bldP spid="103" grpId="0"/>
      <p:bldP spid="113" grpId="0"/>
      <p:bldP spid="114" grpId="0"/>
      <p:bldP spid="1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36" name="Rectangle 35"/>
          <p:cNvSpPr/>
          <p:nvPr/>
        </p:nvSpPr>
        <p:spPr>
          <a:xfrm>
            <a:off x="5562600" y="4634474"/>
            <a:ext cx="2070100" cy="684781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810779" y="4975843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08344" y="4975840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7"/>
          <p:cNvGrpSpPr/>
          <p:nvPr/>
        </p:nvGrpSpPr>
        <p:grpSpPr>
          <a:xfrm>
            <a:off x="3581400" y="4901625"/>
            <a:ext cx="1981200" cy="584775"/>
            <a:chOff x="914400" y="2895600"/>
            <a:chExt cx="1828800" cy="584775"/>
          </a:xfrm>
        </p:grpSpPr>
        <p:sp>
          <p:nvSpPr>
            <p:cNvPr id="40" name="TextBox 39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C000"/>
                  </a:solidFill>
                </a:rPr>
                <a:t>baru</a:t>
              </a:r>
              <a:endParaRPr lang="en-US" sz="32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rot="5400000">
            <a:off x="7049006" y="4748259"/>
            <a:ext cx="684781" cy="45720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984750" y="28956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15931" y="32379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6"/>
          <p:cNvGrpSpPr/>
          <p:nvPr/>
        </p:nvGrpSpPr>
        <p:grpSpPr>
          <a:xfrm>
            <a:off x="2171699" y="2895600"/>
            <a:ext cx="2070100" cy="684781"/>
            <a:chOff x="5175738" y="2362200"/>
            <a:chExt cx="1910862" cy="684781"/>
          </a:xfrm>
        </p:grpSpPr>
        <p:sp>
          <p:nvSpPr>
            <p:cNvPr id="46" name="Rectangle 4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3994150" y="31241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035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7848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51" name="Shape 50"/>
          <p:cNvCxnSpPr>
            <a:endCxn id="43" idx="0"/>
          </p:cNvCxnSpPr>
          <p:nvPr/>
        </p:nvCxnSpPr>
        <p:spPr>
          <a:xfrm rot="10800000" flipV="1">
            <a:off x="6016626" y="23497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32191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74380" y="29929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36427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4229100" y="33527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>
            <a:off x="2755900" y="23497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56350" y="47116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FF"/>
                </a:solidFill>
              </a:rPr>
              <a:t>1</a:t>
            </a:r>
            <a:endParaRPr lang="en-US" sz="2800" b="1" dirty="0">
              <a:solidFill>
                <a:srgbClr val="0066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00601" y="3429795"/>
            <a:ext cx="2057460" cy="1623270"/>
            <a:chOff x="5334001" y="3201195"/>
            <a:chExt cx="2057460" cy="162327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3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5" name="Shape 6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5104606" y="3299443"/>
            <a:ext cx="2439195" cy="1578945"/>
            <a:chOff x="5638006" y="3070843"/>
            <a:chExt cx="2439195" cy="1578945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8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hape 70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Elbow Connector 71"/>
          <p:cNvCxnSpPr>
            <a:endCxn id="36" idx="3"/>
          </p:cNvCxnSpPr>
          <p:nvPr/>
        </p:nvCxnSpPr>
        <p:spPr>
          <a:xfrm>
            <a:off x="7378700" y="23497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455880" y="29929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230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1534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list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09600" y="2057400"/>
            <a:ext cx="8610600" cy="1524000"/>
            <a:chOff x="609600" y="1828800"/>
            <a:chExt cx="8610600" cy="1524000"/>
          </a:xfrm>
        </p:grpSpPr>
        <p:grpSp>
          <p:nvGrpSpPr>
            <p:cNvPr id="78" name="Group 3"/>
            <p:cNvGrpSpPr/>
            <p:nvPr/>
          </p:nvGrpSpPr>
          <p:grpSpPr>
            <a:xfrm>
              <a:off x="3994150" y="2667000"/>
              <a:ext cx="2063751" cy="685800"/>
              <a:chOff x="1752600" y="3352800"/>
              <a:chExt cx="1604211" cy="53419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6096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80" name="Group 46"/>
            <p:cNvGrpSpPr/>
            <p:nvPr/>
          </p:nvGrpSpPr>
          <p:grpSpPr>
            <a:xfrm>
              <a:off x="1181099" y="2667000"/>
              <a:ext cx="2070100" cy="684781"/>
              <a:chOff x="5175738" y="2362200"/>
              <a:chExt cx="1910862" cy="684781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>
              <a:off x="300355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0129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942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645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85" name="Shape 84"/>
            <p:cNvCxnSpPr>
              <a:stCxn id="84" idx="1"/>
            </p:cNvCxnSpPr>
            <p:nvPr/>
          </p:nvCxnSpPr>
          <p:spPr>
            <a:xfrm rot="10800000" flipV="1">
              <a:off x="7858126" y="2121188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341591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083780" y="2764317"/>
              <a:ext cx="684781" cy="490141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145827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>
              <a:off x="323850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579120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/>
            <p:nvPr/>
          </p:nvCxnSpPr>
          <p:spPr>
            <a:xfrm>
              <a:off x="1765300" y="2121188"/>
              <a:ext cx="450849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2" name="Group 80"/>
            <p:cNvGrpSpPr/>
            <p:nvPr/>
          </p:nvGrpSpPr>
          <p:grpSpPr>
            <a:xfrm>
              <a:off x="6781800" y="2653274"/>
              <a:ext cx="2070100" cy="699526"/>
              <a:chOff x="6096000" y="4405874"/>
              <a:chExt cx="2070100" cy="69952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96000" y="4420619"/>
                <a:ext cx="20701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79"/>
              <p:cNvGrpSpPr/>
              <p:nvPr/>
            </p:nvGrpSpPr>
            <p:grpSpPr>
              <a:xfrm>
                <a:off x="6583113" y="4405874"/>
                <a:ext cx="1570286" cy="699523"/>
                <a:chOff x="6583113" y="4405874"/>
                <a:chExt cx="1570286" cy="699523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7344179" y="4747243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6241744" y="4761985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7582406" y="4534404"/>
                  <a:ext cx="684781" cy="45720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6889750" y="449783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cxnSp>
          <p:nvCxnSpPr>
            <p:cNvPr id="93" name="Straight Arrow Connector 92"/>
            <p:cNvCxnSpPr/>
            <p:nvPr/>
          </p:nvCxnSpPr>
          <p:spPr>
            <a:xfrm rot="10800000">
              <a:off x="602615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6" grpId="1" animBg="1"/>
      <p:bldP spid="43" grpId="0" animBg="1"/>
      <p:bldP spid="43" grpId="1" animBg="1"/>
      <p:bldP spid="49" grpId="0"/>
      <p:bldP spid="49" grpId="1"/>
      <p:bldP spid="50" grpId="0"/>
      <p:bldP spid="50" grpId="1"/>
      <p:bldP spid="57" grpId="0"/>
      <p:bldP spid="57" grpId="1"/>
      <p:bldP spid="74" grpId="0"/>
      <p:bldP spid="74" grpId="1"/>
      <p:bldP spid="75" grpId="0"/>
      <p:bldP spid="75" grpId="1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025" name="Visio" r:id="rId3" imgW="5453345" imgH="89294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381000" y="3581400"/>
          <a:ext cx="9825596" cy="2277100"/>
        </p:xfrm>
        <a:graphic>
          <a:graphicData uri="http://schemas.openxmlformats.org/presentationml/2006/ole">
            <p:oleObj spid="_x0000_s1027" name="Visio" r:id="rId4" imgW="5453345" imgH="1201474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429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0" y="3886200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3915428"/>
            <a:ext cx="577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4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449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baru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3500" y="496318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32004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</a:rPr>
              <a:t>baru↑.next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sym typeface="Wingdings" pitchFamily="2" charset="2"/>
              </a:rPr>
              <a:t> bantu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200400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err="1" smtClean="0">
                <a:solidFill>
                  <a:srgbClr val="7030A0"/>
                </a:solidFill>
              </a:rPr>
              <a:t>baru↑.prev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bantu↑.prev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105400" y="3581400"/>
            <a:ext cx="10668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734594" y="3580606"/>
            <a:ext cx="1066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91176" y="4110056"/>
            <a:ext cx="76200" cy="76200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24336" y="4119568"/>
            <a:ext cx="76200" cy="76200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-309560" y="1233480"/>
          <a:ext cx="9825038" cy="2276475"/>
        </p:xfrm>
        <a:graphic>
          <a:graphicData uri="http://schemas.openxmlformats.org/presentationml/2006/ole">
            <p:oleObj spid="_x0000_s59393" name="Visio" r:id="rId4" imgW="5453345" imgH="1201474" progId="Visio.Drawing.11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92D050"/>
                </a:solidFill>
              </a:rPr>
              <a:t>bantu↑.prev↑.next</a:t>
            </a:r>
            <a:r>
              <a:rPr lang="en-US" sz="2600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92D05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92D050"/>
              </a:solidFill>
            </a:endParaRPr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-71438" y="1600200"/>
          <a:ext cx="9825038" cy="2276475"/>
        </p:xfrm>
        <a:graphic>
          <a:graphicData uri="http://schemas.openxmlformats.org/presentationml/2006/ole">
            <p:oleObj spid="_x0000_s61441" name="Visio" r:id="rId3" imgW="5453345" imgH="1201474" progId="Visio.Drawing.11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19354" y="26701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676530" y="28987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72010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91489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34202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19137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76538" y="4105275"/>
            <a:ext cx="3428999" cy="609600"/>
            <a:chOff x="1010597" y="4725416"/>
            <a:chExt cx="3878903" cy="684784"/>
          </a:xfrm>
        </p:grpSpPr>
        <p:sp>
          <p:nvSpPr>
            <p:cNvPr id="18" name="Rectangle 17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2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chemeClr val="tx1"/>
                    </a:solidFill>
                  </a:rPr>
                  <a:t>baru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5094288" y="4191298"/>
            <a:ext cx="5778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87030" y="3523458"/>
            <a:ext cx="1143000" cy="1588"/>
          </a:xfrm>
          <a:prstGeom prst="straightConnector1">
            <a:avLst/>
          </a:prstGeom>
          <a:ln w="31750">
            <a:solidFill>
              <a:srgbClr val="92D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90316" y="3523458"/>
            <a:ext cx="11430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943346" y="3771899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37944" y="3766345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7030A0"/>
                </a:solidFill>
              </a:rPr>
              <a:t>bantu↑.prev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6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-569496" y="2057400"/>
          <a:ext cx="10323096" cy="1850366"/>
        </p:xfrm>
        <a:graphic>
          <a:graphicData uri="http://schemas.openxmlformats.org/presentationml/2006/ole">
            <p:oleObj spid="_x0000_s55299" name="Visio" r:id="rId3" imgW="6333353" imgH="10870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44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4252912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4338935"/>
            <a:ext cx="5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-381000" y="1762125"/>
          <a:ext cx="9825038" cy="2276475"/>
        </p:xfrm>
        <a:graphic>
          <a:graphicData uri="http://schemas.openxmlformats.org/presentationml/2006/ole">
            <p:oleObj spid="_x0000_s55300" name="Visio" r:id="rId4" imgW="5453345" imgH="1201474" progId="Visio.Drawing.11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2119312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36220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62736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586288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93896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714751" y="4024312"/>
            <a:ext cx="914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180805" y="4023518"/>
            <a:ext cx="914400" cy="1588"/>
          </a:xfrm>
          <a:prstGeom prst="straightConnector1">
            <a:avLst/>
          </a:prstGeom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962400" y="3781424"/>
            <a:ext cx="914400" cy="1588"/>
          </a:xfrm>
          <a:prstGeom prst="straightConnector1">
            <a:avLst/>
          </a:prstGeom>
          <a:ln w="28575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953000" y="3795712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676400"/>
          <a:ext cx="2906232" cy="762000"/>
        </p:xfrm>
        <a:graphic>
          <a:graphicData uri="http://schemas.openxmlformats.org/presentationml/2006/ole">
            <p:oleObj spid="_x0000_s56323" name="Visio" r:id="rId3" imgW="1561608" imgH="407870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5146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00200" y="3032762"/>
          <a:ext cx="2773680" cy="1066800"/>
        </p:xfrm>
        <a:graphic>
          <a:graphicData uri="http://schemas.openxmlformats.org/presentationml/2006/ole">
            <p:oleObj spid="_x0000_s56326" name="Visio" r:id="rId4" imgW="1608578" imgH="618418" progId="Visio.Drawing.11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934200" y="2651762"/>
          <a:ext cx="990600" cy="1835046"/>
        </p:xfrm>
        <a:graphic>
          <a:graphicData uri="http://schemas.openxmlformats.org/presentationml/2006/ole">
            <p:oleObj spid="_x0000_s56325" name="Visio" r:id="rId5" imgW="584152" imgH="1075685" progId="Visio.Drawing.11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518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276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 Narrow" pitchFamily="34" charset="0"/>
              </a:rPr>
              <a:t>menjadi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85800" y="2133600"/>
          <a:ext cx="8829262" cy="1524000"/>
        </p:xfrm>
        <a:graphic>
          <a:graphicData uri="http://schemas.openxmlformats.org/presentationml/2006/ole">
            <p:oleObj spid="_x0000_s57349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288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7648" y="2667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390648" y="2895600"/>
            <a:ext cx="533400" cy="223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43200" y="2362200"/>
            <a:ext cx="990600" cy="533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3702" y="1600200"/>
            <a:ext cx="883285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35401" y="3733799"/>
            <a:ext cx="1962150" cy="685797"/>
            <a:chOff x="1752600" y="3352802"/>
            <a:chExt cx="1219200" cy="534192"/>
          </a:xfrm>
        </p:grpSpPr>
        <p:sp>
          <p:nvSpPr>
            <p:cNvPr id="5" name="Rectangle 4"/>
            <p:cNvSpPr/>
            <p:nvPr/>
          </p:nvSpPr>
          <p:spPr>
            <a:xfrm>
              <a:off x="1752600" y="3352802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2432057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905250" y="5192991"/>
            <a:ext cx="20637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Data (</a:t>
            </a:r>
            <a:r>
              <a:rPr lang="en-US" sz="2000" b="1" dirty="0" smtClean="0">
                <a:solidFill>
                  <a:srgbClr val="FF0000"/>
                </a:solidFill>
              </a:rPr>
              <a:t>Info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9550" y="5068691"/>
            <a:ext cx="28892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Next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951488" y="4074913"/>
            <a:ext cx="684781" cy="2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5" idx="0"/>
          </p:cNvCxnSpPr>
          <p:nvPr/>
        </p:nvCxnSpPr>
        <p:spPr>
          <a:xfrm rot="10800000" flipV="1">
            <a:off x="2273300" y="4267199"/>
            <a:ext cx="1866900" cy="80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5068691"/>
            <a:ext cx="271780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Prev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5638800" y="4343400"/>
            <a:ext cx="2365375" cy="725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 rot="16200000" flipH="1">
            <a:off x="4380566" y="4636432"/>
            <a:ext cx="1078192" cy="34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2400" y="2286000"/>
          <a:ext cx="9525000" cy="1661961"/>
        </p:xfrm>
        <a:graphic>
          <a:graphicData uri="http://schemas.openxmlformats.org/presentationml/2006/ole">
            <p:oleObj spid="_x0000_s62467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3864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514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5" idx="3"/>
          </p:cNvCxnSpPr>
          <p:nvPr/>
        </p:nvCxnSpPr>
        <p:spPr>
          <a:xfrm>
            <a:off x="3733800" y="2288233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71600" y="221998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439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43000" y="3439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53963" y="1905000"/>
          <a:ext cx="9171037" cy="1600200"/>
        </p:xfrm>
        <a:graphic>
          <a:graphicData uri="http://schemas.openxmlformats.org/presentationml/2006/ole">
            <p:oleObj spid="_x0000_s58372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26336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281360" y="28336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2444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35780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8660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741996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569168" y="2516656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714488" y="2743192"/>
          <a:ext cx="6348620" cy="1600200"/>
        </p:xfrm>
        <a:graphic>
          <a:graphicData uri="http://schemas.openxmlformats.org/presentationml/2006/ole">
            <p:oleObj spid="_x0000_s60420" name="Visio" r:id="rId3" imgW="3477648" imgH="880793" progId="Visio.Drawing.11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33400" y="2743200"/>
          <a:ext cx="9171037" cy="1600200"/>
        </p:xfrm>
        <a:graphic>
          <a:graphicData uri="http://schemas.openxmlformats.org/presentationml/2006/ole">
            <p:oleObj spid="_x0000_s60421" name="Visio" r:id="rId4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227450" y="349090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460810" y="369093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0389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3725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6605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59941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24276" y="336709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58562" y="3281360"/>
            <a:ext cx="1603787" cy="62388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736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974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328992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2527" y="3367381"/>
            <a:ext cx="506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381141" y="3571002"/>
            <a:ext cx="457200" cy="8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10800000" flipV="1">
            <a:off x="2743201" y="2730849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3957640" y="2738440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3241" y="2514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752600" y="3367088"/>
            <a:ext cx="623888" cy="442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  <p:bldP spid="26" grpId="0" animBg="1"/>
      <p:bldP spid="26" grpId="1" animBg="1"/>
      <p:bldP spid="30" grpId="0"/>
      <p:bldP spid="30" grpId="1"/>
      <p:bldP spid="32" grpId="0"/>
      <p:bldP spid="32" grpId="1"/>
      <p:bldP spid="39" grpId="0"/>
      <p:bldP spid="3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28600" y="2133600"/>
          <a:ext cx="8829262" cy="1524000"/>
        </p:xfrm>
        <a:graphic>
          <a:graphicData uri="http://schemas.openxmlformats.org/presentationml/2006/ole">
            <p:oleObj spid="_x0000_s65538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716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phapus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70C0"/>
                </a:solidFill>
                <a:sym typeface="Wingdings" pitchFamily="2" charset="2"/>
              </a:rPr>
              <a:t>akhir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48600" y="1671935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115300" y="24003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391400" y="2971800"/>
            <a:ext cx="762000" cy="762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-381000" y="2286000"/>
          <a:ext cx="9525000" cy="1661961"/>
        </p:xfrm>
        <a:graphic>
          <a:graphicData uri="http://schemas.openxmlformats.org/presentationml/2006/ole">
            <p:oleObj spid="_x0000_s66562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133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7239000" y="2300288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16" name="Shape 15"/>
          <p:cNvCxnSpPr/>
          <p:nvPr/>
        </p:nvCxnSpPr>
        <p:spPr>
          <a:xfrm rot="10800000" flipV="1">
            <a:off x="6019800" y="2286000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7162800" y="220980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862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32867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76200" y="1828800"/>
          <a:ext cx="9171037" cy="1600200"/>
        </p:xfrm>
        <a:graphic>
          <a:graphicData uri="http://schemas.openxmlformats.org/presentationml/2006/ole">
            <p:oleObj spid="_x0000_s67586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17837" y="25574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51197" y="27574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9428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92764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5644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98980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464766" y="2450634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94931" y="2743200"/>
          <a:ext cx="10044469" cy="1752600"/>
        </p:xfrm>
        <a:graphic>
          <a:graphicData uri="http://schemas.openxmlformats.org/presentationml/2006/ole">
            <p:oleObj spid="_x0000_s68611" name="Visio" r:id="rId3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6243" y="357965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680932" y="377968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69667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973531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23551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197919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4279" y="345281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663427" y="3323304"/>
            <a:ext cx="1603787" cy="714373"/>
            <a:chOff x="1858562" y="3276600"/>
            <a:chExt cx="1603787" cy="63817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22101" y="3602039"/>
              <a:ext cx="623885" cy="158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858562" y="3276600"/>
              <a:ext cx="1603787" cy="638173"/>
              <a:chOff x="1858562" y="3276600"/>
              <a:chExt cx="1603787" cy="63817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858562" y="3281360"/>
                <a:ext cx="1603787" cy="62388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1974849" y="3602039"/>
                <a:ext cx="623885" cy="15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422527" y="3367381"/>
                <a:ext cx="5064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2"/>
                    </a:solidFill>
                  </a:rPr>
                  <a:t>9</a:t>
                </a:r>
                <a:endParaRPr lang="en-US" sz="22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925556" y="3367088"/>
                <a:ext cx="623888" cy="44291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995132" y="254540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5" name="Shape 44"/>
          <p:cNvCxnSpPr/>
          <p:nvPr/>
        </p:nvCxnSpPr>
        <p:spPr>
          <a:xfrm rot="10800000" flipV="1">
            <a:off x="1614132" y="2781001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>
            <a:off x="7786331" y="2786064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71931" y="253112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48" name="Shape 47"/>
          <p:cNvCxnSpPr/>
          <p:nvPr/>
        </p:nvCxnSpPr>
        <p:spPr>
          <a:xfrm rot="10800000" flipV="1">
            <a:off x="6490931" y="2759721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67331" y="2309317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8434031" y="3037682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belakang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  <p:bldP spid="47" grpId="0"/>
      <p:bldP spid="49" grpId="0"/>
      <p:bldP spid="49" grpId="1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9600" y="1600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tengah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Single Linked List.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r>
              <a:rPr lang="id-ID" b="1" dirty="0" smtClean="0"/>
              <a:t> Besar UTS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4900634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 </a:t>
            </a:r>
            <a:r>
              <a:rPr kumimoji="0" lang="en-US" sz="28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endParaRPr kumimoji="0" lang="en-US" sz="280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Isi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Hapus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Keluar</a:t>
            </a:r>
            <a:endParaRPr lang="en-US" sz="2800" baseline="0" dirty="0" smtClean="0"/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baseline="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Topik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1.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Tiket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2. </a:t>
            </a:r>
            <a:r>
              <a:rPr lang="en-US" sz="2800" dirty="0" err="1" smtClean="0"/>
              <a:t>Perpustakaan</a:t>
            </a:r>
            <a:r>
              <a:rPr lang="en-US" sz="2800" dirty="0" smtClean="0"/>
              <a:t>, 3.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, 4. </a:t>
            </a:r>
            <a:r>
              <a:rPr lang="en-US" sz="2800" dirty="0" err="1" smtClean="0"/>
              <a:t>Reservasi</a:t>
            </a:r>
            <a:r>
              <a:rPr lang="en-US" sz="2800" dirty="0" smtClean="0"/>
              <a:t> Hotel, 5. Laundry, 6. Rental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, 7. Outlet, 8. </a:t>
            </a:r>
            <a:r>
              <a:rPr lang="en-US" sz="2800" dirty="0" err="1" smtClean="0"/>
              <a:t>Penyewaan</a:t>
            </a:r>
            <a:r>
              <a:rPr lang="en-US" sz="2800" dirty="0" smtClean="0"/>
              <a:t> VCD</a:t>
            </a:r>
            <a:r>
              <a:rPr lang="id-ID" sz="2800" dirty="0" smtClean="0"/>
              <a:t>, 9. Data IPK Mahasiswa , 10. Data Kependudukan (KTP)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dirty="0" smtClean="0"/>
              <a:t>Type</a:t>
            </a:r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 marL="1262063" indent="-319088"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endParaRPr lang="en-US" dirty="0" smtClean="0"/>
          </a:p>
          <a:p>
            <a:pPr marL="1262063" indent="-319088"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	Point  =  ↑Data</a:t>
            </a:r>
          </a:p>
          <a:p>
            <a:pPr marL="1262063" indent="-319088"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 marL="1262063" indent="-319088"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 marL="1262063" indent="-319088"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  <p:sp>
        <p:nvSpPr>
          <p:cNvPr id="5" name="Right Brace 4"/>
          <p:cNvSpPr/>
          <p:nvPr/>
        </p:nvSpPr>
        <p:spPr>
          <a:xfrm>
            <a:off x="5029200" y="3657600"/>
            <a:ext cx="10668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Single Linked List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90600" y="2895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1463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702" y="16002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1584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2133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728912"/>
            <a:ext cx="533400" cy="409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765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352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6576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408107"/>
            <a:ext cx="673510" cy="435076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95817"/>
            <a:ext cx="673510" cy="435077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352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462500"/>
            <a:ext cx="482025" cy="993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4876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02300" y="4368225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r>
              <a:rPr lang="en-US" sz="3200" b="1" dirty="0" smtClean="0"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3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</a:t>
            </a:r>
            <a:r>
              <a:rPr lang="en-US" sz="3200" b="1" dirty="0" err="1" smtClean="0">
                <a:solidFill>
                  <a:srgbClr val="00B05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B050"/>
                </a:solidFill>
              </a:rPr>
              <a:t>info</a:t>
            </a:r>
            <a:r>
              <a:rPr lang="en-US" sz="3200" b="1" dirty="0" smtClean="0">
                <a:solidFill>
                  <a:srgbClr val="00B05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0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r>
              <a:rPr lang="en-US" sz="3200" b="1" dirty="0" err="1" smtClean="0">
                <a:solidFill>
                  <a:srgbClr val="0070C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70C0"/>
                </a:solidFill>
              </a:rPr>
              <a:t>next</a:t>
            </a:r>
            <a:r>
              <a:rPr lang="en-US" sz="3200" b="1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3886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baru</a:t>
            </a:r>
            <a:r>
              <a:rPr lang="en-US" sz="3200" b="1" dirty="0" err="1" smtClean="0">
                <a:solidFill>
                  <a:srgbClr val="7030A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7030A0"/>
                </a:solidFill>
              </a:rPr>
              <a:t>prev</a:t>
            </a:r>
            <a:r>
              <a:rPr lang="en-US" sz="3200" b="1" dirty="0" smtClean="0">
                <a:solidFill>
                  <a:srgbClr val="7030A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0" y="228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21102" y="1600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9" grpId="0"/>
      <p:bldP spid="53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63702" y="1524000"/>
            <a:ext cx="29938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2476500" y="1828800"/>
            <a:ext cx="5778500" cy="1524000"/>
            <a:chOff x="2476500" y="2362203"/>
            <a:chExt cx="5778500" cy="1524000"/>
          </a:xfrm>
        </p:grpSpPr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1"/>
              <a:ext cx="450850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895600" y="3962403"/>
            <a:ext cx="2070100" cy="684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303772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303769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962404"/>
            <a:ext cx="11557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100" y="4267204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TextBox 51"/>
          <p:cNvSpPr txBox="1"/>
          <p:nvPr/>
        </p:nvSpPr>
        <p:spPr>
          <a:xfrm>
            <a:off x="3689350" y="40396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62600" y="3505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49900" y="39110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baru↑.info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62600" y="43682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074468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35052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  <p:bldP spid="9" grpId="0" animBg="1"/>
      <p:bldP spid="52" grpId="0"/>
      <p:bldP spid="63" grpId="0"/>
      <p:bldP spid="65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1" name="Group 3"/>
          <p:cNvGrpSpPr/>
          <p:nvPr/>
        </p:nvGrpSpPr>
        <p:grpSpPr>
          <a:xfrm>
            <a:off x="5518150" y="2438400"/>
            <a:ext cx="2063751" cy="685800"/>
            <a:chOff x="1752600" y="3352800"/>
            <a:chExt cx="1604211" cy="534194"/>
          </a:xfrm>
        </p:grpSpPr>
        <p:sp>
          <p:nvSpPr>
            <p:cNvPr id="56" name="Rectangle 55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1336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3" name="Group 46"/>
          <p:cNvGrpSpPr/>
          <p:nvPr/>
        </p:nvGrpSpPr>
        <p:grpSpPr>
          <a:xfrm>
            <a:off x="2705099" y="2438400"/>
            <a:ext cx="2070100" cy="684781"/>
            <a:chOff x="5175738" y="2362200"/>
            <a:chExt cx="1910862" cy="684781"/>
          </a:xfrm>
        </p:grpSpPr>
        <p:sp>
          <p:nvSpPr>
            <p:cNvPr id="53" name="Rectangle 5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4527550" y="2666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69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82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564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8" name="Shape 37"/>
          <p:cNvCxnSpPr>
            <a:stCxn id="37" idx="1"/>
          </p:cNvCxnSpPr>
          <p:nvPr/>
        </p:nvCxnSpPr>
        <p:spPr>
          <a:xfrm rot="10800000" flipV="1">
            <a:off x="6550026" y="1892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65591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607780" y="25357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669827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762500" y="2895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33400" y="4177271"/>
            <a:ext cx="4051300" cy="684784"/>
            <a:chOff x="838200" y="4725416"/>
            <a:chExt cx="4051300" cy="684784"/>
          </a:xfrm>
        </p:grpSpPr>
        <p:sp>
          <p:nvSpPr>
            <p:cNvPr id="60" name="Rectangle 59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5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9" name="Straight Connector 68"/>
          <p:cNvCxnSpPr/>
          <p:nvPr/>
        </p:nvCxnSpPr>
        <p:spPr>
          <a:xfrm rot="5400000">
            <a:off x="2431043" y="4289339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32" idx="3"/>
          </p:cNvCxnSpPr>
          <p:nvPr/>
        </p:nvCxnSpPr>
        <p:spPr>
          <a:xfrm>
            <a:off x="3289300" y="18925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08350" y="42544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6200000" flipV="1">
            <a:off x="2704846" y="2781045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971800" y="3505200"/>
            <a:ext cx="19812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971006" y="2972594"/>
            <a:ext cx="1981995" cy="1547070"/>
            <a:chOff x="2971006" y="3201194"/>
            <a:chExt cx="1981995" cy="1547070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2705100" y="3467100"/>
              <a:ext cx="5334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hape 88"/>
            <p:cNvCxnSpPr>
              <a:endCxn id="60" idx="3"/>
            </p:cNvCxnSpPr>
            <p:nvPr/>
          </p:nvCxnSpPr>
          <p:spPr>
            <a:xfrm rot="5400000">
              <a:off x="4261619" y="4056883"/>
              <a:ext cx="1014463" cy="368300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905000" y="1968788"/>
            <a:ext cx="609600" cy="2298412"/>
            <a:chOff x="1905000" y="2197388"/>
            <a:chExt cx="609600" cy="2298412"/>
          </a:xfrm>
        </p:grpSpPr>
        <p:cxnSp>
          <p:nvCxnSpPr>
            <p:cNvPr id="94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5562600" y="3581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4063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62600" y="45968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/>
                </a:solidFill>
              </a:rPr>
              <a:t>awal</a:t>
            </a:r>
            <a:r>
              <a:rPr lang="en-US" sz="3200" b="1" dirty="0" smtClean="0">
                <a:solidFill>
                  <a:schemeClr val="accent5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5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5" grpId="0"/>
      <p:bldP spid="36" grpId="0"/>
      <p:bldP spid="37" grpId="0"/>
      <p:bldP spid="72" grpId="0"/>
      <p:bldP spid="104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</TotalTime>
  <Words>692</Words>
  <Application>Microsoft Office PowerPoint</Application>
  <PresentationFormat>A4 Paper (210x297 mm)</PresentationFormat>
  <Paragraphs>215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Belakang</vt:lpstr>
      <vt:lpstr>Penyisipan di Belakang (lanjutan)</vt:lpstr>
      <vt:lpstr>Penyisipan di Belakang (lanjutan)</vt:lpstr>
      <vt:lpstr>Penyisipan di Tengah </vt:lpstr>
      <vt:lpstr>Penyisipan di Tengah (lanjutan)</vt:lpstr>
      <vt:lpstr>Penyisipan di Tengah (lanjutan)</vt:lpstr>
      <vt:lpstr>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Penghapusan di Belakang</vt:lpstr>
      <vt:lpstr>Penghapusan di Belakang (lanjutan)</vt:lpstr>
      <vt:lpstr>Penghapusan di Belakang (lanjutan)</vt:lpstr>
      <vt:lpstr>Penghapusan di Belakang (lanjutan)</vt:lpstr>
      <vt:lpstr>Penghapusan di Tengah</vt:lpstr>
      <vt:lpstr>Tugas Besar UTS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Axioo</cp:lastModifiedBy>
  <cp:revision>495</cp:revision>
  <dcterms:created xsi:type="dcterms:W3CDTF">2010-02-18T01:05:10Z</dcterms:created>
  <dcterms:modified xsi:type="dcterms:W3CDTF">2013-10-23T03:33:32Z</dcterms:modified>
</cp:coreProperties>
</file>