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Login Dan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4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990" y="1210235"/>
            <a:ext cx="7290055" cy="402336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Tambahkan</a:t>
            </a:r>
            <a:r>
              <a:rPr lang="en-US" b="1" dirty="0" smtClean="0">
                <a:solidFill>
                  <a:srgbClr val="FF0000"/>
                </a:solidFill>
              </a:rPr>
              <a:t> function logout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controller </a:t>
            </a:r>
            <a:r>
              <a:rPr lang="en-US" b="1" dirty="0" err="1" smtClean="0">
                <a:solidFill>
                  <a:srgbClr val="FF0000"/>
                </a:solidFill>
              </a:rPr>
              <a:t>login.php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tambahkan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file view(</a:t>
            </a:r>
            <a:r>
              <a:rPr lang="en-US" b="1" dirty="0" err="1" smtClean="0">
                <a:solidFill>
                  <a:srgbClr val="FF0000"/>
                </a:solidFill>
              </a:rPr>
              <a:t>news.php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</a:rPr>
              <a:t>setelah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kode</a:t>
            </a:r>
            <a:r>
              <a:rPr lang="en-US" b="1" dirty="0" smtClean="0">
                <a:solidFill>
                  <a:srgbClr val="FF0000"/>
                </a:solidFill>
              </a:rPr>
              <a:t> paging.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4741" y="1640541"/>
            <a:ext cx="5096435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public function logout()</a:t>
            </a:r>
          </a:p>
          <a:p>
            <a:r>
              <a:rPr lang="en-US" b="1" dirty="0"/>
              <a:t>	{</a:t>
            </a:r>
          </a:p>
          <a:p>
            <a:r>
              <a:rPr lang="en-US" b="1" dirty="0"/>
              <a:t>		$data  = array('</a:t>
            </a:r>
            <a:r>
              <a:rPr lang="en-US" b="1" dirty="0" err="1"/>
              <a:t>id_user</a:t>
            </a:r>
            <a:r>
              <a:rPr lang="en-US" b="1" dirty="0"/>
              <a:t>' =&gt;'' ,</a:t>
            </a:r>
          </a:p>
          <a:p>
            <a:r>
              <a:rPr lang="en-US" b="1" dirty="0"/>
              <a:t>		'</a:t>
            </a:r>
            <a:r>
              <a:rPr lang="en-US" b="1" dirty="0" err="1"/>
              <a:t>nama</a:t>
            </a:r>
            <a:r>
              <a:rPr lang="en-US" b="1" dirty="0"/>
              <a:t>' =&gt;'',</a:t>
            </a:r>
          </a:p>
          <a:p>
            <a:r>
              <a:rPr lang="en-US" b="1" dirty="0"/>
              <a:t>		'pass' =&gt;'', </a:t>
            </a:r>
          </a:p>
          <a:p>
            <a:r>
              <a:rPr lang="en-US" b="1" dirty="0"/>
              <a:t>		'</a:t>
            </a:r>
            <a:r>
              <a:rPr lang="en-US" b="1" dirty="0" err="1"/>
              <a:t>fullname</a:t>
            </a:r>
            <a:r>
              <a:rPr lang="en-US" b="1" dirty="0"/>
              <a:t>'=&gt;'');</a:t>
            </a:r>
          </a:p>
          <a:p>
            <a:r>
              <a:rPr lang="en-US" b="1" dirty="0"/>
              <a:t>		$this-&gt;session-&gt;</a:t>
            </a:r>
            <a:r>
              <a:rPr lang="en-US" b="1" dirty="0" err="1"/>
              <a:t>unset_userdata</a:t>
            </a:r>
            <a:r>
              <a:rPr lang="en-US" b="1" dirty="0"/>
              <a:t>($data);</a:t>
            </a:r>
          </a:p>
          <a:p>
            <a:r>
              <a:rPr lang="en-US" b="1" dirty="0"/>
              <a:t>		redirect('login/</a:t>
            </a:r>
            <a:r>
              <a:rPr lang="en-US" b="1" dirty="0" err="1"/>
              <a:t>form_login</a:t>
            </a:r>
            <a:r>
              <a:rPr lang="en-US" b="1" dirty="0"/>
              <a:t>');</a:t>
            </a:r>
          </a:p>
          <a:p>
            <a:endParaRPr lang="en-US" b="1" dirty="0"/>
          </a:p>
          <a:p>
            <a:r>
              <a:rPr lang="en-US" b="1" dirty="0"/>
              <a:t>	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4741" y="4933169"/>
            <a:ext cx="462338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/>
              <a:t>&lt;?php echo anchor('login/logout','logout'); ?&gt;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0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Buatkan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tabel</a:t>
            </a:r>
            <a:r>
              <a:rPr lang="en-US" sz="2000" b="1" dirty="0" smtClean="0">
                <a:solidFill>
                  <a:srgbClr val="FF0000"/>
                </a:solidFill>
              </a:rPr>
              <a:t> login </a:t>
            </a:r>
            <a:r>
              <a:rPr lang="en-US" sz="2000" b="1" dirty="0" err="1" smtClean="0">
                <a:solidFill>
                  <a:srgbClr val="FF0000"/>
                </a:solidFill>
              </a:rPr>
              <a:t>dengan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struktur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sebagai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berikut</a:t>
            </a:r>
            <a:r>
              <a:rPr lang="en-US" sz="2000" b="1" dirty="0" smtClean="0">
                <a:solidFill>
                  <a:srgbClr val="FF0000"/>
                </a:solidFill>
              </a:rPr>
              <a:t> :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38642"/>
              </p:ext>
            </p:extLst>
          </p:nvPr>
        </p:nvGraphicFramePr>
        <p:xfrm>
          <a:off x="932330" y="286273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941294"/>
                <a:gridCol w="21067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Field Name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Data</a:t>
                      </a:r>
                      <a:r>
                        <a:rPr lang="en-US" sz="2000" b="1" baseline="0" dirty="0" smtClean="0"/>
                        <a:t> Type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Length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Keterangan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id_user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int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Primary </a:t>
                      </a:r>
                      <a:r>
                        <a:rPr lang="en-US" sz="2000" b="1" dirty="0" err="1" smtClean="0"/>
                        <a:t>key,auto</a:t>
                      </a:r>
                      <a:r>
                        <a:rPr lang="en-US" sz="2000" b="1" baseline="0" dirty="0" smtClean="0"/>
                        <a:t> increment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Nama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Varchar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Pass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varchar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fullname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varchar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8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Buat</a:t>
            </a:r>
            <a:r>
              <a:rPr lang="en-US" dirty="0" smtClean="0">
                <a:solidFill>
                  <a:srgbClr val="FF0000"/>
                </a:solidFill>
              </a:rPr>
              <a:t> controller </a:t>
            </a:r>
            <a:r>
              <a:rPr lang="en-US" dirty="0" err="1" smtClean="0">
                <a:solidFill>
                  <a:srgbClr val="FF0000"/>
                </a:solidFill>
              </a:rPr>
              <a:t>baru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login.php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096" y="2084832"/>
            <a:ext cx="7084986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&lt;?</a:t>
            </a:r>
            <a:r>
              <a:rPr lang="en-US" b="1" dirty="0" err="1" smtClean="0"/>
              <a:t>php</a:t>
            </a:r>
            <a:endParaRPr lang="en-US" b="1" dirty="0"/>
          </a:p>
          <a:p>
            <a:r>
              <a:rPr lang="en-US" b="1" dirty="0"/>
              <a:t>class Login extends </a:t>
            </a:r>
            <a:r>
              <a:rPr lang="en-US" b="1" dirty="0" err="1"/>
              <a:t>CI_Controller</a:t>
            </a:r>
            <a:r>
              <a:rPr lang="en-US" b="1" dirty="0"/>
              <a:t> 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   </a:t>
            </a:r>
          </a:p>
          <a:p>
            <a:r>
              <a:rPr lang="en-US" b="1" dirty="0"/>
              <a:t>   public function __construct()</a:t>
            </a:r>
          </a:p>
          <a:p>
            <a:r>
              <a:rPr lang="en-US" b="1" dirty="0"/>
              <a:t>   {</a:t>
            </a:r>
          </a:p>
          <a:p>
            <a:r>
              <a:rPr lang="en-US" b="1" dirty="0"/>
              <a:t>    </a:t>
            </a:r>
            <a:r>
              <a:rPr lang="en-US" b="1" dirty="0" smtClean="0"/>
              <a:t>	parent </a:t>
            </a:r>
            <a:r>
              <a:rPr lang="en-US" b="1" dirty="0"/>
              <a:t>::__construct();</a:t>
            </a:r>
          </a:p>
          <a:p>
            <a:r>
              <a:rPr lang="en-US" b="1" dirty="0" smtClean="0"/>
              <a:t>	$</a:t>
            </a:r>
            <a:r>
              <a:rPr lang="en-US" b="1" dirty="0"/>
              <a:t>this-&gt;load-&gt;model('</a:t>
            </a:r>
            <a:r>
              <a:rPr lang="en-US" b="1" dirty="0" err="1"/>
              <a:t>mdl_login</a:t>
            </a:r>
            <a:r>
              <a:rPr lang="en-US" b="1" dirty="0"/>
              <a:t>', 'm');</a:t>
            </a:r>
          </a:p>
          <a:p>
            <a:r>
              <a:rPr lang="en-US" b="1" dirty="0"/>
              <a:t>   }</a:t>
            </a:r>
          </a:p>
          <a:p>
            <a:r>
              <a:rPr lang="en-US" b="1" dirty="0"/>
              <a:t>   </a:t>
            </a:r>
          </a:p>
          <a:p>
            <a:r>
              <a:rPr lang="en-US" b="1" dirty="0"/>
              <a:t>	public function index()</a:t>
            </a:r>
          </a:p>
          <a:p>
            <a:r>
              <a:rPr lang="en-US" b="1" dirty="0"/>
              <a:t>	{</a:t>
            </a:r>
          </a:p>
          <a:p>
            <a:r>
              <a:rPr lang="en-US" b="1" dirty="0"/>
              <a:t>	</a:t>
            </a:r>
            <a:r>
              <a:rPr lang="en-US" b="1" dirty="0" smtClean="0"/>
              <a:t>redirect</a:t>
            </a:r>
            <a:r>
              <a:rPr lang="en-US" b="1" dirty="0"/>
              <a:t>('login/</a:t>
            </a:r>
            <a:r>
              <a:rPr lang="en-US" b="1" dirty="0" err="1"/>
              <a:t>form_login</a:t>
            </a:r>
            <a:r>
              <a:rPr lang="en-US" b="1" dirty="0" smtClean="0"/>
              <a:t>');</a:t>
            </a:r>
            <a:endParaRPr lang="en-US" b="1" dirty="0"/>
          </a:p>
          <a:p>
            <a:r>
              <a:rPr lang="en-US" b="1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7266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02" y="356616"/>
            <a:ext cx="6869833" cy="799831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Lanjutan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login.php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202" y="995082"/>
            <a:ext cx="6992471" cy="59093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public function </a:t>
            </a:r>
            <a:r>
              <a:rPr lang="en-US" b="1" dirty="0" err="1"/>
              <a:t>form_login</a:t>
            </a:r>
            <a:r>
              <a:rPr lang="en-US" b="1" dirty="0"/>
              <a:t>()</a:t>
            </a:r>
          </a:p>
          <a:p>
            <a:r>
              <a:rPr lang="en-US" b="1" dirty="0"/>
              <a:t>	{</a:t>
            </a:r>
          </a:p>
          <a:p>
            <a:r>
              <a:rPr lang="en-US" b="1" dirty="0"/>
              <a:t>	</a:t>
            </a:r>
            <a:r>
              <a:rPr lang="en-US" b="1" dirty="0" smtClean="0"/>
              <a:t>if</a:t>
            </a:r>
            <a:r>
              <a:rPr lang="en-US" b="1" dirty="0"/>
              <a:t>(!empty($_POST['submit']))</a:t>
            </a:r>
          </a:p>
          <a:p>
            <a:r>
              <a:rPr lang="en-US" b="1" dirty="0"/>
              <a:t>	</a:t>
            </a:r>
            <a:r>
              <a:rPr lang="en-US" b="1" dirty="0" smtClean="0"/>
              <a:t>{</a:t>
            </a:r>
            <a:endParaRPr lang="en-US" b="1" dirty="0"/>
          </a:p>
          <a:p>
            <a:r>
              <a:rPr lang="en-US" b="1" dirty="0"/>
              <a:t>	</a:t>
            </a:r>
            <a:r>
              <a:rPr lang="en-US" sz="1600" b="1" dirty="0" smtClean="0"/>
              <a:t>$</a:t>
            </a:r>
            <a:r>
              <a:rPr lang="en-US" sz="1600" b="1" dirty="0"/>
              <a:t>r=$this-&gt;</a:t>
            </a:r>
            <a:r>
              <a:rPr lang="en-US" sz="1600" b="1" dirty="0" smtClean="0"/>
              <a:t>m&gt;</a:t>
            </a:r>
            <a:r>
              <a:rPr lang="en-US" sz="1600" b="1" dirty="0" err="1" smtClean="0"/>
              <a:t>check_user</a:t>
            </a:r>
            <a:r>
              <a:rPr lang="en-US" sz="1600" b="1" dirty="0"/>
              <a:t>($_POST['username'],$_POST['password']);</a:t>
            </a:r>
          </a:p>
          <a:p>
            <a:r>
              <a:rPr lang="en-US" b="1" dirty="0"/>
              <a:t>		</a:t>
            </a:r>
            <a:r>
              <a:rPr lang="en-US" b="1" dirty="0" smtClean="0"/>
              <a:t>if</a:t>
            </a:r>
            <a:r>
              <a:rPr lang="en-US" b="1" dirty="0"/>
              <a:t>($r==1)</a:t>
            </a:r>
          </a:p>
          <a:p>
            <a:r>
              <a:rPr lang="en-US" b="1" dirty="0"/>
              <a:t>			{</a:t>
            </a:r>
          </a:p>
          <a:p>
            <a:r>
              <a:rPr lang="en-US" b="1" dirty="0"/>
              <a:t>				redirect('</a:t>
            </a:r>
            <a:r>
              <a:rPr lang="en-US" b="1" dirty="0" err="1"/>
              <a:t>coba</a:t>
            </a:r>
            <a:r>
              <a:rPr lang="en-US" b="1" dirty="0"/>
              <a:t>/index');</a:t>
            </a:r>
          </a:p>
          <a:p>
            <a:r>
              <a:rPr lang="en-US" b="1" dirty="0"/>
              <a:t>			}</a:t>
            </a:r>
          </a:p>
          <a:p>
            <a:r>
              <a:rPr lang="en-US" b="1" dirty="0"/>
              <a:t>			else</a:t>
            </a:r>
          </a:p>
          <a:p>
            <a:r>
              <a:rPr lang="en-US" b="1" dirty="0"/>
              <a:t>			{</a:t>
            </a:r>
          </a:p>
          <a:p>
            <a:r>
              <a:rPr lang="en-US" b="1" dirty="0"/>
              <a:t>				$this-&gt;load-&gt;helper('form');</a:t>
            </a:r>
          </a:p>
          <a:p>
            <a:r>
              <a:rPr lang="en-US" b="1" dirty="0"/>
              <a:t>				$this-&gt;load-&gt;view('</a:t>
            </a:r>
            <a:r>
              <a:rPr lang="en-US" b="1" dirty="0" err="1"/>
              <a:t>form_login</a:t>
            </a:r>
            <a:r>
              <a:rPr lang="en-US" b="1" dirty="0"/>
              <a:t>');</a:t>
            </a:r>
          </a:p>
          <a:p>
            <a:r>
              <a:rPr lang="en-US" b="1" dirty="0"/>
              <a:t>			}</a:t>
            </a:r>
          </a:p>
          <a:p>
            <a:r>
              <a:rPr lang="en-US" b="1" dirty="0"/>
              <a:t>	</a:t>
            </a:r>
            <a:r>
              <a:rPr lang="en-US" b="1" dirty="0" smtClean="0"/>
              <a:t>}</a:t>
            </a:r>
            <a:endParaRPr lang="en-US" b="1" dirty="0"/>
          </a:p>
          <a:p>
            <a:r>
              <a:rPr lang="en-US" b="1" dirty="0"/>
              <a:t>		else</a:t>
            </a:r>
          </a:p>
          <a:p>
            <a:r>
              <a:rPr lang="en-US" b="1" dirty="0"/>
              <a:t>		{</a:t>
            </a:r>
          </a:p>
          <a:p>
            <a:r>
              <a:rPr lang="en-US" b="1" dirty="0"/>
              <a:t>			$this-&gt;load-&gt;helper('form');</a:t>
            </a:r>
          </a:p>
          <a:p>
            <a:r>
              <a:rPr lang="en-US" b="1" dirty="0"/>
              <a:t>			$this-&gt;load-&gt;view('</a:t>
            </a:r>
            <a:r>
              <a:rPr lang="en-US" b="1" dirty="0" err="1"/>
              <a:t>form_login</a:t>
            </a:r>
            <a:r>
              <a:rPr lang="en-US" b="1" dirty="0"/>
              <a:t>');</a:t>
            </a:r>
          </a:p>
          <a:p>
            <a:r>
              <a:rPr lang="en-US" b="1" dirty="0"/>
              <a:t>		}</a:t>
            </a:r>
          </a:p>
          <a:p>
            <a:r>
              <a:rPr lang="en-US" b="1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23169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586753"/>
            <a:ext cx="7290055" cy="402336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3200" b="1" dirty="0" err="1" smtClean="0">
                <a:solidFill>
                  <a:srgbClr val="FF0000"/>
                </a:solidFill>
              </a:rPr>
              <a:t>Tambahkan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fungsi</a:t>
            </a:r>
            <a:r>
              <a:rPr lang="en-US" sz="3200" b="1" dirty="0" smtClean="0">
                <a:solidFill>
                  <a:srgbClr val="FF0000"/>
                </a:solidFill>
              </a:rPr>
              <a:t> session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file </a:t>
            </a:r>
            <a:r>
              <a:rPr lang="en-US" sz="3200" b="1" dirty="0" err="1" smtClean="0">
                <a:solidFill>
                  <a:srgbClr val="FF0000"/>
                </a:solidFill>
              </a:rPr>
              <a:t>autoload.php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baris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</a:t>
            </a:r>
            <a:r>
              <a:rPr lang="en-US" sz="3200" b="1" dirty="0" smtClean="0">
                <a:solidFill>
                  <a:srgbClr val="FF0000"/>
                </a:solidFill>
              </a:rPr>
              <a:t> 55 </a:t>
            </a:r>
            <a:r>
              <a:rPr lang="en-US" sz="3200" b="1" dirty="0" err="1" smtClean="0">
                <a:solidFill>
                  <a:srgbClr val="FF0000"/>
                </a:solidFill>
              </a:rPr>
              <a:t>menjadi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b="1" dirty="0" err="1" smtClean="0">
                <a:solidFill>
                  <a:srgbClr val="FF0000"/>
                </a:solidFill>
              </a:rPr>
              <a:t>Tambahkan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nilai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secara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bebas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fungsi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config</a:t>
            </a:r>
            <a:r>
              <a:rPr lang="en-US" sz="3200" b="1" dirty="0" smtClean="0">
                <a:solidFill>
                  <a:srgbClr val="FF0000"/>
                </a:solidFill>
              </a:rPr>
              <a:t>[</a:t>
            </a:r>
            <a:r>
              <a:rPr lang="en-US" sz="3200" b="1" dirty="0" err="1" smtClean="0">
                <a:solidFill>
                  <a:srgbClr val="FF0000"/>
                </a:solidFill>
              </a:rPr>
              <a:t>encryption_key</a:t>
            </a:r>
            <a:r>
              <a:rPr lang="en-US" sz="3200" b="1" dirty="0" smtClean="0">
                <a:solidFill>
                  <a:srgbClr val="FF0000"/>
                </a:solidFill>
              </a:rPr>
              <a:t>]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baris</a:t>
            </a:r>
            <a:r>
              <a:rPr lang="en-US" sz="3200" b="1" dirty="0" smtClean="0">
                <a:solidFill>
                  <a:srgbClr val="FF0000"/>
                </a:solidFill>
              </a:rPr>
              <a:t> 227 </a:t>
            </a:r>
            <a:r>
              <a:rPr lang="en-US" sz="3200" b="1" dirty="0" err="1" smtClean="0">
                <a:solidFill>
                  <a:srgbClr val="FF0000"/>
                </a:solidFill>
              </a:rPr>
              <a:t>menjadi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900" indent="-342900">
              <a:buFont typeface="+mj-lt"/>
              <a:buAutoNum type="arabicParenR" startAt="2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7719" y="2981455"/>
            <a:ext cx="665468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$</a:t>
            </a:r>
            <a:r>
              <a:rPr lang="en-US" sz="2400" b="1" dirty="0" err="1"/>
              <a:t>autoload</a:t>
            </a:r>
            <a:r>
              <a:rPr lang="en-US" sz="2400" b="1" dirty="0"/>
              <a:t>['libraries'] = array('</a:t>
            </a:r>
            <a:r>
              <a:rPr lang="en-US" sz="2400" b="1" dirty="0" err="1"/>
              <a:t>database','session</a:t>
            </a:r>
            <a:r>
              <a:rPr lang="en-US" sz="2400" b="1" dirty="0"/>
              <a:t>');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7719" y="5019368"/>
            <a:ext cx="473175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$</a:t>
            </a:r>
            <a:r>
              <a:rPr lang="en-US" sz="2400" b="1" dirty="0" err="1"/>
              <a:t>config</a:t>
            </a:r>
            <a:r>
              <a:rPr lang="en-US" sz="2400" b="1" dirty="0"/>
              <a:t>['</a:t>
            </a:r>
            <a:r>
              <a:rPr lang="en-US" sz="2400" b="1" dirty="0" err="1"/>
              <a:t>encryption_key</a:t>
            </a:r>
            <a:r>
              <a:rPr lang="en-US" sz="2400" b="1" dirty="0"/>
              <a:t>'] = 'x</a:t>
            </a:r>
            <a:r>
              <a:rPr lang="en-US" sz="2800" b="1" dirty="0"/>
              <a:t>';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3292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view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form_login.php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096" y="2205318"/>
            <a:ext cx="7649763" cy="36933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&lt;html&gt;</a:t>
            </a:r>
          </a:p>
          <a:p>
            <a:r>
              <a:rPr lang="en-US" b="1" dirty="0"/>
              <a:t>&lt;head&gt;</a:t>
            </a:r>
          </a:p>
          <a:p>
            <a:r>
              <a:rPr lang="en-US" b="1" dirty="0"/>
              <a:t>&lt;title&gt; Login form  &lt;/title&gt;</a:t>
            </a:r>
          </a:p>
          <a:p>
            <a:r>
              <a:rPr lang="en-US" b="1" dirty="0"/>
              <a:t>&lt;body&gt;</a:t>
            </a:r>
          </a:p>
          <a:p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form_open</a:t>
            </a:r>
            <a:r>
              <a:rPr lang="en-US" b="1" dirty="0"/>
              <a:t>('login/</a:t>
            </a:r>
            <a:r>
              <a:rPr lang="en-US" b="1" dirty="0" err="1"/>
              <a:t>form_login</a:t>
            </a:r>
            <a:r>
              <a:rPr lang="en-US" b="1" dirty="0"/>
              <a:t>');  ?&gt;</a:t>
            </a:r>
          </a:p>
          <a:p>
            <a:r>
              <a:rPr lang="en-US" b="1" dirty="0"/>
              <a:t>&lt;table&gt;</a:t>
            </a:r>
          </a:p>
          <a:p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	&lt;td </a:t>
            </a:r>
            <a:r>
              <a:rPr lang="en-US" b="1" dirty="0" err="1"/>
              <a:t>colspan</a:t>
            </a:r>
            <a:r>
              <a:rPr lang="en-US" b="1" dirty="0"/>
              <a:t>="2"&gt; &lt;h2&gt; Form login  &lt;/h2&gt; &lt;/td&gt;</a:t>
            </a:r>
          </a:p>
          <a:p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	&lt;td&gt; username : &lt;/td&gt;</a:t>
            </a:r>
          </a:p>
          <a:p>
            <a:r>
              <a:rPr lang="en-US" b="1" dirty="0"/>
              <a:t>	&lt;td&gt; 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form_input</a:t>
            </a:r>
            <a:r>
              <a:rPr lang="en-US" b="1" dirty="0"/>
              <a:t>('username'); ?&gt; &lt;/td&gt;</a:t>
            </a:r>
          </a:p>
          <a:p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198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Lanjutan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view.php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84832"/>
            <a:ext cx="6468035" cy="36933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	&lt;td&gt; password : &lt;/td&gt;</a:t>
            </a:r>
          </a:p>
          <a:p>
            <a:r>
              <a:rPr lang="en-US" b="1" dirty="0"/>
              <a:t>	&lt;td&gt; 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form_input</a:t>
            </a:r>
            <a:r>
              <a:rPr lang="en-US" b="1" dirty="0"/>
              <a:t>('password'); ?&gt; &lt;/td&gt;</a:t>
            </a:r>
          </a:p>
          <a:p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endParaRPr lang="en-US" b="1" dirty="0"/>
          </a:p>
          <a:p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r>
              <a:rPr lang="en-US" b="1" dirty="0"/>
              <a:t>	&lt;td&gt; 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form_submit</a:t>
            </a:r>
            <a:r>
              <a:rPr lang="en-US" b="1" dirty="0"/>
              <a:t>('</a:t>
            </a:r>
            <a:r>
              <a:rPr lang="en-US" b="1" dirty="0" err="1"/>
              <a:t>submit','login</a:t>
            </a:r>
            <a:r>
              <a:rPr lang="en-US" b="1" dirty="0"/>
              <a:t>'); ?&gt; &lt;/td&gt;</a:t>
            </a:r>
          </a:p>
          <a:p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endParaRPr lang="en-US" b="1" dirty="0"/>
          </a:p>
          <a:p>
            <a:r>
              <a:rPr lang="en-US" b="1" dirty="0"/>
              <a:t>&lt;/table&gt;</a:t>
            </a:r>
          </a:p>
          <a:p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echo </a:t>
            </a:r>
            <a:r>
              <a:rPr lang="en-US" b="1" dirty="0" err="1"/>
              <a:t>form_close</a:t>
            </a:r>
            <a:r>
              <a:rPr lang="en-US" b="1" dirty="0"/>
              <a:t>(); ?&gt;</a:t>
            </a:r>
          </a:p>
          <a:p>
            <a:r>
              <a:rPr lang="en-US" b="1" dirty="0"/>
              <a:t>&lt;/body&gt;</a:t>
            </a:r>
          </a:p>
          <a:p>
            <a:r>
              <a:rPr lang="en-US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89537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model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mdl_login.php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741" y="2084832"/>
            <a:ext cx="6965577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?</a:t>
            </a:r>
            <a:r>
              <a:rPr lang="en-US" b="1" dirty="0" err="1"/>
              <a:t>php</a:t>
            </a:r>
            <a:endParaRPr lang="en-US" b="1" dirty="0"/>
          </a:p>
          <a:p>
            <a:r>
              <a:rPr lang="en-US" b="1" dirty="0"/>
              <a:t>class </a:t>
            </a:r>
            <a:r>
              <a:rPr lang="en-US" b="1" dirty="0" err="1"/>
              <a:t>Mdl_login</a:t>
            </a:r>
            <a:r>
              <a:rPr lang="en-US" b="1" dirty="0"/>
              <a:t> extends </a:t>
            </a:r>
            <a:r>
              <a:rPr lang="en-US" b="1" dirty="0" err="1"/>
              <a:t>CI_Model</a:t>
            </a:r>
            <a:r>
              <a:rPr lang="en-US" b="1" dirty="0"/>
              <a:t> {</a:t>
            </a:r>
          </a:p>
          <a:p>
            <a:r>
              <a:rPr lang="en-US" b="1" dirty="0"/>
              <a:t> function __construct()</a:t>
            </a:r>
          </a:p>
          <a:p>
            <a:r>
              <a:rPr lang="en-US" b="1" dirty="0"/>
              <a:t> {</a:t>
            </a:r>
          </a:p>
          <a:p>
            <a:r>
              <a:rPr lang="en-US" b="1" dirty="0"/>
              <a:t> 	//cell the model constructor</a:t>
            </a:r>
          </a:p>
          <a:p>
            <a:r>
              <a:rPr lang="en-US" b="1" dirty="0"/>
              <a:t>	parent::__construct();</a:t>
            </a:r>
          </a:p>
          <a:p>
            <a:r>
              <a:rPr lang="en-US" b="1" dirty="0"/>
              <a:t> }</a:t>
            </a:r>
          </a:p>
          <a:p>
            <a:r>
              <a:rPr lang="en-US" b="1" dirty="0"/>
              <a:t> function </a:t>
            </a:r>
            <a:r>
              <a:rPr lang="en-US" b="1" dirty="0" err="1"/>
              <a:t>check_user</a:t>
            </a:r>
            <a:r>
              <a:rPr lang="en-US" b="1" dirty="0"/>
              <a:t>($</a:t>
            </a:r>
            <a:r>
              <a:rPr lang="en-US" b="1" dirty="0" err="1"/>
              <a:t>u,$p</a:t>
            </a:r>
            <a:r>
              <a:rPr lang="en-US" b="1" dirty="0"/>
              <a:t>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   $this-&gt;</a:t>
            </a:r>
            <a:r>
              <a:rPr lang="en-US" b="1" dirty="0" err="1"/>
              <a:t>db</a:t>
            </a:r>
            <a:r>
              <a:rPr lang="en-US" b="1" dirty="0"/>
              <a:t>-&gt;select('</a:t>
            </a:r>
            <a:r>
              <a:rPr lang="en-US" b="1" dirty="0" err="1"/>
              <a:t>id_user,nama,fullname</a:t>
            </a:r>
            <a:r>
              <a:rPr lang="en-US" b="1" dirty="0"/>
              <a:t>')</a:t>
            </a:r>
          </a:p>
          <a:p>
            <a:r>
              <a:rPr lang="en-US" b="1" dirty="0"/>
              <a:t>   -&gt;from('users')</a:t>
            </a:r>
          </a:p>
          <a:p>
            <a:r>
              <a:rPr lang="en-US" b="1" dirty="0"/>
              <a:t>   -&gt;where('</a:t>
            </a:r>
            <a:r>
              <a:rPr lang="en-US" b="1" dirty="0" err="1"/>
              <a:t>nama</a:t>
            </a:r>
            <a:r>
              <a:rPr lang="en-US" b="1" dirty="0"/>
              <a:t>',$u)</a:t>
            </a:r>
          </a:p>
          <a:p>
            <a:r>
              <a:rPr lang="en-US" b="1" dirty="0"/>
              <a:t>   -&gt;where('</a:t>
            </a:r>
            <a:r>
              <a:rPr lang="en-US" b="1" dirty="0" err="1"/>
              <a:t>pass',$p</a:t>
            </a:r>
            <a:r>
              <a:rPr lang="en-US" b="1" dirty="0"/>
              <a:t>)</a:t>
            </a:r>
          </a:p>
          <a:p>
            <a:r>
              <a:rPr lang="en-US" b="1" dirty="0"/>
              <a:t>   -&gt;limit(1);</a:t>
            </a:r>
          </a:p>
          <a:p>
            <a:r>
              <a:rPr lang="en-US" b="1" dirty="0"/>
              <a:t>   $q=$this-&gt;</a:t>
            </a:r>
            <a:r>
              <a:rPr lang="en-US" b="1" dirty="0" err="1"/>
              <a:t>db</a:t>
            </a:r>
            <a:r>
              <a:rPr lang="en-US" b="1" dirty="0"/>
              <a:t>-&gt;get();</a:t>
            </a:r>
          </a:p>
        </p:txBody>
      </p:sp>
    </p:spTree>
    <p:extLst>
      <p:ext uri="{BB962C8B-B14F-4D97-AF65-F5344CB8AC3E}">
        <p14:creationId xmlns:p14="http://schemas.microsoft.com/office/powerpoint/2010/main" val="135511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543" y="114569"/>
            <a:ext cx="7290054" cy="149961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Lanjutan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mdl_login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3952" y="1323025"/>
            <a:ext cx="7749742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if($q-&gt;</a:t>
            </a:r>
            <a:r>
              <a:rPr lang="en-US" b="1" dirty="0" err="1"/>
              <a:t>num_rows</a:t>
            </a:r>
            <a:r>
              <a:rPr lang="en-US" b="1" dirty="0"/>
              <a:t>()==1)</a:t>
            </a:r>
          </a:p>
          <a:p>
            <a:r>
              <a:rPr lang="en-US" b="1" dirty="0"/>
              <a:t>   {</a:t>
            </a:r>
          </a:p>
          <a:p>
            <a:r>
              <a:rPr lang="en-US" b="1" dirty="0"/>
              <a:t>   		$d=$q-&gt;row();</a:t>
            </a:r>
          </a:p>
          <a:p>
            <a:r>
              <a:rPr lang="en-US" b="1" dirty="0"/>
              <a:t>   		$data=array(</a:t>
            </a:r>
          </a:p>
          <a:p>
            <a:r>
              <a:rPr lang="en-US" b="1" dirty="0"/>
              <a:t>   		'</a:t>
            </a:r>
            <a:r>
              <a:rPr lang="en-US" b="1" dirty="0" err="1"/>
              <a:t>id_user</a:t>
            </a:r>
            <a:r>
              <a:rPr lang="en-US" b="1" dirty="0"/>
              <a:t>' =&gt; $</a:t>
            </a:r>
            <a:r>
              <a:rPr lang="en-US" b="1" dirty="0" smtClean="0"/>
              <a:t>d,</a:t>
            </a:r>
            <a:endParaRPr lang="en-US" b="1" dirty="0"/>
          </a:p>
          <a:p>
            <a:r>
              <a:rPr lang="en-US" b="1" dirty="0"/>
              <a:t>   		'</a:t>
            </a:r>
            <a:r>
              <a:rPr lang="en-US" b="1" dirty="0" err="1"/>
              <a:t>nama</a:t>
            </a:r>
            <a:r>
              <a:rPr lang="en-US" b="1" dirty="0"/>
              <a:t>'    </a:t>
            </a:r>
            <a:r>
              <a:rPr lang="en-US" b="1" dirty="0" smtClean="0"/>
              <a:t>=&gt;$d,</a:t>
            </a:r>
            <a:endParaRPr lang="en-US" b="1" dirty="0"/>
          </a:p>
          <a:p>
            <a:r>
              <a:rPr lang="en-US" b="1" dirty="0"/>
              <a:t>   		'</a:t>
            </a:r>
            <a:r>
              <a:rPr lang="en-US" b="1" dirty="0" err="1"/>
              <a:t>fullname</a:t>
            </a:r>
            <a:r>
              <a:rPr lang="en-US" b="1" dirty="0" smtClean="0"/>
              <a:t>'=&gt;$d,</a:t>
            </a:r>
            <a:endParaRPr lang="en-US" b="1" dirty="0"/>
          </a:p>
          <a:p>
            <a:r>
              <a:rPr lang="en-US" b="1" dirty="0"/>
              <a:t>   		'status'  =&gt;1,</a:t>
            </a:r>
          </a:p>
          <a:p>
            <a:r>
              <a:rPr lang="en-US" b="1" dirty="0"/>
              <a:t>   		);</a:t>
            </a:r>
          </a:p>
          <a:p>
            <a:r>
              <a:rPr lang="en-US" b="1" dirty="0"/>
              <a:t>   		$this -&gt;session-&gt;</a:t>
            </a:r>
            <a:r>
              <a:rPr lang="en-US" b="1" dirty="0" err="1"/>
              <a:t>set_userdata</a:t>
            </a:r>
            <a:r>
              <a:rPr lang="en-US" b="1" dirty="0"/>
              <a:t>($data);</a:t>
            </a:r>
          </a:p>
          <a:p>
            <a:r>
              <a:rPr lang="en-US" b="1" dirty="0"/>
              <a:t>   		return 1;</a:t>
            </a:r>
          </a:p>
          <a:p>
            <a:r>
              <a:rPr lang="en-US" b="1" dirty="0"/>
              <a:t>    }</a:t>
            </a:r>
          </a:p>
          <a:p>
            <a:r>
              <a:rPr lang="en-US" b="1" dirty="0"/>
              <a:t>   else</a:t>
            </a:r>
          </a:p>
          <a:p>
            <a:r>
              <a:rPr lang="en-US" b="1" dirty="0"/>
              <a:t>   {</a:t>
            </a:r>
          </a:p>
          <a:p>
            <a:r>
              <a:rPr lang="en-US" b="1" dirty="0"/>
              <a:t>   	return 0;</a:t>
            </a:r>
          </a:p>
          <a:p>
            <a:r>
              <a:rPr lang="en-US" b="1" dirty="0"/>
              <a:t>   }</a:t>
            </a:r>
          </a:p>
          <a:p>
            <a:r>
              <a:rPr lang="en-US" b="1" dirty="0"/>
              <a:t>}</a:t>
            </a:r>
          </a:p>
          <a:p>
            <a:r>
              <a:rPr lang="en-US" b="1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837697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1264</TotalTime>
  <Words>219</Words>
  <Application>Microsoft Office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Pertemuan 5</vt:lpstr>
      <vt:lpstr>PowerPoint Presentation</vt:lpstr>
      <vt:lpstr>Buat controller baru dengan nama login.php</vt:lpstr>
      <vt:lpstr>Lanjutan dari login.php</vt:lpstr>
      <vt:lpstr>PowerPoint Presentation</vt:lpstr>
      <vt:lpstr>Membuat view dengan nama form_login.php</vt:lpstr>
      <vt:lpstr>Lanjutan dari view.php</vt:lpstr>
      <vt:lpstr>Membuat model dengan nama mdl_login.php</vt:lpstr>
      <vt:lpstr>Lanjutan dari mdl_login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andris sahata</dc:creator>
  <cp:lastModifiedBy>andris sahata</cp:lastModifiedBy>
  <cp:revision>9</cp:revision>
  <dcterms:created xsi:type="dcterms:W3CDTF">2013-10-22T04:39:08Z</dcterms:created>
  <dcterms:modified xsi:type="dcterms:W3CDTF">2013-10-23T01:43:39Z</dcterms:modified>
</cp:coreProperties>
</file>