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9" r:id="rId3"/>
    <p:sldId id="257" r:id="rId4"/>
    <p:sldId id="258" r:id="rId5"/>
    <p:sldId id="278" r:id="rId6"/>
    <p:sldId id="281" r:id="rId7"/>
    <p:sldId id="280" r:id="rId8"/>
    <p:sldId id="266" r:id="rId9"/>
    <p:sldId id="273" r:id="rId10"/>
    <p:sldId id="274" r:id="rId11"/>
    <p:sldId id="279" r:id="rId12"/>
    <p:sldId id="28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F2FF6A-3FF8-48C6-91BE-8833CCA7336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33600"/>
            <a:ext cx="7406640" cy="2286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TUGAS PERSENTASI KELOMPOK </a:t>
            </a:r>
            <a:br>
              <a:rPr lang="en-US" dirty="0" smtClean="0"/>
            </a:br>
            <a:r>
              <a:rPr lang="en-US" dirty="0" smtClean="0"/>
              <a:t>PERTEMUAN 9 - 15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BAB II</a:t>
            </a:r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TEORI DAN PEMBAHASAN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2.1		</a:t>
            </a:r>
            <a:r>
              <a:rPr lang="en-US" sz="2800" dirty="0" err="1" smtClean="0"/>
              <a:t>Teori</a:t>
            </a:r>
            <a:endParaRPr lang="en-US" sz="2800" dirty="0" smtClean="0"/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2.2		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/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endParaRPr lang="en-US" sz="2800" dirty="0" smtClean="0"/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BAB III</a:t>
            </a:r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KESIMPULAN DAN SARAN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3.1 		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3.2		Saran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DAFTAR PUSTAKA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LAMPIRAN-LAMPIRAN</a:t>
            </a:r>
          </a:p>
          <a:p>
            <a:pPr marL="571500" indent="-5715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Catatan </a:t>
            </a:r>
            <a:r>
              <a:rPr lang="id-ID" dirty="0"/>
              <a:t>:  </a:t>
            </a:r>
            <a:endParaRPr lang="en-US" dirty="0"/>
          </a:p>
          <a:p>
            <a:pPr algn="just"/>
            <a:r>
              <a:rPr lang="id-ID" dirty="0"/>
              <a:t>Pada Saat Persentasi Apabila salah satu Anggota Kelompok tidak hadir tanpa keterangan di anggap gugur </a:t>
            </a:r>
            <a:r>
              <a:rPr lang="en-US" dirty="0"/>
              <a:t>.  </a:t>
            </a:r>
            <a:endParaRPr lang="en-US" dirty="0" smtClean="0"/>
          </a:p>
          <a:p>
            <a:pPr algn="just"/>
            <a:r>
              <a:rPr lang="id-ID" dirty="0" smtClean="0"/>
              <a:t>Pada Saat Persentasi Apabila salah satu Anggota Kelompok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.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 copy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err="1" smtClean="0"/>
              <a:t>kelompok</a:t>
            </a:r>
            <a:r>
              <a:rPr lang="en-US" smtClean="0"/>
              <a:t> memiliki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hard/soft copy</a:t>
            </a:r>
            <a:endParaRPr lang="en-US" dirty="0"/>
          </a:p>
          <a:p>
            <a:pPr algn="just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persentasi</a:t>
            </a:r>
            <a:r>
              <a:rPr lang="en-US" dirty="0"/>
              <a:t>  </a:t>
            </a:r>
            <a:r>
              <a:rPr lang="en-US" dirty="0" err="1"/>
              <a:t>dilakukan</a:t>
            </a:r>
            <a:r>
              <a:rPr lang="en-US" dirty="0"/>
              <a:t> Quiz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JUDUL</a:t>
            </a:r>
          </a:p>
          <a:p>
            <a:pPr marL="0" indent="0" algn="ctr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Ajukan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 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Indonesia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:</a:t>
            </a:r>
          </a:p>
          <a:p>
            <a:pPr marL="0" indent="0" algn="ctr">
              <a:buNone/>
            </a:pPr>
            <a:r>
              <a:rPr lang="en-US" sz="2400" dirty="0" err="1" smtClean="0"/>
              <a:t>Kelompok</a:t>
            </a:r>
            <a:r>
              <a:rPr lang="en-US" sz="2400" dirty="0" smtClean="0"/>
              <a:t>/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err="1" smtClean="0"/>
              <a:t>Nama</a:t>
            </a:r>
            <a:r>
              <a:rPr lang="en-US" sz="2400" dirty="0" smtClean="0"/>
              <a:t>/</a:t>
            </a:r>
            <a:r>
              <a:rPr lang="en-US" sz="2400" dirty="0" err="1" smtClean="0"/>
              <a:t>Nim</a:t>
            </a:r>
            <a:r>
              <a:rPr lang="en-US" sz="2400" dirty="0" smtClean="0"/>
              <a:t> 			: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LOGO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PROGRAM STUDI……</a:t>
            </a:r>
          </a:p>
          <a:p>
            <a:pPr marL="0" indent="0" algn="ctr">
              <a:buNone/>
            </a:pPr>
            <a:r>
              <a:rPr lang="en-US" sz="2400" dirty="0" smtClean="0"/>
              <a:t>FAKULTAS ILMU SOSIAL DAN ILMU  POLITIK</a:t>
            </a:r>
          </a:p>
          <a:p>
            <a:pPr marL="0" indent="0" algn="ctr">
              <a:buNone/>
            </a:pPr>
            <a:r>
              <a:rPr lang="en-US" sz="2400" dirty="0" smtClean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 smtClean="0"/>
              <a:t>BANDUNG </a:t>
            </a:r>
          </a:p>
          <a:p>
            <a:pPr marL="0" indent="0" algn="ctr">
              <a:buNone/>
            </a:pPr>
            <a:r>
              <a:rPr lang="en-US" sz="2400" dirty="0" smtClean="0"/>
              <a:t>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3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00288" cy="9445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PENILAIAN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628888" cy="48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Tim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Penyaji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akalah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yang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penyampain</a:t>
            </a:r>
            <a:r>
              <a:rPr lang="en-US" dirty="0" smtClean="0"/>
              <a:t> (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persentasi</a:t>
            </a:r>
            <a:r>
              <a:rPr lang="en-US" dirty="0" smtClean="0"/>
              <a:t>)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/personal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persentasi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Keaktifan</a:t>
            </a:r>
            <a:r>
              <a:rPr lang="en-US" dirty="0" smtClean="0"/>
              <a:t>/</a:t>
            </a:r>
            <a:r>
              <a:rPr lang="en-US" dirty="0" err="1" smtClean="0"/>
              <a:t>Inisiatif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/personal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Disiplin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/Performance</a:t>
            </a:r>
          </a:p>
          <a:p>
            <a:pPr marL="596646" indent="-514350" algn="just">
              <a:buFont typeface="+mj-lt"/>
              <a:buAutoNum type="arabicPeriod"/>
            </a:pP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800600"/>
          </a:xfrm>
        </p:spPr>
        <p:txBody>
          <a:bodyPr rtlCol="0"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bg1"/>
                </a:solidFill>
              </a:rPr>
              <a:t>TUGAS  -  SETELAH UTS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BUAT </a:t>
            </a:r>
            <a:r>
              <a:rPr lang="id-ID" dirty="0" smtClean="0"/>
              <a:t>7 (TUJUH) KELOMPOK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SETIAP KELOMPOK TERDIRI DARI</a:t>
            </a:r>
            <a:r>
              <a:rPr lang="en-US" dirty="0" smtClean="0"/>
              <a:t> HASIL PEMBAGIAN JUMLAH KELAS</a:t>
            </a:r>
            <a:endParaRPr lang="id-ID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MATERI</a:t>
            </a:r>
            <a:r>
              <a:rPr lang="en-US" dirty="0" smtClean="0"/>
              <a:t> </a:t>
            </a:r>
            <a:r>
              <a:rPr lang="id-ID" dirty="0" smtClean="0"/>
              <a:t>TERDIRI </a:t>
            </a:r>
            <a:r>
              <a:rPr lang="id-ID" dirty="0" smtClean="0"/>
              <a:t>DARI </a:t>
            </a:r>
            <a:r>
              <a:rPr lang="en-US" dirty="0"/>
              <a:t>7</a:t>
            </a:r>
            <a:r>
              <a:rPr lang="id-ID" dirty="0" smtClean="0"/>
              <a:t> (</a:t>
            </a:r>
            <a:r>
              <a:rPr lang="en-US" dirty="0" smtClean="0"/>
              <a:t>TUJUH </a:t>
            </a:r>
            <a:r>
              <a:rPr lang="id-ID" dirty="0" smtClean="0"/>
              <a:t>) TOPIK </a:t>
            </a:r>
            <a:endParaRPr lang="en-US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dirty="0" smtClean="0"/>
              <a:t>PERSENTASI </a:t>
            </a:r>
            <a:r>
              <a:rPr lang="en-US" dirty="0" smtClean="0"/>
              <a:t>DIMULAI PERTEMUAN KE-2 SETELAH UTS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dirty="0" smtClean="0"/>
              <a:t>SATELAH PERSENTASI DILAKUKAN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TUGAS  MATERI KELOMPOK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943392"/>
              </p:ext>
            </p:extLst>
          </p:nvPr>
        </p:nvGraphicFramePr>
        <p:xfrm>
          <a:off x="914399" y="1143000"/>
          <a:ext cx="7772400" cy="4850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257800"/>
                <a:gridCol w="1752600"/>
              </a:tblGrid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KEL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MATERI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KET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itchFamily="2" charset="2"/>
                        <a:buNone/>
                      </a:pPr>
                      <a:r>
                        <a:rPr lang="en-US" sz="2400" dirty="0" err="1" smtClean="0"/>
                        <a:t>Krisis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ekonomi</a:t>
                      </a:r>
                      <a:endParaRPr lang="en-US" sz="2400" baseline="0" dirty="0" smtClean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just"/>
                      <a:endParaRPr lang="en-US" sz="2400" dirty="0" smtClean="0"/>
                    </a:p>
                    <a:p>
                      <a:pPr algn="just"/>
                      <a:r>
                        <a:rPr lang="en-US" sz="2400" dirty="0" err="1" smtClean="0"/>
                        <a:t>Sertakan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kasus</a:t>
                      </a:r>
                      <a:endParaRPr lang="en-US" sz="2400" dirty="0" smtClean="0"/>
                    </a:p>
                    <a:p>
                      <a:pPr algn="just"/>
                      <a:r>
                        <a:rPr lang="en-US" sz="2400" dirty="0" smtClean="0"/>
                        <a:t>Down</a:t>
                      </a:r>
                    </a:p>
                    <a:p>
                      <a:pPr algn="just"/>
                      <a:r>
                        <a:rPr lang="en-US" sz="2400" dirty="0" smtClean="0"/>
                        <a:t>Load</a:t>
                      </a:r>
                    </a:p>
                    <a:p>
                      <a:pPr algn="just"/>
                      <a:r>
                        <a:rPr lang="en-US" sz="2400" dirty="0" smtClean="0"/>
                        <a:t>&amp;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just"/>
                      <a:r>
                        <a:rPr lang="en-US" sz="2400" baseline="0" dirty="0" err="1" smtClean="0"/>
                        <a:t>Jawaban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just"/>
                      <a:r>
                        <a:rPr lang="en-US" sz="2400" baseline="0" dirty="0" err="1" smtClean="0"/>
                        <a:t>Beberapa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isu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penting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Kerentanan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terhadap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krisis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ekonomi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Kemiskinan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kesenjangan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pendapatan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Apbn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kebijakan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fiskal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utang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ln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kebijakan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moneter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Pelaku-pelaku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ekonomi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/>
                        <a:t>Daya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saing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liberalisasi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perdagangan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internasional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0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8683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id-ID" sz="3200" b="1" dirty="0" smtClean="0"/>
              <a:t>SISTEMATIKA PERSENTASI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rtlCol="0">
            <a:normAutofit lnSpcReduction="1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Makalah di buat dalam  bentuk Word </a:t>
            </a:r>
            <a:r>
              <a:rPr lang="en-US" sz="2800" dirty="0"/>
              <a:t>D</a:t>
            </a:r>
            <a:r>
              <a:rPr lang="id-ID" sz="2800" dirty="0" smtClean="0"/>
              <a:t>ocument Jenis Huruf Times  New Roman ukuran 12 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Kemudian untuk persentasi di buat dalam bentuk power point : Jenis Huruf Times  New Roman (Ukuran 28 untuk judul,  ukuran 24 untuk pengetikan isi)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Makalah  dalam bentuk word di Print Out untuk Pembimbing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Setelah direvisi baik Makalah Dalam Word Maupun Power point.  Di kumpulkan dalam bentuk CD Satu minggu setelah persentasi.</a:t>
            </a:r>
            <a:endParaRPr lang="en-US" sz="2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lphaLcParenR"/>
              <a:defRPr/>
            </a:pPr>
            <a:endParaRPr lang="id-ID" sz="3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lphaLcParenR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7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041619"/>
              </p:ext>
            </p:extLst>
          </p:nvPr>
        </p:nvGraphicFramePr>
        <p:xfrm>
          <a:off x="698500" y="1524000"/>
          <a:ext cx="7683500" cy="504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3100"/>
                <a:gridCol w="1752600"/>
                <a:gridCol w="1447800"/>
              </a:tblGrid>
              <a:tr h="7473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/</a:t>
                      </a:r>
                    </a:p>
                    <a:p>
                      <a:pPr algn="ctr"/>
                      <a:r>
                        <a:rPr lang="en-US" dirty="0" err="1" smtClean="0"/>
                        <a:t>Penyaji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 </a:t>
                      </a:r>
                    </a:p>
                    <a:p>
                      <a:pPr algn="ctr"/>
                      <a:r>
                        <a:rPr lang="en-US" dirty="0" err="1" smtClean="0"/>
                        <a:t>Penelaah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 </a:t>
                      </a:r>
                    </a:p>
                    <a:p>
                      <a:pPr algn="ctr"/>
                      <a:r>
                        <a:rPr lang="en-US" dirty="0" err="1" smtClean="0"/>
                        <a:t>Notulen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33010"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1. </a:t>
                      </a:r>
                      <a:r>
                        <a:rPr lang="en-US" sz="1800" dirty="0" err="1" smtClean="0"/>
                        <a:t>Krisis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Ekonomi</a:t>
                      </a:r>
                      <a:endParaRPr lang="en-US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3301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Kerentanaan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Terhadap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Krisis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4738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</a:t>
                      </a:r>
                      <a:r>
                        <a:rPr lang="en-US" sz="1800" dirty="0" err="1" smtClean="0"/>
                        <a:t>Kemiskinan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Kesenjangan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47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</a:t>
                      </a:r>
                      <a:r>
                        <a:rPr lang="en-US" sz="1800" dirty="0" smtClean="0"/>
                        <a:t>APBN,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Kebijakan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Fiskal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Utang</a:t>
                      </a:r>
                      <a:r>
                        <a:rPr lang="en-US" sz="1800" baseline="0" dirty="0" smtClean="0"/>
                        <a:t> LN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33010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dirty="0" err="1" smtClean="0"/>
                        <a:t>Sektor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Kebijakan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Moneter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3301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Pelaku-pelaku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106769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saing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Liberalisasi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Perdaganagn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Internasional</a:t>
                      </a:r>
                      <a:endParaRPr lang="en-US" sz="1800" dirty="0" smtClean="0"/>
                    </a:p>
                    <a:p>
                      <a:pPr marL="266700" indent="-266700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28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768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943600"/>
          </a:xfrm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Penyaji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makalah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/>
              <a:t> </a:t>
            </a:r>
            <a:r>
              <a:rPr lang="en-US" sz="2400" dirty="0" err="1" smtClean="0"/>
              <a:t>sistematika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Isu2 </a:t>
            </a:r>
            <a:r>
              <a:rPr lang="en-US" sz="2400" dirty="0" err="1" smtClean="0"/>
              <a:t>penting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Mempersentasikan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Mempersilakan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penelaah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membacakan</a:t>
            </a:r>
            <a:r>
              <a:rPr lang="en-US" sz="2400" dirty="0" smtClean="0"/>
              <a:t> </a:t>
            </a:r>
            <a:r>
              <a:rPr lang="en-US" sz="2400" dirty="0" err="1" smtClean="0"/>
              <a:t>risalah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Mempersilakan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Mempersentasikan</a:t>
            </a:r>
            <a:r>
              <a:rPr lang="en-US" sz="2400" dirty="0" smtClean="0"/>
              <a:t>  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s.d.a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838200"/>
            <a:ext cx="3657600" cy="5943600"/>
          </a:xfrm>
          <a:solidFill>
            <a:schemeClr val="bg1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selain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penyaji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penelaah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notulen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Isu2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portofolio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Membuat</a:t>
            </a:r>
            <a:r>
              <a:rPr lang="en-US" sz="2400" dirty="0" smtClean="0"/>
              <a:t> pertanyaan2 min.  5 yang </a:t>
            </a:r>
            <a:r>
              <a:rPr lang="en-US" sz="2400" dirty="0" err="1" smtClean="0"/>
              <a:t>berbobot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menyimak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endParaRPr lang="en-US" sz="2400" dirty="0" smtClean="0"/>
          </a:p>
          <a:p>
            <a:pPr algn="just"/>
            <a:r>
              <a:rPr lang="en-US" sz="2400" dirty="0" smtClean="0"/>
              <a:t>Masing2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klp</a:t>
            </a:r>
            <a:r>
              <a:rPr lang="en-US" sz="2400" dirty="0" smtClean="0"/>
              <a:t>. </a:t>
            </a:r>
            <a:r>
              <a:rPr lang="en-US" sz="2400" dirty="0" err="1"/>
              <a:t>m</a:t>
            </a:r>
            <a:r>
              <a:rPr lang="en-US" sz="2400" dirty="0" err="1" smtClean="0"/>
              <a:t>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ringksan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persiapan</a:t>
            </a:r>
            <a:r>
              <a:rPr lang="en-US" sz="2400" dirty="0" smtClean="0"/>
              <a:t> quiz </a:t>
            </a:r>
            <a:r>
              <a:rPr lang="en-US" sz="2400" dirty="0" err="1" smtClean="0"/>
              <a:t>dan</a:t>
            </a:r>
            <a:r>
              <a:rPr lang="en-US" sz="2400" dirty="0" smtClean="0"/>
              <a:t> masukan2, tambahan2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penyaji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64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TUGAS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090446"/>
              </p:ext>
            </p:extLst>
          </p:nvPr>
        </p:nvGraphicFramePr>
        <p:xfrm>
          <a:off x="990600" y="1143002"/>
          <a:ext cx="7924799" cy="4603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6943"/>
                <a:gridCol w="3067665"/>
                <a:gridCol w="1130191"/>
              </a:tblGrid>
              <a:tr h="3816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TIM  PENELAAH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TIM  NOTULEN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Ket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091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baseline="0" dirty="0" err="1" smtClean="0"/>
                        <a:t>Membacakan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risalah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tim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penyaji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selesai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penyaji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Mempersentasikan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makalahnya</a:t>
                      </a:r>
                      <a:endParaRPr lang="en-US" dirty="0" smtClean="0"/>
                    </a:p>
                    <a:p>
                      <a:pPr marL="0" indent="0" algn="just">
                        <a:tabLst>
                          <a:tab pos="0" algn="l"/>
                        </a:tabLst>
                      </a:pPr>
                      <a:r>
                        <a:rPr lang="en-US" baseline="0" dirty="0" smtClean="0"/>
                        <a:t>1) </a:t>
                      </a:r>
                      <a:r>
                        <a:rPr lang="en-US" baseline="0" dirty="0" err="1" smtClean="0"/>
                        <a:t>Teori</a:t>
                      </a:r>
                      <a:r>
                        <a:rPr lang="en-US" baseline="0" dirty="0" smtClean="0"/>
                        <a:t>  ; 2) </a:t>
                      </a:r>
                      <a:r>
                        <a:rPr lang="en-US" baseline="0" dirty="0" err="1" smtClean="0"/>
                        <a:t>Kasus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-268288" algn="just">
                        <a:tabLst>
                          <a:tab pos="173038" algn="l"/>
                        </a:tabLst>
                      </a:pPr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risalah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penyaji</a:t>
                      </a:r>
                      <a:r>
                        <a:rPr lang="en-US" baseline="0" dirty="0" smtClean="0"/>
                        <a:t>  1) </a:t>
                      </a:r>
                      <a:r>
                        <a:rPr lang="en-US" baseline="0" dirty="0" err="1" smtClean="0"/>
                        <a:t>Teori</a:t>
                      </a:r>
                      <a:r>
                        <a:rPr lang="en-US" baseline="0" dirty="0" smtClean="0"/>
                        <a:t>  ; 2) </a:t>
                      </a:r>
                      <a:r>
                        <a:rPr lang="en-US" baseline="0" dirty="0" err="1" smtClean="0"/>
                        <a:t>Kasus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kasus</a:t>
                      </a:r>
                      <a:endParaRPr lang="en-US" baseline="0" dirty="0" smtClean="0"/>
                    </a:p>
                    <a:p>
                      <a:pPr marL="268288" indent="-268288" algn="just">
                        <a:tabLst>
                          <a:tab pos="173038" algn="l"/>
                        </a:tabLst>
                      </a:pPr>
                      <a:endParaRPr lang="en-US" dirty="0" smtClean="0"/>
                    </a:p>
                    <a:p>
                      <a:pPr marL="268288" indent="-268288" algn="just">
                        <a:tabLst>
                          <a:tab pos="173038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</a:tr>
              <a:tr h="1006319">
                <a:tc>
                  <a:txBody>
                    <a:bodyPr/>
                    <a:lstStyle/>
                    <a:p>
                      <a:pPr marL="0" indent="0" algn="just">
                        <a:tabLst>
                          <a:tab pos="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-268288" algn="just"/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Menuliskan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pertanyaan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diskusi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</a:tr>
              <a:tr h="1006319">
                <a:tc gridSpan="3">
                  <a:txBody>
                    <a:bodyPr/>
                    <a:lstStyle/>
                    <a:p>
                      <a:pPr marL="0" indent="0" algn="just"/>
                      <a:r>
                        <a:rPr lang="en-US" dirty="0" err="1" smtClean="0"/>
                        <a:t>Setelah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ditutup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penelaah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Notulen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dikumpulkan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elektoronik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penyempurnaan</a:t>
                      </a:r>
                      <a:r>
                        <a:rPr lang="en-US" baseline="0" dirty="0" smtClean="0"/>
                        <a:t>  15’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SISTEMATIKA PEMBUATAN MAKALAH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BAB I 	</a:t>
            </a:r>
          </a:p>
          <a:p>
            <a:pPr marL="0" indent="0" algn="ctr">
              <a:buNone/>
            </a:pPr>
            <a:r>
              <a:rPr lang="en-US" dirty="0" smtClean="0"/>
              <a:t>PENDAHULUAN</a:t>
            </a:r>
          </a:p>
          <a:p>
            <a:pPr marL="0" indent="0">
              <a:buNone/>
            </a:pPr>
            <a:r>
              <a:rPr lang="en-US" dirty="0" smtClean="0"/>
              <a:t>1.1 	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1.2 	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1.3 	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1.4 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 (</a:t>
            </a:r>
            <a:r>
              <a:rPr lang="en-US" i="1" dirty="0" smtClean="0"/>
              <a:t>library Research)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buku-buku</a:t>
            </a:r>
            <a:r>
              <a:rPr lang="en-US" dirty="0" smtClean="0"/>
              <a:t>, diktat-diktat,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literatur-literatur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0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509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      TUGAS PERSENTASI KELOMPOK  PERTEMUAN 9 - 15 </vt:lpstr>
      <vt:lpstr>PowerPoint Presentation</vt:lpstr>
      <vt:lpstr>TUGAS  MATERI KELOMPOK</vt:lpstr>
      <vt:lpstr>SISTEMATIKA PERSENTASI </vt:lpstr>
      <vt:lpstr>Pembagian Kelompok</vt:lpstr>
      <vt:lpstr>Tugas Kelompok</vt:lpstr>
      <vt:lpstr>TUGAS</vt:lpstr>
      <vt:lpstr>SISTEMATIKA PEMBUATAN MAKALAH</vt:lpstr>
      <vt:lpstr>PowerPoint Presentation</vt:lpstr>
      <vt:lpstr>PowerPoint Presentation</vt:lpstr>
      <vt:lpstr>PowerPoint Presentation</vt:lpstr>
      <vt:lpstr>COVER</vt:lpstr>
      <vt:lpstr>PENILAIAN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PERSENTASI KELOMPOK  PERTEMUAN KE-9</dc:title>
  <dc:creator>Isniar</dc:creator>
  <cp:lastModifiedBy>Prof</cp:lastModifiedBy>
  <cp:revision>34</cp:revision>
  <dcterms:created xsi:type="dcterms:W3CDTF">2012-11-08T08:56:04Z</dcterms:created>
  <dcterms:modified xsi:type="dcterms:W3CDTF">2013-11-14T00:31:36Z</dcterms:modified>
</cp:coreProperties>
</file>