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5"/>
  </p:notesMasterIdLst>
  <p:handoutMasterIdLst>
    <p:handoutMasterId r:id="rId26"/>
  </p:handoutMasterIdLst>
  <p:sldIdLst>
    <p:sldId id="256" r:id="rId6"/>
    <p:sldId id="257" r:id="rId7"/>
    <p:sldId id="258" r:id="rId8"/>
    <p:sldId id="259" r:id="rId9"/>
    <p:sldId id="260" r:id="rId10"/>
    <p:sldId id="262" r:id="rId11"/>
    <p:sldId id="263" r:id="rId12"/>
    <p:sldId id="264" r:id="rId13"/>
    <p:sldId id="265" r:id="rId14"/>
    <p:sldId id="266" r:id="rId15"/>
    <p:sldId id="267" r:id="rId16"/>
    <p:sldId id="268" r:id="rId17"/>
    <p:sldId id="269" r:id="rId18"/>
    <p:sldId id="270" r:id="rId19"/>
    <p:sldId id="272" r:id="rId20"/>
    <p:sldId id="273" r:id="rId21"/>
    <p:sldId id="274" r:id="rId22"/>
    <p:sldId id="276" r:id="rId23"/>
    <p:sldId id="277" r:id="rId24"/>
  </p:sldIdLst>
  <p:sldSz cx="9144000" cy="6858000" type="screen4x3"/>
  <p:notesSz cx="6946900" cy="9283700"/>
  <p:defaultTextStyle>
    <a:defPPr>
      <a:defRPr lang="en-US"/>
    </a:defPPr>
    <a:lvl1pPr algn="l" rtl="0" fontAlgn="base">
      <a:spcBef>
        <a:spcPct val="0"/>
      </a:spcBef>
      <a:spcAft>
        <a:spcPct val="0"/>
      </a:spcAft>
      <a:defRPr sz="2400" b="1" kern="1200">
        <a:solidFill>
          <a:schemeClr val="tx1"/>
        </a:solidFill>
        <a:latin typeface="Arial" charset="0"/>
        <a:ea typeface="+mn-ea"/>
        <a:cs typeface="+mn-cs"/>
      </a:defRPr>
    </a:lvl1pPr>
    <a:lvl2pPr marL="457200" algn="l" rtl="0" fontAlgn="base">
      <a:spcBef>
        <a:spcPct val="0"/>
      </a:spcBef>
      <a:spcAft>
        <a:spcPct val="0"/>
      </a:spcAft>
      <a:defRPr sz="2400" b="1" kern="1200">
        <a:solidFill>
          <a:schemeClr val="tx1"/>
        </a:solidFill>
        <a:latin typeface="Arial" charset="0"/>
        <a:ea typeface="+mn-ea"/>
        <a:cs typeface="+mn-cs"/>
      </a:defRPr>
    </a:lvl2pPr>
    <a:lvl3pPr marL="914400" algn="l" rtl="0" fontAlgn="base">
      <a:spcBef>
        <a:spcPct val="0"/>
      </a:spcBef>
      <a:spcAft>
        <a:spcPct val="0"/>
      </a:spcAft>
      <a:defRPr sz="2400" b="1" kern="1200">
        <a:solidFill>
          <a:schemeClr val="tx1"/>
        </a:solidFill>
        <a:latin typeface="Arial" charset="0"/>
        <a:ea typeface="+mn-ea"/>
        <a:cs typeface="+mn-cs"/>
      </a:defRPr>
    </a:lvl3pPr>
    <a:lvl4pPr marL="1371600" algn="l" rtl="0" fontAlgn="base">
      <a:spcBef>
        <a:spcPct val="0"/>
      </a:spcBef>
      <a:spcAft>
        <a:spcPct val="0"/>
      </a:spcAft>
      <a:defRPr sz="2400" b="1" kern="1200">
        <a:solidFill>
          <a:schemeClr val="tx1"/>
        </a:solidFill>
        <a:latin typeface="Arial" charset="0"/>
        <a:ea typeface="+mn-ea"/>
        <a:cs typeface="+mn-cs"/>
      </a:defRPr>
    </a:lvl4pPr>
    <a:lvl5pPr marL="1828800" algn="l" rtl="0" fontAlgn="base">
      <a:spcBef>
        <a:spcPct val="0"/>
      </a:spcBef>
      <a:spcAft>
        <a:spcPct val="0"/>
      </a:spcAft>
      <a:defRPr sz="2400" b="1" kern="1200">
        <a:solidFill>
          <a:schemeClr val="tx1"/>
        </a:solidFill>
        <a:latin typeface="Arial" charset="0"/>
        <a:ea typeface="+mn-ea"/>
        <a:cs typeface="+mn-cs"/>
      </a:defRPr>
    </a:lvl5pPr>
    <a:lvl6pPr marL="2286000" algn="l" defTabSz="914400" rtl="0" eaLnBrk="1" latinLnBrk="0" hangingPunct="1">
      <a:defRPr sz="2400" b="1" kern="1200">
        <a:solidFill>
          <a:schemeClr val="tx1"/>
        </a:solidFill>
        <a:latin typeface="Arial" charset="0"/>
        <a:ea typeface="+mn-ea"/>
        <a:cs typeface="+mn-cs"/>
      </a:defRPr>
    </a:lvl6pPr>
    <a:lvl7pPr marL="2743200" algn="l" defTabSz="914400" rtl="0" eaLnBrk="1" latinLnBrk="0" hangingPunct="1">
      <a:defRPr sz="2400" b="1" kern="1200">
        <a:solidFill>
          <a:schemeClr val="tx1"/>
        </a:solidFill>
        <a:latin typeface="Arial" charset="0"/>
        <a:ea typeface="+mn-ea"/>
        <a:cs typeface="+mn-cs"/>
      </a:defRPr>
    </a:lvl7pPr>
    <a:lvl8pPr marL="3200400" algn="l" defTabSz="914400" rtl="0" eaLnBrk="1" latinLnBrk="0" hangingPunct="1">
      <a:defRPr sz="2400" b="1" kern="1200">
        <a:solidFill>
          <a:schemeClr val="tx1"/>
        </a:solidFill>
        <a:latin typeface="Arial" charset="0"/>
        <a:ea typeface="+mn-ea"/>
        <a:cs typeface="+mn-cs"/>
      </a:defRPr>
    </a:lvl8pPr>
    <a:lvl9pPr marL="3657600" algn="l" defTabSz="914400" rtl="0" eaLnBrk="1" latinLnBrk="0" hangingPunct="1">
      <a:defRPr sz="24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70" autoAdjust="0"/>
  </p:normalViewPr>
  <p:slideViewPr>
    <p:cSldViewPr>
      <p:cViewPr varScale="1">
        <p:scale>
          <a:sx n="48" d="100"/>
          <a:sy n="48" d="100"/>
        </p:scale>
        <p:origin x="-1146" y="-108"/>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09900" cy="463550"/>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defTabSz="927100" eaLnBrk="0" hangingPunct="0">
              <a:defRPr sz="1200" b="0">
                <a:latin typeface="Times New Roman" pitchFamily="18" charset="0"/>
              </a:defRPr>
            </a:lvl1pPr>
          </a:lstStyle>
          <a:p>
            <a:endParaRPr lang="en-US"/>
          </a:p>
        </p:txBody>
      </p:sp>
      <p:sp>
        <p:nvSpPr>
          <p:cNvPr id="26627" name="Rectangle 3"/>
          <p:cNvSpPr>
            <a:spLocks noGrp="1" noChangeArrowheads="1"/>
          </p:cNvSpPr>
          <p:nvPr>
            <p:ph type="dt" sz="quarter" idx="1"/>
          </p:nvPr>
        </p:nvSpPr>
        <p:spPr bwMode="auto">
          <a:xfrm>
            <a:off x="3937000" y="0"/>
            <a:ext cx="3009900" cy="463550"/>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algn="r" defTabSz="927100" eaLnBrk="0" hangingPunct="0">
              <a:defRPr sz="1200" b="0">
                <a:latin typeface="Times New Roman" pitchFamily="18" charset="0"/>
              </a:defRPr>
            </a:lvl1pPr>
          </a:lstStyle>
          <a:p>
            <a:endParaRPr lang="en-US"/>
          </a:p>
        </p:txBody>
      </p:sp>
      <p:sp>
        <p:nvSpPr>
          <p:cNvPr id="26628" name="Rectangle 4"/>
          <p:cNvSpPr>
            <a:spLocks noGrp="1" noChangeArrowheads="1"/>
          </p:cNvSpPr>
          <p:nvPr>
            <p:ph type="ftr" sz="quarter" idx="2"/>
          </p:nvPr>
        </p:nvSpPr>
        <p:spPr bwMode="auto">
          <a:xfrm>
            <a:off x="0" y="8820150"/>
            <a:ext cx="3009900" cy="463550"/>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defTabSz="927100" eaLnBrk="0" hangingPunct="0">
              <a:defRPr sz="1200" b="0">
                <a:latin typeface="Times New Roman" pitchFamily="18" charset="0"/>
              </a:defRPr>
            </a:lvl1pPr>
          </a:lstStyle>
          <a:p>
            <a:endParaRPr lang="en-US"/>
          </a:p>
        </p:txBody>
      </p:sp>
      <p:sp>
        <p:nvSpPr>
          <p:cNvPr id="26629" name="Rectangle 5"/>
          <p:cNvSpPr>
            <a:spLocks noGrp="1" noChangeArrowheads="1"/>
          </p:cNvSpPr>
          <p:nvPr>
            <p:ph type="sldNum" sz="quarter" idx="3"/>
          </p:nvPr>
        </p:nvSpPr>
        <p:spPr bwMode="auto">
          <a:xfrm>
            <a:off x="3937000" y="8820150"/>
            <a:ext cx="3009900" cy="463550"/>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algn="r" defTabSz="927100" eaLnBrk="0" hangingPunct="0">
              <a:defRPr sz="1200" b="0">
                <a:latin typeface="Times New Roman" pitchFamily="18" charset="0"/>
              </a:defRPr>
            </a:lvl1pPr>
          </a:lstStyle>
          <a:p>
            <a:fld id="{16CCAD9B-5B4C-4A9A-BBB3-83CD801B6EA5}" type="slidenum">
              <a:rPr lang="en-US"/>
              <a:pPr/>
              <a:t>‹#›</a:t>
            </a:fld>
            <a:endParaRPr lang="en-US"/>
          </a:p>
        </p:txBody>
      </p:sp>
    </p:spTree>
    <p:extLst>
      <p:ext uri="{BB962C8B-B14F-4D97-AF65-F5344CB8AC3E}">
        <p14:creationId xmlns:p14="http://schemas.microsoft.com/office/powerpoint/2010/main" val="39422815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3009900" cy="463550"/>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defTabSz="927100" eaLnBrk="0" hangingPunct="0">
              <a:defRPr sz="1200" b="0">
                <a:latin typeface="Times New Roman" pitchFamily="18" charset="0"/>
              </a:defRPr>
            </a:lvl1pPr>
          </a:lstStyle>
          <a:p>
            <a:endParaRPr lang="en-US"/>
          </a:p>
        </p:txBody>
      </p:sp>
      <p:sp>
        <p:nvSpPr>
          <p:cNvPr id="24579" name="Rectangle 3"/>
          <p:cNvSpPr>
            <a:spLocks noGrp="1" noChangeArrowheads="1"/>
          </p:cNvSpPr>
          <p:nvPr>
            <p:ph type="dt" idx="1"/>
          </p:nvPr>
        </p:nvSpPr>
        <p:spPr bwMode="auto">
          <a:xfrm>
            <a:off x="3937000" y="0"/>
            <a:ext cx="3009900" cy="463550"/>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algn="r" defTabSz="927100" eaLnBrk="0" hangingPunct="0">
              <a:defRPr sz="1200" b="0">
                <a:latin typeface="Times New Roman" pitchFamily="18" charset="0"/>
              </a:defRPr>
            </a:lvl1pPr>
          </a:lstStyle>
          <a:p>
            <a:endParaRPr lang="en-US"/>
          </a:p>
        </p:txBody>
      </p:sp>
      <p:sp>
        <p:nvSpPr>
          <p:cNvPr id="24580" name="Rectangle 4"/>
          <p:cNvSpPr>
            <a:spLocks noGrp="1" noRot="1" noChangeAspect="1" noChangeArrowheads="1" noTextEdit="1"/>
          </p:cNvSpPr>
          <p:nvPr>
            <p:ph type="sldImg" idx="2"/>
          </p:nvPr>
        </p:nvSpPr>
        <p:spPr bwMode="auto">
          <a:xfrm>
            <a:off x="1152525" y="696913"/>
            <a:ext cx="4641850" cy="3481387"/>
          </a:xfrm>
          <a:prstGeom prst="rect">
            <a:avLst/>
          </a:prstGeom>
          <a:noFill/>
          <a:ln w="9525">
            <a:solidFill>
              <a:srgbClr val="000000"/>
            </a:solidFill>
            <a:miter lim="800000"/>
            <a:headEnd/>
            <a:tailEnd/>
          </a:ln>
          <a:effectLst/>
        </p:spPr>
      </p:sp>
      <p:sp>
        <p:nvSpPr>
          <p:cNvPr id="24581" name="Rectangle 5"/>
          <p:cNvSpPr>
            <a:spLocks noGrp="1" noChangeArrowheads="1"/>
          </p:cNvSpPr>
          <p:nvPr>
            <p:ph type="body" sz="quarter" idx="3"/>
          </p:nvPr>
        </p:nvSpPr>
        <p:spPr bwMode="auto">
          <a:xfrm>
            <a:off x="925513" y="4410075"/>
            <a:ext cx="5095875" cy="4176713"/>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82" name="Rectangle 6"/>
          <p:cNvSpPr>
            <a:spLocks noGrp="1" noChangeArrowheads="1"/>
          </p:cNvSpPr>
          <p:nvPr>
            <p:ph type="ftr" sz="quarter" idx="4"/>
          </p:nvPr>
        </p:nvSpPr>
        <p:spPr bwMode="auto">
          <a:xfrm>
            <a:off x="0" y="8820150"/>
            <a:ext cx="3009900" cy="463550"/>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defTabSz="927100" eaLnBrk="0" hangingPunct="0">
              <a:defRPr sz="1200" b="0">
                <a:latin typeface="Times New Roman" pitchFamily="18" charset="0"/>
              </a:defRPr>
            </a:lvl1pPr>
          </a:lstStyle>
          <a:p>
            <a:endParaRPr lang="en-US"/>
          </a:p>
        </p:txBody>
      </p:sp>
      <p:sp>
        <p:nvSpPr>
          <p:cNvPr id="24583" name="Rectangle 7"/>
          <p:cNvSpPr>
            <a:spLocks noGrp="1" noChangeArrowheads="1"/>
          </p:cNvSpPr>
          <p:nvPr>
            <p:ph type="sldNum" sz="quarter" idx="5"/>
          </p:nvPr>
        </p:nvSpPr>
        <p:spPr bwMode="auto">
          <a:xfrm>
            <a:off x="3937000" y="8820150"/>
            <a:ext cx="3009900" cy="463550"/>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algn="r" defTabSz="927100" eaLnBrk="0" hangingPunct="0">
              <a:defRPr sz="1200" b="0">
                <a:latin typeface="Times New Roman" pitchFamily="18" charset="0"/>
              </a:defRPr>
            </a:lvl1pPr>
          </a:lstStyle>
          <a:p>
            <a:fld id="{D0C7AEBD-2324-4E9D-9E73-73831B3C3953}" type="slidenum">
              <a:rPr lang="en-US"/>
              <a:pPr/>
              <a:t>‹#›</a:t>
            </a:fld>
            <a:endParaRPr lang="en-US"/>
          </a:p>
        </p:txBody>
      </p:sp>
    </p:spTree>
    <p:extLst>
      <p:ext uri="{BB962C8B-B14F-4D97-AF65-F5344CB8AC3E}">
        <p14:creationId xmlns:p14="http://schemas.microsoft.com/office/powerpoint/2010/main" val="28284579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88" name="Rectangle 16"/>
          <p:cNvSpPr>
            <a:spLocks noGrp="1" noChangeArrowheads="1"/>
          </p:cNvSpPr>
          <p:nvPr>
            <p:ph type="ctrTitle" sz="quarter"/>
          </p:nvPr>
        </p:nvSpPr>
        <p:spPr>
          <a:xfrm>
            <a:off x="2438400" y="2133600"/>
            <a:ext cx="5562600" cy="1774825"/>
          </a:xfrm>
        </p:spPr>
        <p:txBody>
          <a:bodyPr/>
          <a:lstStyle>
            <a:lvl1pPr>
              <a:lnSpc>
                <a:spcPct val="100000"/>
              </a:lnSpc>
              <a:defRPr sz="4800"/>
            </a:lvl1pPr>
          </a:lstStyle>
          <a:p>
            <a:r>
              <a:rPr lang="en-US" smtClean="0"/>
              <a:t>Click to edit Master title style</a:t>
            </a:r>
            <a:endParaRPr lang="en-US"/>
          </a:p>
        </p:txBody>
      </p:sp>
      <p:sp>
        <p:nvSpPr>
          <p:cNvPr id="3089" name="Rectangle 17"/>
          <p:cNvSpPr>
            <a:spLocks noGrp="1" noChangeArrowheads="1"/>
          </p:cNvSpPr>
          <p:nvPr>
            <p:ph type="subTitle" sz="quarter" idx="1"/>
          </p:nvPr>
        </p:nvSpPr>
        <p:spPr>
          <a:xfrm>
            <a:off x="2438400" y="3962400"/>
            <a:ext cx="5562600" cy="990600"/>
          </a:xfrm>
        </p:spPr>
        <p:txBody>
          <a:bodyPr/>
          <a:lstStyle>
            <a:lvl1pPr marL="0" indent="0">
              <a:buFontTx/>
              <a:buNone/>
              <a:defRPr/>
            </a:lvl1pPr>
          </a:lstStyle>
          <a:p>
            <a:r>
              <a:rPr lang="en-US" smtClean="0"/>
              <a:t>Click to edit Master subtitle style</a:t>
            </a:r>
            <a:endParaRPr lang="en-US"/>
          </a:p>
        </p:txBody>
      </p:sp>
      <p:sp>
        <p:nvSpPr>
          <p:cNvPr id="3093" name="Rectangle 21"/>
          <p:cNvSpPr>
            <a:spLocks noGrp="1" noChangeArrowheads="1"/>
          </p:cNvSpPr>
          <p:nvPr>
            <p:ph type="dt" sz="quarter" idx="2"/>
          </p:nvPr>
        </p:nvSpPr>
        <p:spPr/>
        <p:txBody>
          <a:bodyPr/>
          <a:lstStyle>
            <a:lvl1pPr>
              <a:defRPr/>
            </a:lvl1pPr>
          </a:lstStyle>
          <a:p>
            <a:endParaRPr lang="en-US"/>
          </a:p>
        </p:txBody>
      </p:sp>
      <p:sp>
        <p:nvSpPr>
          <p:cNvPr id="3094" name="Rectangle 22"/>
          <p:cNvSpPr>
            <a:spLocks noGrp="1" noChangeArrowheads="1"/>
          </p:cNvSpPr>
          <p:nvPr>
            <p:ph type="ftr" sz="quarter" idx="3"/>
          </p:nvPr>
        </p:nvSpPr>
        <p:spPr/>
        <p:txBody>
          <a:bodyPr/>
          <a:lstStyle>
            <a:lvl1pPr>
              <a:defRPr/>
            </a:lvl1pPr>
          </a:lstStyle>
          <a:p>
            <a:endParaRPr lang="en-US"/>
          </a:p>
        </p:txBody>
      </p:sp>
      <p:sp>
        <p:nvSpPr>
          <p:cNvPr id="3095" name="Rectangle 23"/>
          <p:cNvSpPr>
            <a:spLocks noGrp="1" noChangeArrowheads="1"/>
          </p:cNvSpPr>
          <p:nvPr>
            <p:ph type="sldNum" sz="quarter" idx="4"/>
          </p:nvPr>
        </p:nvSpPr>
        <p:spPr/>
        <p:txBody>
          <a:bodyPr/>
          <a:lstStyle>
            <a:lvl1pPr>
              <a:defRPr/>
            </a:lvl1pPr>
          </a:lstStyle>
          <a:p>
            <a:fld id="{1862D70B-E7B9-4984-AEB1-EC0AADF6D0C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quarter"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E59F480-D04C-4D77-95B0-9DE2E404005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3250" y="274638"/>
            <a:ext cx="1962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274638"/>
            <a:ext cx="57340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quarter"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1366BE2-D46F-4144-9F5B-E15878A46AC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quarter"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62A715D-64DC-43B6-9658-F6626F0BCDF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quarter"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26E309A-60D4-477A-A7D2-3FDF1992EC3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600200"/>
            <a:ext cx="3581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600200"/>
            <a:ext cx="3581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quarter"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7AAAB5F-D41D-45A0-87AA-C9B20308B29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quarter"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D259049-0D49-457F-84F3-2C7388A6CF5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quarter"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0F6159E-553A-4063-808F-C9C62AD3CB9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157DAEF-47E2-44A3-8319-5AB52250C5B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quarter"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534AA82-F310-4843-BE29-FA6EA3DDE64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quarter"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A424952-CCDE-4F82-9C5F-4634FEC0DBA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36" name="Rectangle 12"/>
          <p:cNvSpPr>
            <a:spLocks noGrp="1" noChangeArrowheads="1"/>
          </p:cNvSpPr>
          <p:nvPr>
            <p:ph type="title"/>
          </p:nvPr>
        </p:nvSpPr>
        <p:spPr bwMode="auto">
          <a:xfrm>
            <a:off x="1066800" y="274638"/>
            <a:ext cx="7848600" cy="11731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7" name="Rectangle 13"/>
          <p:cNvSpPr>
            <a:spLocks noGrp="1" noChangeArrowheads="1"/>
          </p:cNvSpPr>
          <p:nvPr>
            <p:ph type="body" idx="1"/>
          </p:nvPr>
        </p:nvSpPr>
        <p:spPr bwMode="auto">
          <a:xfrm>
            <a:off x="1066800" y="1600200"/>
            <a:ext cx="73152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1" name="Rectangle 17"/>
          <p:cNvSpPr>
            <a:spLocks noGrp="1" noChangeArrowheads="1"/>
          </p:cNvSpPr>
          <p:nvPr>
            <p:ph type="dt" sz="quarter" idx="2"/>
          </p:nvPr>
        </p:nvSpPr>
        <p:spPr bwMode="auto">
          <a:xfrm>
            <a:off x="2286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200" b="0">
                <a:solidFill>
                  <a:srgbClr val="000000"/>
                </a:solidFill>
                <a:latin typeface="+mn-lt"/>
              </a:defRPr>
            </a:lvl1pPr>
          </a:lstStyle>
          <a:p>
            <a:endParaRPr lang="en-US"/>
          </a:p>
        </p:txBody>
      </p:sp>
      <p:sp>
        <p:nvSpPr>
          <p:cNvPr id="1042" name="Rectangle 18"/>
          <p:cNvSpPr>
            <a:spLocks noGrp="1" noChangeArrowheads="1"/>
          </p:cNvSpPr>
          <p:nvPr>
            <p:ph type="ftr" sz="quarter" idx="3"/>
          </p:nvPr>
        </p:nvSpPr>
        <p:spPr bwMode="auto">
          <a:xfrm>
            <a:off x="2590800" y="6400800"/>
            <a:ext cx="48768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1" sz="1200" b="0">
                <a:solidFill>
                  <a:srgbClr val="000000"/>
                </a:solidFill>
                <a:latin typeface="+mn-lt"/>
              </a:defRPr>
            </a:lvl1pPr>
          </a:lstStyle>
          <a:p>
            <a:endParaRPr lang="en-US"/>
          </a:p>
        </p:txBody>
      </p:sp>
      <p:sp>
        <p:nvSpPr>
          <p:cNvPr id="1043" name="Rectangle 19"/>
          <p:cNvSpPr>
            <a:spLocks noGrp="1" noChangeArrowheads="1"/>
          </p:cNvSpPr>
          <p:nvPr>
            <p:ph type="sldNum" sz="quarter" idx="4"/>
          </p:nvPr>
        </p:nvSpPr>
        <p:spPr bwMode="auto">
          <a:xfrm>
            <a:off x="7696200" y="6400800"/>
            <a:ext cx="12954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200" b="0">
                <a:solidFill>
                  <a:srgbClr val="000000"/>
                </a:solidFill>
                <a:latin typeface="+mn-lt"/>
              </a:defRPr>
            </a:lvl1pPr>
          </a:lstStyle>
          <a:p>
            <a:fld id="{6BA45E75-7DD3-4E6B-8F92-2A9A89D17595}"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80000"/>
        </a:lnSpc>
        <a:spcBef>
          <a:spcPct val="0"/>
        </a:spcBef>
        <a:spcAft>
          <a:spcPct val="0"/>
        </a:spcAft>
        <a:defRPr sz="4000">
          <a:solidFill>
            <a:srgbClr val="000000"/>
          </a:solidFill>
          <a:latin typeface="+mj-lt"/>
          <a:ea typeface="+mj-ea"/>
          <a:cs typeface="+mj-cs"/>
        </a:defRPr>
      </a:lvl1pPr>
      <a:lvl2pPr algn="l" rtl="0" eaLnBrk="1" fontAlgn="base" hangingPunct="1">
        <a:lnSpc>
          <a:spcPct val="80000"/>
        </a:lnSpc>
        <a:spcBef>
          <a:spcPct val="0"/>
        </a:spcBef>
        <a:spcAft>
          <a:spcPct val="0"/>
        </a:spcAft>
        <a:defRPr sz="4000">
          <a:solidFill>
            <a:srgbClr val="000000"/>
          </a:solidFill>
          <a:latin typeface="Garamond" pitchFamily="18" charset="0"/>
        </a:defRPr>
      </a:lvl2pPr>
      <a:lvl3pPr algn="l" rtl="0" eaLnBrk="1" fontAlgn="base" hangingPunct="1">
        <a:lnSpc>
          <a:spcPct val="80000"/>
        </a:lnSpc>
        <a:spcBef>
          <a:spcPct val="0"/>
        </a:spcBef>
        <a:spcAft>
          <a:spcPct val="0"/>
        </a:spcAft>
        <a:defRPr sz="4000">
          <a:solidFill>
            <a:srgbClr val="000000"/>
          </a:solidFill>
          <a:latin typeface="Garamond" pitchFamily="18" charset="0"/>
        </a:defRPr>
      </a:lvl3pPr>
      <a:lvl4pPr algn="l" rtl="0" eaLnBrk="1" fontAlgn="base" hangingPunct="1">
        <a:lnSpc>
          <a:spcPct val="80000"/>
        </a:lnSpc>
        <a:spcBef>
          <a:spcPct val="0"/>
        </a:spcBef>
        <a:spcAft>
          <a:spcPct val="0"/>
        </a:spcAft>
        <a:defRPr sz="4000">
          <a:solidFill>
            <a:srgbClr val="000000"/>
          </a:solidFill>
          <a:latin typeface="Garamond" pitchFamily="18" charset="0"/>
        </a:defRPr>
      </a:lvl4pPr>
      <a:lvl5pPr algn="l" rtl="0" eaLnBrk="1" fontAlgn="base" hangingPunct="1">
        <a:lnSpc>
          <a:spcPct val="80000"/>
        </a:lnSpc>
        <a:spcBef>
          <a:spcPct val="0"/>
        </a:spcBef>
        <a:spcAft>
          <a:spcPct val="0"/>
        </a:spcAft>
        <a:defRPr sz="4000">
          <a:solidFill>
            <a:srgbClr val="000000"/>
          </a:solidFill>
          <a:latin typeface="Garamond" pitchFamily="18" charset="0"/>
        </a:defRPr>
      </a:lvl5pPr>
      <a:lvl6pPr marL="457200" algn="l" rtl="0" eaLnBrk="1" fontAlgn="base" hangingPunct="1">
        <a:lnSpc>
          <a:spcPct val="80000"/>
        </a:lnSpc>
        <a:spcBef>
          <a:spcPct val="0"/>
        </a:spcBef>
        <a:spcAft>
          <a:spcPct val="0"/>
        </a:spcAft>
        <a:defRPr sz="4000">
          <a:solidFill>
            <a:srgbClr val="000000"/>
          </a:solidFill>
          <a:latin typeface="Garamond" pitchFamily="18" charset="0"/>
        </a:defRPr>
      </a:lvl6pPr>
      <a:lvl7pPr marL="914400" algn="l" rtl="0" eaLnBrk="1" fontAlgn="base" hangingPunct="1">
        <a:lnSpc>
          <a:spcPct val="80000"/>
        </a:lnSpc>
        <a:spcBef>
          <a:spcPct val="0"/>
        </a:spcBef>
        <a:spcAft>
          <a:spcPct val="0"/>
        </a:spcAft>
        <a:defRPr sz="4000">
          <a:solidFill>
            <a:srgbClr val="000000"/>
          </a:solidFill>
          <a:latin typeface="Garamond" pitchFamily="18" charset="0"/>
        </a:defRPr>
      </a:lvl7pPr>
      <a:lvl8pPr marL="1371600" algn="l" rtl="0" eaLnBrk="1" fontAlgn="base" hangingPunct="1">
        <a:lnSpc>
          <a:spcPct val="80000"/>
        </a:lnSpc>
        <a:spcBef>
          <a:spcPct val="0"/>
        </a:spcBef>
        <a:spcAft>
          <a:spcPct val="0"/>
        </a:spcAft>
        <a:defRPr sz="4000">
          <a:solidFill>
            <a:srgbClr val="000000"/>
          </a:solidFill>
          <a:latin typeface="Garamond" pitchFamily="18" charset="0"/>
        </a:defRPr>
      </a:lvl8pPr>
      <a:lvl9pPr marL="1828800" algn="l" rtl="0" eaLnBrk="1" fontAlgn="base" hangingPunct="1">
        <a:lnSpc>
          <a:spcPct val="80000"/>
        </a:lnSpc>
        <a:spcBef>
          <a:spcPct val="0"/>
        </a:spcBef>
        <a:spcAft>
          <a:spcPct val="0"/>
        </a:spcAft>
        <a:defRPr sz="4000">
          <a:solidFill>
            <a:srgbClr val="000000"/>
          </a:solidFill>
          <a:latin typeface="Garamond" pitchFamily="18" charset="0"/>
        </a:defRPr>
      </a:lvl9pPr>
    </p:titleStyle>
    <p:bodyStyle>
      <a:lvl1pPr marL="342900" indent="-342900" algn="l" rtl="0" eaLnBrk="1" fontAlgn="base" hangingPunct="1">
        <a:spcBef>
          <a:spcPct val="60000"/>
        </a:spcBef>
        <a:spcAft>
          <a:spcPct val="0"/>
        </a:spcAft>
        <a:buClr>
          <a:srgbClr val="000000"/>
        </a:buClr>
        <a:buChar char="•"/>
        <a:defRPr sz="2800">
          <a:solidFill>
            <a:srgbClr val="000000"/>
          </a:solidFill>
          <a:latin typeface="+mn-lt"/>
          <a:ea typeface="+mn-ea"/>
          <a:cs typeface="+mn-cs"/>
        </a:defRPr>
      </a:lvl1pPr>
      <a:lvl2pPr marL="742950" indent="-285750" algn="l" rtl="0" eaLnBrk="1" fontAlgn="base" hangingPunct="1">
        <a:spcBef>
          <a:spcPct val="20000"/>
        </a:spcBef>
        <a:spcAft>
          <a:spcPct val="0"/>
        </a:spcAft>
        <a:buClr>
          <a:srgbClr val="000000"/>
        </a:buClr>
        <a:buFont typeface="Garamond" pitchFamily="18" charset="0"/>
        <a:buChar char="−"/>
        <a:defRPr sz="2400">
          <a:solidFill>
            <a:srgbClr val="000000"/>
          </a:solidFill>
          <a:latin typeface="+mn-lt"/>
        </a:defRPr>
      </a:lvl2pPr>
      <a:lvl3pPr marL="1143000" indent="-228600" algn="l" rtl="0" eaLnBrk="1" fontAlgn="base" hangingPunct="1">
        <a:spcBef>
          <a:spcPct val="20000"/>
        </a:spcBef>
        <a:spcAft>
          <a:spcPct val="0"/>
        </a:spcAft>
        <a:buClr>
          <a:srgbClr val="000000"/>
        </a:buClr>
        <a:buChar char="•"/>
        <a:defRPr sz="2000">
          <a:solidFill>
            <a:srgbClr val="000000"/>
          </a:solidFill>
          <a:latin typeface="+mn-lt"/>
        </a:defRPr>
      </a:lvl3pPr>
      <a:lvl4pPr marL="1600200" indent="-228600" algn="l" rtl="0" eaLnBrk="1" fontAlgn="base" hangingPunct="1">
        <a:spcBef>
          <a:spcPct val="20000"/>
        </a:spcBef>
        <a:spcAft>
          <a:spcPct val="0"/>
        </a:spcAft>
        <a:buClr>
          <a:srgbClr val="000000"/>
        </a:buClr>
        <a:buFont typeface="Garamond" pitchFamily="18" charset="0"/>
        <a:buChar char="−"/>
        <a:defRPr sz="1600">
          <a:solidFill>
            <a:srgbClr val="000000"/>
          </a:solidFill>
          <a:latin typeface="+mn-lt"/>
        </a:defRPr>
      </a:lvl4pPr>
      <a:lvl5pPr marL="2057400" indent="-228600" algn="l" rtl="0" eaLnBrk="1" fontAlgn="base" hangingPunct="1">
        <a:spcBef>
          <a:spcPct val="20000"/>
        </a:spcBef>
        <a:spcAft>
          <a:spcPct val="0"/>
        </a:spcAft>
        <a:buClr>
          <a:srgbClr val="000000"/>
        </a:buClr>
        <a:buChar char="•"/>
        <a:defRPr sz="1600">
          <a:solidFill>
            <a:srgbClr val="000000"/>
          </a:solidFill>
          <a:latin typeface="+mn-lt"/>
        </a:defRPr>
      </a:lvl5pPr>
      <a:lvl6pPr marL="2514600" indent="-228600" algn="l" rtl="0" eaLnBrk="1" fontAlgn="base" hangingPunct="1">
        <a:spcBef>
          <a:spcPct val="20000"/>
        </a:spcBef>
        <a:spcAft>
          <a:spcPct val="0"/>
        </a:spcAft>
        <a:buClr>
          <a:srgbClr val="000000"/>
        </a:buClr>
        <a:buChar char="•"/>
        <a:defRPr sz="1600">
          <a:solidFill>
            <a:srgbClr val="000000"/>
          </a:solidFill>
          <a:latin typeface="+mn-lt"/>
        </a:defRPr>
      </a:lvl6pPr>
      <a:lvl7pPr marL="2971800" indent="-228600" algn="l" rtl="0" eaLnBrk="1" fontAlgn="base" hangingPunct="1">
        <a:spcBef>
          <a:spcPct val="20000"/>
        </a:spcBef>
        <a:spcAft>
          <a:spcPct val="0"/>
        </a:spcAft>
        <a:buClr>
          <a:srgbClr val="000000"/>
        </a:buClr>
        <a:buChar char="•"/>
        <a:defRPr sz="1600">
          <a:solidFill>
            <a:srgbClr val="000000"/>
          </a:solidFill>
          <a:latin typeface="+mn-lt"/>
        </a:defRPr>
      </a:lvl7pPr>
      <a:lvl8pPr marL="3429000" indent="-228600" algn="l" rtl="0" eaLnBrk="1" fontAlgn="base" hangingPunct="1">
        <a:spcBef>
          <a:spcPct val="20000"/>
        </a:spcBef>
        <a:spcAft>
          <a:spcPct val="0"/>
        </a:spcAft>
        <a:buClr>
          <a:srgbClr val="000000"/>
        </a:buClr>
        <a:buChar char="•"/>
        <a:defRPr sz="1600">
          <a:solidFill>
            <a:srgbClr val="000000"/>
          </a:solidFill>
          <a:latin typeface="+mn-lt"/>
        </a:defRPr>
      </a:lvl8pPr>
      <a:lvl9pPr marL="3886200" indent="-228600" algn="l" rtl="0" eaLnBrk="1" fontAlgn="base" hangingPunct="1">
        <a:spcBef>
          <a:spcPct val="20000"/>
        </a:spcBef>
        <a:spcAft>
          <a:spcPct val="0"/>
        </a:spcAft>
        <a:buClr>
          <a:srgbClr val="000000"/>
        </a:buClr>
        <a:buChar char="•"/>
        <a:defRPr sz="16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6"/>
          <p:cNvSpPr>
            <a:spLocks noGrp="1" noChangeArrowheads="1"/>
          </p:cNvSpPr>
          <p:nvPr>
            <p:ph type="ctrTitle"/>
          </p:nvPr>
        </p:nvSpPr>
        <p:spPr/>
        <p:txBody>
          <a:bodyPr/>
          <a:lstStyle/>
          <a:p>
            <a:pPr algn="ctr"/>
            <a:r>
              <a:rPr lang="id-ID" dirty="0">
                <a:latin typeface="Algerian" pitchFamily="82" charset="0"/>
              </a:rPr>
              <a:t>MEDIA </a:t>
            </a:r>
            <a:r>
              <a:rPr lang="en-US" dirty="0" smtClean="0">
                <a:latin typeface="Algerian" pitchFamily="82" charset="0"/>
              </a:rPr>
              <a:t/>
            </a:r>
            <a:br>
              <a:rPr lang="en-US" dirty="0" smtClean="0">
                <a:latin typeface="Algerian" pitchFamily="82" charset="0"/>
              </a:rPr>
            </a:br>
            <a:r>
              <a:rPr lang="id-ID" dirty="0" smtClean="0">
                <a:latin typeface="Algerian" pitchFamily="82" charset="0"/>
              </a:rPr>
              <a:t>PUBLIC </a:t>
            </a:r>
            <a:r>
              <a:rPr lang="id-ID" dirty="0">
                <a:latin typeface="Algerian" pitchFamily="82" charset="0"/>
              </a:rPr>
              <a:t>RELATIONS</a:t>
            </a:r>
            <a:endParaRPr lang="en-US" dirty="0">
              <a:latin typeface="Algerian" pitchFamily="82" charset="0"/>
            </a:endParaRPr>
          </a:p>
        </p:txBody>
      </p:sp>
      <p:pic>
        <p:nvPicPr>
          <p:cNvPr id="5" name="Picture 4" descr="PRJobs.jpg"/>
          <p:cNvPicPr>
            <a:picLocks noChangeAspect="1"/>
          </p:cNvPicPr>
          <p:nvPr/>
        </p:nvPicPr>
        <p:blipFill>
          <a:blip r:embed="rId2"/>
          <a:stretch>
            <a:fillRect/>
          </a:stretch>
        </p:blipFill>
        <p:spPr>
          <a:xfrm>
            <a:off x="4876800" y="3962400"/>
            <a:ext cx="3905250" cy="2600325"/>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02"/>
                                        </p:tgtEl>
                                        <p:attrNameLst>
                                          <p:attrName>style.visibility</p:attrName>
                                        </p:attrNameLst>
                                      </p:cBhvr>
                                      <p:to>
                                        <p:strVal val="visible"/>
                                      </p:to>
                                    </p:set>
                                    <p:animEffect transition="in" filter="blinds(horizontal)">
                                      <p:cBhvr>
                                        <p:cTn id="7" dur="500"/>
                                        <p:tgtEl>
                                          <p:spTgt spid="410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6" name="Rectangle 10"/>
          <p:cNvSpPr>
            <a:spLocks noGrp="1" noChangeArrowheads="1"/>
          </p:cNvSpPr>
          <p:nvPr>
            <p:ph type="body" idx="1"/>
          </p:nvPr>
        </p:nvSpPr>
        <p:spPr>
          <a:xfrm>
            <a:off x="1066800" y="685800"/>
            <a:ext cx="7315200" cy="5440363"/>
          </a:xfrm>
        </p:spPr>
        <p:txBody>
          <a:bodyPr/>
          <a:lstStyle/>
          <a:p>
            <a:pPr>
              <a:buNone/>
            </a:pPr>
            <a:r>
              <a:rPr lang="id-ID" sz="1800" i="1" dirty="0" smtClean="0"/>
              <a:t>Annual Report </a:t>
            </a:r>
            <a:endParaRPr lang="en-US" sz="1800" dirty="0" smtClean="0"/>
          </a:p>
          <a:p>
            <a:pPr>
              <a:buNone/>
            </a:pPr>
            <a:r>
              <a:rPr lang="id-ID" sz="1800" dirty="0" smtClean="0"/>
              <a:t>	</a:t>
            </a:r>
            <a:r>
              <a:rPr lang="id-ID" sz="1800" i="1" dirty="0" smtClean="0"/>
              <a:t>Annual report </a:t>
            </a:r>
            <a:r>
              <a:rPr lang="id-ID" sz="1800" dirty="0" smtClean="0"/>
              <a:t>(laporan tahunan) sangat penting dan luas cakupan bacaannya, dan sebagai publikasi yang sangat mahal yang dibuat oleh divisi PR/humas sebuah perusahaan atau organisasi. </a:t>
            </a:r>
            <a:endParaRPr lang="en-US" sz="1800" dirty="0" smtClean="0"/>
          </a:p>
          <a:p>
            <a:pPr>
              <a:buNone/>
            </a:pPr>
            <a:r>
              <a:rPr lang="id-ID" sz="1800" dirty="0" smtClean="0"/>
              <a:t>Unsur-unsur la</a:t>
            </a:r>
            <a:r>
              <a:rPr lang="en-US" sz="1800" dirty="0" smtClean="0"/>
              <a:t>p</a:t>
            </a:r>
            <a:r>
              <a:rPr lang="id-ID" sz="1800" dirty="0" smtClean="0"/>
              <a:t>oran tahunan :</a:t>
            </a:r>
            <a:endParaRPr lang="en-US" sz="1800" dirty="0" smtClean="0"/>
          </a:p>
          <a:p>
            <a:pPr lvl="0"/>
            <a:r>
              <a:rPr lang="id-ID" sz="1800" dirty="0" smtClean="0"/>
              <a:t>Laporan keuangan periode dua tahun sebelumya</a:t>
            </a:r>
            <a:endParaRPr lang="en-US" sz="1800" dirty="0" smtClean="0"/>
          </a:p>
          <a:p>
            <a:pPr lvl="0"/>
            <a:r>
              <a:rPr lang="id-ID" sz="1800" dirty="0" smtClean="0"/>
              <a:t>Ringkasan analisis operasional manajemen lima tahun yang lalu</a:t>
            </a:r>
            <a:endParaRPr lang="en-US" sz="1800" dirty="0" smtClean="0"/>
          </a:p>
          <a:p>
            <a:pPr lvl="0"/>
            <a:r>
              <a:rPr lang="id-ID" sz="1800" dirty="0" smtClean="0"/>
              <a:t>Informasi bursa saham dan </a:t>
            </a:r>
            <a:r>
              <a:rPr lang="id-ID" sz="1800" i="1" dirty="0" smtClean="0"/>
              <a:t>dividend </a:t>
            </a:r>
            <a:r>
              <a:rPr lang="id-ID" sz="1800" dirty="0" smtClean="0"/>
              <a:t>(pembagian keuntungan bagi pemegang saham publik) periode dua tahun ke belakang</a:t>
            </a:r>
            <a:endParaRPr lang="en-US" sz="1800" dirty="0" smtClean="0"/>
          </a:p>
          <a:p>
            <a:pPr lvl="0"/>
            <a:r>
              <a:rPr lang="id-ID" sz="1800" dirty="0" smtClean="0"/>
              <a:t>Penjelasan singkat tentang kegiatan bisnis</a:t>
            </a:r>
            <a:endParaRPr lang="en-US" sz="1800" dirty="0" smtClean="0"/>
          </a:p>
          <a:p>
            <a:pPr lvl="0"/>
            <a:r>
              <a:rPr lang="id-ID" sz="1800" dirty="0" smtClean="0"/>
              <a:t>Suplemen akunting keuangan</a:t>
            </a:r>
            <a:endParaRPr lang="en-US" sz="1800" dirty="0" smtClean="0"/>
          </a:p>
          <a:p>
            <a:pPr>
              <a:buNone/>
            </a:pPr>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4346">
                                            <p:txEl>
                                              <p:pRg st="0" end="0"/>
                                            </p:txEl>
                                          </p:spTgt>
                                        </p:tgtEl>
                                        <p:attrNameLst>
                                          <p:attrName>style.visibility</p:attrName>
                                        </p:attrNameLst>
                                      </p:cBhvr>
                                      <p:to>
                                        <p:strVal val="visible"/>
                                      </p:to>
                                    </p:set>
                                    <p:animEffect transition="in" filter="wipe(down)">
                                      <p:cBhvr>
                                        <p:cTn id="7" dur="290">
                                          <p:stCondLst>
                                            <p:cond delay="0"/>
                                          </p:stCondLst>
                                        </p:cTn>
                                        <p:tgtEl>
                                          <p:spTgt spid="14346">
                                            <p:txEl>
                                              <p:pRg st="0" end="0"/>
                                            </p:txEl>
                                          </p:spTgt>
                                        </p:tgtEl>
                                      </p:cBhvr>
                                    </p:animEffect>
                                    <p:anim calcmode="lin" valueType="num">
                                      <p:cBhvr>
                                        <p:cTn id="8" dur="911" tmFilter="0,0; 0.14,0.36; 0.43,0.73; 0.71,0.91; 1.0,1.0">
                                          <p:stCondLst>
                                            <p:cond delay="0"/>
                                          </p:stCondLst>
                                        </p:cTn>
                                        <p:tgtEl>
                                          <p:spTgt spid="14346">
                                            <p:txEl>
                                              <p:pRg st="0" end="0"/>
                                            </p:txEl>
                                          </p:spTgt>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14346">
                                            <p:txEl>
                                              <p:pRg st="0" end="0"/>
                                            </p:txEl>
                                          </p:spTgt>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14346">
                                            <p:txEl>
                                              <p:pRg st="0" end="0"/>
                                            </p:txEl>
                                          </p:spTgt>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14346">
                                            <p:txEl>
                                              <p:pRg st="0" end="0"/>
                                            </p:txEl>
                                          </p:spTgt>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14346">
                                            <p:txEl>
                                              <p:pRg st="0" end="0"/>
                                            </p:txEl>
                                          </p:spTgt>
                                        </p:tgtEl>
                                        <p:attrNameLst>
                                          <p:attrName>ppt_y</p:attrName>
                                        </p:attrNameLst>
                                      </p:cBhvr>
                                      <p:tavLst>
                                        <p:tav tm="0" fmla="#ppt_y-sin(pi*$)/81">
                                          <p:val>
                                            <p:fltVal val="0"/>
                                          </p:val>
                                        </p:tav>
                                        <p:tav tm="100000">
                                          <p:val>
                                            <p:fltVal val="1"/>
                                          </p:val>
                                        </p:tav>
                                      </p:tavLst>
                                    </p:anim>
                                    <p:animScale>
                                      <p:cBhvr>
                                        <p:cTn id="13" dur="13">
                                          <p:stCondLst>
                                            <p:cond delay="325"/>
                                          </p:stCondLst>
                                        </p:cTn>
                                        <p:tgtEl>
                                          <p:spTgt spid="14346">
                                            <p:txEl>
                                              <p:pRg st="0" end="0"/>
                                            </p:txEl>
                                          </p:spTgt>
                                        </p:tgtEl>
                                      </p:cBhvr>
                                      <p:to x="100000" y="60000"/>
                                    </p:animScale>
                                    <p:animScale>
                                      <p:cBhvr>
                                        <p:cTn id="14" dur="83" decel="50000">
                                          <p:stCondLst>
                                            <p:cond delay="338"/>
                                          </p:stCondLst>
                                        </p:cTn>
                                        <p:tgtEl>
                                          <p:spTgt spid="14346">
                                            <p:txEl>
                                              <p:pRg st="0" end="0"/>
                                            </p:txEl>
                                          </p:spTgt>
                                        </p:tgtEl>
                                      </p:cBhvr>
                                      <p:to x="100000" y="100000"/>
                                    </p:animScale>
                                    <p:animScale>
                                      <p:cBhvr>
                                        <p:cTn id="15" dur="13">
                                          <p:stCondLst>
                                            <p:cond delay="656"/>
                                          </p:stCondLst>
                                        </p:cTn>
                                        <p:tgtEl>
                                          <p:spTgt spid="14346">
                                            <p:txEl>
                                              <p:pRg st="0" end="0"/>
                                            </p:txEl>
                                          </p:spTgt>
                                        </p:tgtEl>
                                      </p:cBhvr>
                                      <p:to x="100000" y="80000"/>
                                    </p:animScale>
                                    <p:animScale>
                                      <p:cBhvr>
                                        <p:cTn id="16" dur="83" decel="50000">
                                          <p:stCondLst>
                                            <p:cond delay="669"/>
                                          </p:stCondLst>
                                        </p:cTn>
                                        <p:tgtEl>
                                          <p:spTgt spid="14346">
                                            <p:txEl>
                                              <p:pRg st="0" end="0"/>
                                            </p:txEl>
                                          </p:spTgt>
                                        </p:tgtEl>
                                      </p:cBhvr>
                                      <p:to x="100000" y="100000"/>
                                    </p:animScale>
                                    <p:animScale>
                                      <p:cBhvr>
                                        <p:cTn id="17" dur="13">
                                          <p:stCondLst>
                                            <p:cond delay="821"/>
                                          </p:stCondLst>
                                        </p:cTn>
                                        <p:tgtEl>
                                          <p:spTgt spid="14346">
                                            <p:txEl>
                                              <p:pRg st="0" end="0"/>
                                            </p:txEl>
                                          </p:spTgt>
                                        </p:tgtEl>
                                      </p:cBhvr>
                                      <p:to x="100000" y="90000"/>
                                    </p:animScale>
                                    <p:animScale>
                                      <p:cBhvr>
                                        <p:cTn id="18" dur="83" decel="50000">
                                          <p:stCondLst>
                                            <p:cond delay="834"/>
                                          </p:stCondLst>
                                        </p:cTn>
                                        <p:tgtEl>
                                          <p:spTgt spid="14346">
                                            <p:txEl>
                                              <p:pRg st="0" end="0"/>
                                            </p:txEl>
                                          </p:spTgt>
                                        </p:tgtEl>
                                      </p:cBhvr>
                                      <p:to x="100000" y="100000"/>
                                    </p:animScale>
                                    <p:animScale>
                                      <p:cBhvr>
                                        <p:cTn id="19" dur="13">
                                          <p:stCondLst>
                                            <p:cond delay="904"/>
                                          </p:stCondLst>
                                        </p:cTn>
                                        <p:tgtEl>
                                          <p:spTgt spid="14346">
                                            <p:txEl>
                                              <p:pRg st="0" end="0"/>
                                            </p:txEl>
                                          </p:spTgt>
                                        </p:tgtEl>
                                      </p:cBhvr>
                                      <p:to x="100000" y="95000"/>
                                    </p:animScale>
                                    <p:animScale>
                                      <p:cBhvr>
                                        <p:cTn id="20" dur="83" decel="50000">
                                          <p:stCondLst>
                                            <p:cond delay="917"/>
                                          </p:stCondLst>
                                        </p:cTn>
                                        <p:tgtEl>
                                          <p:spTgt spid="14346">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4346">
                                            <p:txEl>
                                              <p:pRg st="1" end="1"/>
                                            </p:txEl>
                                          </p:spTgt>
                                        </p:tgtEl>
                                        <p:attrNameLst>
                                          <p:attrName>style.visibility</p:attrName>
                                        </p:attrNameLst>
                                      </p:cBhvr>
                                      <p:to>
                                        <p:strVal val="visible"/>
                                      </p:to>
                                    </p:set>
                                    <p:animEffect transition="in" filter="wipe(down)">
                                      <p:cBhvr>
                                        <p:cTn id="25" dur="290">
                                          <p:stCondLst>
                                            <p:cond delay="0"/>
                                          </p:stCondLst>
                                        </p:cTn>
                                        <p:tgtEl>
                                          <p:spTgt spid="14346">
                                            <p:txEl>
                                              <p:pRg st="1" end="1"/>
                                            </p:txEl>
                                          </p:spTgt>
                                        </p:tgtEl>
                                      </p:cBhvr>
                                    </p:animEffect>
                                    <p:anim calcmode="lin" valueType="num">
                                      <p:cBhvr>
                                        <p:cTn id="26" dur="911" tmFilter="0,0; 0.14,0.36; 0.43,0.73; 0.71,0.91; 1.0,1.0">
                                          <p:stCondLst>
                                            <p:cond delay="0"/>
                                          </p:stCondLst>
                                        </p:cTn>
                                        <p:tgtEl>
                                          <p:spTgt spid="14346">
                                            <p:txEl>
                                              <p:pRg st="1" end="1"/>
                                            </p:txEl>
                                          </p:spTgt>
                                        </p:tgtEl>
                                        <p:attrNameLst>
                                          <p:attrName>ppt_x</p:attrName>
                                        </p:attrNameLst>
                                      </p:cBhvr>
                                      <p:tavLst>
                                        <p:tav tm="0">
                                          <p:val>
                                            <p:strVal val="#ppt_x-0.25"/>
                                          </p:val>
                                        </p:tav>
                                        <p:tav tm="100000">
                                          <p:val>
                                            <p:strVal val="#ppt_x"/>
                                          </p:val>
                                        </p:tav>
                                      </p:tavLst>
                                    </p:anim>
                                    <p:anim calcmode="lin" valueType="num">
                                      <p:cBhvr>
                                        <p:cTn id="27" dur="332" tmFilter="0.0,0.0; 0.25,0.07; 0.50,0.2; 0.75,0.467; 1.0,1.0">
                                          <p:stCondLst>
                                            <p:cond delay="0"/>
                                          </p:stCondLst>
                                        </p:cTn>
                                        <p:tgtEl>
                                          <p:spTgt spid="14346">
                                            <p:txEl>
                                              <p:pRg st="1" end="1"/>
                                            </p:txEl>
                                          </p:spTgt>
                                        </p:tgtEl>
                                        <p:attrNameLst>
                                          <p:attrName>ppt_y</p:attrName>
                                        </p:attrNameLst>
                                      </p:cBhvr>
                                      <p:tavLst>
                                        <p:tav tm="0" fmla="#ppt_y-sin(pi*$)/3">
                                          <p:val>
                                            <p:fltVal val="0.5"/>
                                          </p:val>
                                        </p:tav>
                                        <p:tav tm="100000">
                                          <p:val>
                                            <p:fltVal val="1"/>
                                          </p:val>
                                        </p:tav>
                                      </p:tavLst>
                                    </p:anim>
                                    <p:anim calcmode="lin" valueType="num">
                                      <p:cBhvr>
                                        <p:cTn id="28" dur="332" tmFilter="0, 0; 0.125,0.2665; 0.25,0.4; 0.375,0.465; 0.5,0.5;  0.625,0.535; 0.75,0.6; 0.875,0.7335; 1,1">
                                          <p:stCondLst>
                                            <p:cond delay="332"/>
                                          </p:stCondLst>
                                        </p:cTn>
                                        <p:tgtEl>
                                          <p:spTgt spid="14346">
                                            <p:txEl>
                                              <p:pRg st="1" end="1"/>
                                            </p:txEl>
                                          </p:spTgt>
                                        </p:tgtEl>
                                        <p:attrNameLst>
                                          <p:attrName>ppt_y</p:attrName>
                                        </p:attrNameLst>
                                      </p:cBhvr>
                                      <p:tavLst>
                                        <p:tav tm="0" fmla="#ppt_y-sin(pi*$)/9">
                                          <p:val>
                                            <p:fltVal val="0"/>
                                          </p:val>
                                        </p:tav>
                                        <p:tav tm="100000">
                                          <p:val>
                                            <p:fltVal val="1"/>
                                          </p:val>
                                        </p:tav>
                                      </p:tavLst>
                                    </p:anim>
                                    <p:anim calcmode="lin" valueType="num">
                                      <p:cBhvr>
                                        <p:cTn id="29" dur="166" tmFilter="0, 0; 0.125,0.2665; 0.25,0.4; 0.375,0.465; 0.5,0.5;  0.625,0.535; 0.75,0.6; 0.875,0.7335; 1,1">
                                          <p:stCondLst>
                                            <p:cond delay="662"/>
                                          </p:stCondLst>
                                        </p:cTn>
                                        <p:tgtEl>
                                          <p:spTgt spid="14346">
                                            <p:txEl>
                                              <p:pRg st="1" end="1"/>
                                            </p:txEl>
                                          </p:spTgt>
                                        </p:tgtEl>
                                        <p:attrNameLst>
                                          <p:attrName>ppt_y</p:attrName>
                                        </p:attrNameLst>
                                      </p:cBhvr>
                                      <p:tavLst>
                                        <p:tav tm="0" fmla="#ppt_y-sin(pi*$)/27">
                                          <p:val>
                                            <p:fltVal val="0"/>
                                          </p:val>
                                        </p:tav>
                                        <p:tav tm="100000">
                                          <p:val>
                                            <p:fltVal val="1"/>
                                          </p:val>
                                        </p:tav>
                                      </p:tavLst>
                                    </p:anim>
                                    <p:anim calcmode="lin" valueType="num">
                                      <p:cBhvr>
                                        <p:cTn id="30" dur="82" tmFilter="0, 0; 0.125,0.2665; 0.25,0.4; 0.375,0.465; 0.5,0.5;  0.625,0.535; 0.75,0.6; 0.875,0.7335; 1,1">
                                          <p:stCondLst>
                                            <p:cond delay="828"/>
                                          </p:stCondLst>
                                        </p:cTn>
                                        <p:tgtEl>
                                          <p:spTgt spid="14346">
                                            <p:txEl>
                                              <p:pRg st="1" end="1"/>
                                            </p:txEl>
                                          </p:spTgt>
                                        </p:tgtEl>
                                        <p:attrNameLst>
                                          <p:attrName>ppt_y</p:attrName>
                                        </p:attrNameLst>
                                      </p:cBhvr>
                                      <p:tavLst>
                                        <p:tav tm="0" fmla="#ppt_y-sin(pi*$)/81">
                                          <p:val>
                                            <p:fltVal val="0"/>
                                          </p:val>
                                        </p:tav>
                                        <p:tav tm="100000">
                                          <p:val>
                                            <p:fltVal val="1"/>
                                          </p:val>
                                        </p:tav>
                                      </p:tavLst>
                                    </p:anim>
                                    <p:animScale>
                                      <p:cBhvr>
                                        <p:cTn id="31" dur="13">
                                          <p:stCondLst>
                                            <p:cond delay="325"/>
                                          </p:stCondLst>
                                        </p:cTn>
                                        <p:tgtEl>
                                          <p:spTgt spid="14346">
                                            <p:txEl>
                                              <p:pRg st="1" end="1"/>
                                            </p:txEl>
                                          </p:spTgt>
                                        </p:tgtEl>
                                      </p:cBhvr>
                                      <p:to x="100000" y="60000"/>
                                    </p:animScale>
                                    <p:animScale>
                                      <p:cBhvr>
                                        <p:cTn id="32" dur="83" decel="50000">
                                          <p:stCondLst>
                                            <p:cond delay="338"/>
                                          </p:stCondLst>
                                        </p:cTn>
                                        <p:tgtEl>
                                          <p:spTgt spid="14346">
                                            <p:txEl>
                                              <p:pRg st="1" end="1"/>
                                            </p:txEl>
                                          </p:spTgt>
                                        </p:tgtEl>
                                      </p:cBhvr>
                                      <p:to x="100000" y="100000"/>
                                    </p:animScale>
                                    <p:animScale>
                                      <p:cBhvr>
                                        <p:cTn id="33" dur="13">
                                          <p:stCondLst>
                                            <p:cond delay="656"/>
                                          </p:stCondLst>
                                        </p:cTn>
                                        <p:tgtEl>
                                          <p:spTgt spid="14346">
                                            <p:txEl>
                                              <p:pRg st="1" end="1"/>
                                            </p:txEl>
                                          </p:spTgt>
                                        </p:tgtEl>
                                      </p:cBhvr>
                                      <p:to x="100000" y="80000"/>
                                    </p:animScale>
                                    <p:animScale>
                                      <p:cBhvr>
                                        <p:cTn id="34" dur="83" decel="50000">
                                          <p:stCondLst>
                                            <p:cond delay="669"/>
                                          </p:stCondLst>
                                        </p:cTn>
                                        <p:tgtEl>
                                          <p:spTgt spid="14346">
                                            <p:txEl>
                                              <p:pRg st="1" end="1"/>
                                            </p:txEl>
                                          </p:spTgt>
                                        </p:tgtEl>
                                      </p:cBhvr>
                                      <p:to x="100000" y="100000"/>
                                    </p:animScale>
                                    <p:animScale>
                                      <p:cBhvr>
                                        <p:cTn id="35" dur="13">
                                          <p:stCondLst>
                                            <p:cond delay="821"/>
                                          </p:stCondLst>
                                        </p:cTn>
                                        <p:tgtEl>
                                          <p:spTgt spid="14346">
                                            <p:txEl>
                                              <p:pRg st="1" end="1"/>
                                            </p:txEl>
                                          </p:spTgt>
                                        </p:tgtEl>
                                      </p:cBhvr>
                                      <p:to x="100000" y="90000"/>
                                    </p:animScale>
                                    <p:animScale>
                                      <p:cBhvr>
                                        <p:cTn id="36" dur="83" decel="50000">
                                          <p:stCondLst>
                                            <p:cond delay="834"/>
                                          </p:stCondLst>
                                        </p:cTn>
                                        <p:tgtEl>
                                          <p:spTgt spid="14346">
                                            <p:txEl>
                                              <p:pRg st="1" end="1"/>
                                            </p:txEl>
                                          </p:spTgt>
                                        </p:tgtEl>
                                      </p:cBhvr>
                                      <p:to x="100000" y="100000"/>
                                    </p:animScale>
                                    <p:animScale>
                                      <p:cBhvr>
                                        <p:cTn id="37" dur="13">
                                          <p:stCondLst>
                                            <p:cond delay="904"/>
                                          </p:stCondLst>
                                        </p:cTn>
                                        <p:tgtEl>
                                          <p:spTgt spid="14346">
                                            <p:txEl>
                                              <p:pRg st="1" end="1"/>
                                            </p:txEl>
                                          </p:spTgt>
                                        </p:tgtEl>
                                      </p:cBhvr>
                                      <p:to x="100000" y="95000"/>
                                    </p:animScale>
                                    <p:animScale>
                                      <p:cBhvr>
                                        <p:cTn id="38" dur="83" decel="50000">
                                          <p:stCondLst>
                                            <p:cond delay="917"/>
                                          </p:stCondLst>
                                        </p:cTn>
                                        <p:tgtEl>
                                          <p:spTgt spid="14346">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14346">
                                            <p:txEl>
                                              <p:pRg st="2" end="2"/>
                                            </p:txEl>
                                          </p:spTgt>
                                        </p:tgtEl>
                                        <p:attrNameLst>
                                          <p:attrName>style.visibility</p:attrName>
                                        </p:attrNameLst>
                                      </p:cBhvr>
                                      <p:to>
                                        <p:strVal val="visible"/>
                                      </p:to>
                                    </p:set>
                                    <p:animEffect transition="in" filter="wipe(down)">
                                      <p:cBhvr>
                                        <p:cTn id="43" dur="290">
                                          <p:stCondLst>
                                            <p:cond delay="0"/>
                                          </p:stCondLst>
                                        </p:cTn>
                                        <p:tgtEl>
                                          <p:spTgt spid="14346">
                                            <p:txEl>
                                              <p:pRg st="2" end="2"/>
                                            </p:txEl>
                                          </p:spTgt>
                                        </p:tgtEl>
                                      </p:cBhvr>
                                    </p:animEffect>
                                    <p:anim calcmode="lin" valueType="num">
                                      <p:cBhvr>
                                        <p:cTn id="44" dur="911" tmFilter="0,0; 0.14,0.36; 0.43,0.73; 0.71,0.91; 1.0,1.0">
                                          <p:stCondLst>
                                            <p:cond delay="0"/>
                                          </p:stCondLst>
                                        </p:cTn>
                                        <p:tgtEl>
                                          <p:spTgt spid="14346">
                                            <p:txEl>
                                              <p:pRg st="2" end="2"/>
                                            </p:txEl>
                                          </p:spTgt>
                                        </p:tgtEl>
                                        <p:attrNameLst>
                                          <p:attrName>ppt_x</p:attrName>
                                        </p:attrNameLst>
                                      </p:cBhvr>
                                      <p:tavLst>
                                        <p:tav tm="0">
                                          <p:val>
                                            <p:strVal val="#ppt_x-0.25"/>
                                          </p:val>
                                        </p:tav>
                                        <p:tav tm="100000">
                                          <p:val>
                                            <p:strVal val="#ppt_x"/>
                                          </p:val>
                                        </p:tav>
                                      </p:tavLst>
                                    </p:anim>
                                    <p:anim calcmode="lin" valueType="num">
                                      <p:cBhvr>
                                        <p:cTn id="45" dur="332" tmFilter="0.0,0.0; 0.25,0.07; 0.50,0.2; 0.75,0.467; 1.0,1.0">
                                          <p:stCondLst>
                                            <p:cond delay="0"/>
                                          </p:stCondLst>
                                        </p:cTn>
                                        <p:tgtEl>
                                          <p:spTgt spid="14346">
                                            <p:txEl>
                                              <p:pRg st="2" end="2"/>
                                            </p:txEl>
                                          </p:spTgt>
                                        </p:tgtEl>
                                        <p:attrNameLst>
                                          <p:attrName>ppt_y</p:attrName>
                                        </p:attrNameLst>
                                      </p:cBhvr>
                                      <p:tavLst>
                                        <p:tav tm="0" fmla="#ppt_y-sin(pi*$)/3">
                                          <p:val>
                                            <p:fltVal val="0.5"/>
                                          </p:val>
                                        </p:tav>
                                        <p:tav tm="100000">
                                          <p:val>
                                            <p:fltVal val="1"/>
                                          </p:val>
                                        </p:tav>
                                      </p:tavLst>
                                    </p:anim>
                                    <p:anim calcmode="lin" valueType="num">
                                      <p:cBhvr>
                                        <p:cTn id="46" dur="332" tmFilter="0, 0; 0.125,0.2665; 0.25,0.4; 0.375,0.465; 0.5,0.5;  0.625,0.535; 0.75,0.6; 0.875,0.7335; 1,1">
                                          <p:stCondLst>
                                            <p:cond delay="332"/>
                                          </p:stCondLst>
                                        </p:cTn>
                                        <p:tgtEl>
                                          <p:spTgt spid="14346">
                                            <p:txEl>
                                              <p:pRg st="2" end="2"/>
                                            </p:txEl>
                                          </p:spTgt>
                                        </p:tgtEl>
                                        <p:attrNameLst>
                                          <p:attrName>ppt_y</p:attrName>
                                        </p:attrNameLst>
                                      </p:cBhvr>
                                      <p:tavLst>
                                        <p:tav tm="0" fmla="#ppt_y-sin(pi*$)/9">
                                          <p:val>
                                            <p:fltVal val="0"/>
                                          </p:val>
                                        </p:tav>
                                        <p:tav tm="100000">
                                          <p:val>
                                            <p:fltVal val="1"/>
                                          </p:val>
                                        </p:tav>
                                      </p:tavLst>
                                    </p:anim>
                                    <p:anim calcmode="lin" valueType="num">
                                      <p:cBhvr>
                                        <p:cTn id="47" dur="166" tmFilter="0, 0; 0.125,0.2665; 0.25,0.4; 0.375,0.465; 0.5,0.5;  0.625,0.535; 0.75,0.6; 0.875,0.7335; 1,1">
                                          <p:stCondLst>
                                            <p:cond delay="662"/>
                                          </p:stCondLst>
                                        </p:cTn>
                                        <p:tgtEl>
                                          <p:spTgt spid="14346">
                                            <p:txEl>
                                              <p:pRg st="2" end="2"/>
                                            </p:txEl>
                                          </p:spTgt>
                                        </p:tgtEl>
                                        <p:attrNameLst>
                                          <p:attrName>ppt_y</p:attrName>
                                        </p:attrNameLst>
                                      </p:cBhvr>
                                      <p:tavLst>
                                        <p:tav tm="0" fmla="#ppt_y-sin(pi*$)/27">
                                          <p:val>
                                            <p:fltVal val="0"/>
                                          </p:val>
                                        </p:tav>
                                        <p:tav tm="100000">
                                          <p:val>
                                            <p:fltVal val="1"/>
                                          </p:val>
                                        </p:tav>
                                      </p:tavLst>
                                    </p:anim>
                                    <p:anim calcmode="lin" valueType="num">
                                      <p:cBhvr>
                                        <p:cTn id="48" dur="82" tmFilter="0, 0; 0.125,0.2665; 0.25,0.4; 0.375,0.465; 0.5,0.5;  0.625,0.535; 0.75,0.6; 0.875,0.7335; 1,1">
                                          <p:stCondLst>
                                            <p:cond delay="828"/>
                                          </p:stCondLst>
                                        </p:cTn>
                                        <p:tgtEl>
                                          <p:spTgt spid="14346">
                                            <p:txEl>
                                              <p:pRg st="2" end="2"/>
                                            </p:txEl>
                                          </p:spTgt>
                                        </p:tgtEl>
                                        <p:attrNameLst>
                                          <p:attrName>ppt_y</p:attrName>
                                        </p:attrNameLst>
                                      </p:cBhvr>
                                      <p:tavLst>
                                        <p:tav tm="0" fmla="#ppt_y-sin(pi*$)/81">
                                          <p:val>
                                            <p:fltVal val="0"/>
                                          </p:val>
                                        </p:tav>
                                        <p:tav tm="100000">
                                          <p:val>
                                            <p:fltVal val="1"/>
                                          </p:val>
                                        </p:tav>
                                      </p:tavLst>
                                    </p:anim>
                                    <p:animScale>
                                      <p:cBhvr>
                                        <p:cTn id="49" dur="13">
                                          <p:stCondLst>
                                            <p:cond delay="325"/>
                                          </p:stCondLst>
                                        </p:cTn>
                                        <p:tgtEl>
                                          <p:spTgt spid="14346">
                                            <p:txEl>
                                              <p:pRg st="2" end="2"/>
                                            </p:txEl>
                                          </p:spTgt>
                                        </p:tgtEl>
                                      </p:cBhvr>
                                      <p:to x="100000" y="60000"/>
                                    </p:animScale>
                                    <p:animScale>
                                      <p:cBhvr>
                                        <p:cTn id="50" dur="83" decel="50000">
                                          <p:stCondLst>
                                            <p:cond delay="338"/>
                                          </p:stCondLst>
                                        </p:cTn>
                                        <p:tgtEl>
                                          <p:spTgt spid="14346">
                                            <p:txEl>
                                              <p:pRg st="2" end="2"/>
                                            </p:txEl>
                                          </p:spTgt>
                                        </p:tgtEl>
                                      </p:cBhvr>
                                      <p:to x="100000" y="100000"/>
                                    </p:animScale>
                                    <p:animScale>
                                      <p:cBhvr>
                                        <p:cTn id="51" dur="13">
                                          <p:stCondLst>
                                            <p:cond delay="656"/>
                                          </p:stCondLst>
                                        </p:cTn>
                                        <p:tgtEl>
                                          <p:spTgt spid="14346">
                                            <p:txEl>
                                              <p:pRg st="2" end="2"/>
                                            </p:txEl>
                                          </p:spTgt>
                                        </p:tgtEl>
                                      </p:cBhvr>
                                      <p:to x="100000" y="80000"/>
                                    </p:animScale>
                                    <p:animScale>
                                      <p:cBhvr>
                                        <p:cTn id="52" dur="83" decel="50000">
                                          <p:stCondLst>
                                            <p:cond delay="669"/>
                                          </p:stCondLst>
                                        </p:cTn>
                                        <p:tgtEl>
                                          <p:spTgt spid="14346">
                                            <p:txEl>
                                              <p:pRg st="2" end="2"/>
                                            </p:txEl>
                                          </p:spTgt>
                                        </p:tgtEl>
                                      </p:cBhvr>
                                      <p:to x="100000" y="100000"/>
                                    </p:animScale>
                                    <p:animScale>
                                      <p:cBhvr>
                                        <p:cTn id="53" dur="13">
                                          <p:stCondLst>
                                            <p:cond delay="821"/>
                                          </p:stCondLst>
                                        </p:cTn>
                                        <p:tgtEl>
                                          <p:spTgt spid="14346">
                                            <p:txEl>
                                              <p:pRg st="2" end="2"/>
                                            </p:txEl>
                                          </p:spTgt>
                                        </p:tgtEl>
                                      </p:cBhvr>
                                      <p:to x="100000" y="90000"/>
                                    </p:animScale>
                                    <p:animScale>
                                      <p:cBhvr>
                                        <p:cTn id="54" dur="83" decel="50000">
                                          <p:stCondLst>
                                            <p:cond delay="834"/>
                                          </p:stCondLst>
                                        </p:cTn>
                                        <p:tgtEl>
                                          <p:spTgt spid="14346">
                                            <p:txEl>
                                              <p:pRg st="2" end="2"/>
                                            </p:txEl>
                                          </p:spTgt>
                                        </p:tgtEl>
                                      </p:cBhvr>
                                      <p:to x="100000" y="100000"/>
                                    </p:animScale>
                                    <p:animScale>
                                      <p:cBhvr>
                                        <p:cTn id="55" dur="13">
                                          <p:stCondLst>
                                            <p:cond delay="904"/>
                                          </p:stCondLst>
                                        </p:cTn>
                                        <p:tgtEl>
                                          <p:spTgt spid="14346">
                                            <p:txEl>
                                              <p:pRg st="2" end="2"/>
                                            </p:txEl>
                                          </p:spTgt>
                                        </p:tgtEl>
                                      </p:cBhvr>
                                      <p:to x="100000" y="95000"/>
                                    </p:animScale>
                                    <p:animScale>
                                      <p:cBhvr>
                                        <p:cTn id="56" dur="83" decel="50000">
                                          <p:stCondLst>
                                            <p:cond delay="917"/>
                                          </p:stCondLst>
                                        </p:cTn>
                                        <p:tgtEl>
                                          <p:spTgt spid="14346">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14346">
                                            <p:txEl>
                                              <p:pRg st="3" end="3"/>
                                            </p:txEl>
                                          </p:spTgt>
                                        </p:tgtEl>
                                        <p:attrNameLst>
                                          <p:attrName>style.visibility</p:attrName>
                                        </p:attrNameLst>
                                      </p:cBhvr>
                                      <p:to>
                                        <p:strVal val="visible"/>
                                      </p:to>
                                    </p:set>
                                    <p:animEffect transition="in" filter="wipe(down)">
                                      <p:cBhvr>
                                        <p:cTn id="61" dur="290">
                                          <p:stCondLst>
                                            <p:cond delay="0"/>
                                          </p:stCondLst>
                                        </p:cTn>
                                        <p:tgtEl>
                                          <p:spTgt spid="14346">
                                            <p:txEl>
                                              <p:pRg st="3" end="3"/>
                                            </p:txEl>
                                          </p:spTgt>
                                        </p:tgtEl>
                                      </p:cBhvr>
                                    </p:animEffect>
                                    <p:anim calcmode="lin" valueType="num">
                                      <p:cBhvr>
                                        <p:cTn id="62" dur="911" tmFilter="0,0; 0.14,0.36; 0.43,0.73; 0.71,0.91; 1.0,1.0">
                                          <p:stCondLst>
                                            <p:cond delay="0"/>
                                          </p:stCondLst>
                                        </p:cTn>
                                        <p:tgtEl>
                                          <p:spTgt spid="14346">
                                            <p:txEl>
                                              <p:pRg st="3" end="3"/>
                                            </p:txEl>
                                          </p:spTgt>
                                        </p:tgtEl>
                                        <p:attrNameLst>
                                          <p:attrName>ppt_x</p:attrName>
                                        </p:attrNameLst>
                                      </p:cBhvr>
                                      <p:tavLst>
                                        <p:tav tm="0">
                                          <p:val>
                                            <p:strVal val="#ppt_x-0.25"/>
                                          </p:val>
                                        </p:tav>
                                        <p:tav tm="100000">
                                          <p:val>
                                            <p:strVal val="#ppt_x"/>
                                          </p:val>
                                        </p:tav>
                                      </p:tavLst>
                                    </p:anim>
                                    <p:anim calcmode="lin" valueType="num">
                                      <p:cBhvr>
                                        <p:cTn id="63" dur="332" tmFilter="0.0,0.0; 0.25,0.07; 0.50,0.2; 0.75,0.467; 1.0,1.0">
                                          <p:stCondLst>
                                            <p:cond delay="0"/>
                                          </p:stCondLst>
                                        </p:cTn>
                                        <p:tgtEl>
                                          <p:spTgt spid="14346">
                                            <p:txEl>
                                              <p:pRg st="3" end="3"/>
                                            </p:txEl>
                                          </p:spTgt>
                                        </p:tgtEl>
                                        <p:attrNameLst>
                                          <p:attrName>ppt_y</p:attrName>
                                        </p:attrNameLst>
                                      </p:cBhvr>
                                      <p:tavLst>
                                        <p:tav tm="0" fmla="#ppt_y-sin(pi*$)/3">
                                          <p:val>
                                            <p:fltVal val="0.5"/>
                                          </p:val>
                                        </p:tav>
                                        <p:tav tm="100000">
                                          <p:val>
                                            <p:fltVal val="1"/>
                                          </p:val>
                                        </p:tav>
                                      </p:tavLst>
                                    </p:anim>
                                    <p:anim calcmode="lin" valueType="num">
                                      <p:cBhvr>
                                        <p:cTn id="64" dur="332" tmFilter="0, 0; 0.125,0.2665; 0.25,0.4; 0.375,0.465; 0.5,0.5;  0.625,0.535; 0.75,0.6; 0.875,0.7335; 1,1">
                                          <p:stCondLst>
                                            <p:cond delay="332"/>
                                          </p:stCondLst>
                                        </p:cTn>
                                        <p:tgtEl>
                                          <p:spTgt spid="14346">
                                            <p:txEl>
                                              <p:pRg st="3" end="3"/>
                                            </p:txEl>
                                          </p:spTgt>
                                        </p:tgtEl>
                                        <p:attrNameLst>
                                          <p:attrName>ppt_y</p:attrName>
                                        </p:attrNameLst>
                                      </p:cBhvr>
                                      <p:tavLst>
                                        <p:tav tm="0" fmla="#ppt_y-sin(pi*$)/9">
                                          <p:val>
                                            <p:fltVal val="0"/>
                                          </p:val>
                                        </p:tav>
                                        <p:tav tm="100000">
                                          <p:val>
                                            <p:fltVal val="1"/>
                                          </p:val>
                                        </p:tav>
                                      </p:tavLst>
                                    </p:anim>
                                    <p:anim calcmode="lin" valueType="num">
                                      <p:cBhvr>
                                        <p:cTn id="65" dur="166" tmFilter="0, 0; 0.125,0.2665; 0.25,0.4; 0.375,0.465; 0.5,0.5;  0.625,0.535; 0.75,0.6; 0.875,0.7335; 1,1">
                                          <p:stCondLst>
                                            <p:cond delay="662"/>
                                          </p:stCondLst>
                                        </p:cTn>
                                        <p:tgtEl>
                                          <p:spTgt spid="14346">
                                            <p:txEl>
                                              <p:pRg st="3" end="3"/>
                                            </p:txEl>
                                          </p:spTgt>
                                        </p:tgtEl>
                                        <p:attrNameLst>
                                          <p:attrName>ppt_y</p:attrName>
                                        </p:attrNameLst>
                                      </p:cBhvr>
                                      <p:tavLst>
                                        <p:tav tm="0" fmla="#ppt_y-sin(pi*$)/27">
                                          <p:val>
                                            <p:fltVal val="0"/>
                                          </p:val>
                                        </p:tav>
                                        <p:tav tm="100000">
                                          <p:val>
                                            <p:fltVal val="1"/>
                                          </p:val>
                                        </p:tav>
                                      </p:tavLst>
                                    </p:anim>
                                    <p:anim calcmode="lin" valueType="num">
                                      <p:cBhvr>
                                        <p:cTn id="66" dur="82" tmFilter="0, 0; 0.125,0.2665; 0.25,0.4; 0.375,0.465; 0.5,0.5;  0.625,0.535; 0.75,0.6; 0.875,0.7335; 1,1">
                                          <p:stCondLst>
                                            <p:cond delay="828"/>
                                          </p:stCondLst>
                                        </p:cTn>
                                        <p:tgtEl>
                                          <p:spTgt spid="14346">
                                            <p:txEl>
                                              <p:pRg st="3" end="3"/>
                                            </p:txEl>
                                          </p:spTgt>
                                        </p:tgtEl>
                                        <p:attrNameLst>
                                          <p:attrName>ppt_y</p:attrName>
                                        </p:attrNameLst>
                                      </p:cBhvr>
                                      <p:tavLst>
                                        <p:tav tm="0" fmla="#ppt_y-sin(pi*$)/81">
                                          <p:val>
                                            <p:fltVal val="0"/>
                                          </p:val>
                                        </p:tav>
                                        <p:tav tm="100000">
                                          <p:val>
                                            <p:fltVal val="1"/>
                                          </p:val>
                                        </p:tav>
                                      </p:tavLst>
                                    </p:anim>
                                    <p:animScale>
                                      <p:cBhvr>
                                        <p:cTn id="67" dur="13">
                                          <p:stCondLst>
                                            <p:cond delay="325"/>
                                          </p:stCondLst>
                                        </p:cTn>
                                        <p:tgtEl>
                                          <p:spTgt spid="14346">
                                            <p:txEl>
                                              <p:pRg st="3" end="3"/>
                                            </p:txEl>
                                          </p:spTgt>
                                        </p:tgtEl>
                                      </p:cBhvr>
                                      <p:to x="100000" y="60000"/>
                                    </p:animScale>
                                    <p:animScale>
                                      <p:cBhvr>
                                        <p:cTn id="68" dur="83" decel="50000">
                                          <p:stCondLst>
                                            <p:cond delay="338"/>
                                          </p:stCondLst>
                                        </p:cTn>
                                        <p:tgtEl>
                                          <p:spTgt spid="14346">
                                            <p:txEl>
                                              <p:pRg st="3" end="3"/>
                                            </p:txEl>
                                          </p:spTgt>
                                        </p:tgtEl>
                                      </p:cBhvr>
                                      <p:to x="100000" y="100000"/>
                                    </p:animScale>
                                    <p:animScale>
                                      <p:cBhvr>
                                        <p:cTn id="69" dur="13">
                                          <p:stCondLst>
                                            <p:cond delay="656"/>
                                          </p:stCondLst>
                                        </p:cTn>
                                        <p:tgtEl>
                                          <p:spTgt spid="14346">
                                            <p:txEl>
                                              <p:pRg st="3" end="3"/>
                                            </p:txEl>
                                          </p:spTgt>
                                        </p:tgtEl>
                                      </p:cBhvr>
                                      <p:to x="100000" y="80000"/>
                                    </p:animScale>
                                    <p:animScale>
                                      <p:cBhvr>
                                        <p:cTn id="70" dur="83" decel="50000">
                                          <p:stCondLst>
                                            <p:cond delay="669"/>
                                          </p:stCondLst>
                                        </p:cTn>
                                        <p:tgtEl>
                                          <p:spTgt spid="14346">
                                            <p:txEl>
                                              <p:pRg st="3" end="3"/>
                                            </p:txEl>
                                          </p:spTgt>
                                        </p:tgtEl>
                                      </p:cBhvr>
                                      <p:to x="100000" y="100000"/>
                                    </p:animScale>
                                    <p:animScale>
                                      <p:cBhvr>
                                        <p:cTn id="71" dur="13">
                                          <p:stCondLst>
                                            <p:cond delay="821"/>
                                          </p:stCondLst>
                                        </p:cTn>
                                        <p:tgtEl>
                                          <p:spTgt spid="14346">
                                            <p:txEl>
                                              <p:pRg st="3" end="3"/>
                                            </p:txEl>
                                          </p:spTgt>
                                        </p:tgtEl>
                                      </p:cBhvr>
                                      <p:to x="100000" y="90000"/>
                                    </p:animScale>
                                    <p:animScale>
                                      <p:cBhvr>
                                        <p:cTn id="72" dur="83" decel="50000">
                                          <p:stCondLst>
                                            <p:cond delay="834"/>
                                          </p:stCondLst>
                                        </p:cTn>
                                        <p:tgtEl>
                                          <p:spTgt spid="14346">
                                            <p:txEl>
                                              <p:pRg st="3" end="3"/>
                                            </p:txEl>
                                          </p:spTgt>
                                        </p:tgtEl>
                                      </p:cBhvr>
                                      <p:to x="100000" y="100000"/>
                                    </p:animScale>
                                    <p:animScale>
                                      <p:cBhvr>
                                        <p:cTn id="73" dur="13">
                                          <p:stCondLst>
                                            <p:cond delay="904"/>
                                          </p:stCondLst>
                                        </p:cTn>
                                        <p:tgtEl>
                                          <p:spTgt spid="14346">
                                            <p:txEl>
                                              <p:pRg st="3" end="3"/>
                                            </p:txEl>
                                          </p:spTgt>
                                        </p:tgtEl>
                                      </p:cBhvr>
                                      <p:to x="100000" y="95000"/>
                                    </p:animScale>
                                    <p:animScale>
                                      <p:cBhvr>
                                        <p:cTn id="74" dur="83" decel="50000">
                                          <p:stCondLst>
                                            <p:cond delay="917"/>
                                          </p:stCondLst>
                                        </p:cTn>
                                        <p:tgtEl>
                                          <p:spTgt spid="14346">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14346">
                                            <p:txEl>
                                              <p:pRg st="4" end="4"/>
                                            </p:txEl>
                                          </p:spTgt>
                                        </p:tgtEl>
                                        <p:attrNameLst>
                                          <p:attrName>style.visibility</p:attrName>
                                        </p:attrNameLst>
                                      </p:cBhvr>
                                      <p:to>
                                        <p:strVal val="visible"/>
                                      </p:to>
                                    </p:set>
                                    <p:animEffect transition="in" filter="wipe(down)">
                                      <p:cBhvr>
                                        <p:cTn id="79" dur="290">
                                          <p:stCondLst>
                                            <p:cond delay="0"/>
                                          </p:stCondLst>
                                        </p:cTn>
                                        <p:tgtEl>
                                          <p:spTgt spid="14346">
                                            <p:txEl>
                                              <p:pRg st="4" end="4"/>
                                            </p:txEl>
                                          </p:spTgt>
                                        </p:tgtEl>
                                      </p:cBhvr>
                                    </p:animEffect>
                                    <p:anim calcmode="lin" valueType="num">
                                      <p:cBhvr>
                                        <p:cTn id="80" dur="911" tmFilter="0,0; 0.14,0.36; 0.43,0.73; 0.71,0.91; 1.0,1.0">
                                          <p:stCondLst>
                                            <p:cond delay="0"/>
                                          </p:stCondLst>
                                        </p:cTn>
                                        <p:tgtEl>
                                          <p:spTgt spid="14346">
                                            <p:txEl>
                                              <p:pRg st="4" end="4"/>
                                            </p:txEl>
                                          </p:spTgt>
                                        </p:tgtEl>
                                        <p:attrNameLst>
                                          <p:attrName>ppt_x</p:attrName>
                                        </p:attrNameLst>
                                      </p:cBhvr>
                                      <p:tavLst>
                                        <p:tav tm="0">
                                          <p:val>
                                            <p:strVal val="#ppt_x-0.25"/>
                                          </p:val>
                                        </p:tav>
                                        <p:tav tm="100000">
                                          <p:val>
                                            <p:strVal val="#ppt_x"/>
                                          </p:val>
                                        </p:tav>
                                      </p:tavLst>
                                    </p:anim>
                                    <p:anim calcmode="lin" valueType="num">
                                      <p:cBhvr>
                                        <p:cTn id="81" dur="332" tmFilter="0.0,0.0; 0.25,0.07; 0.50,0.2; 0.75,0.467; 1.0,1.0">
                                          <p:stCondLst>
                                            <p:cond delay="0"/>
                                          </p:stCondLst>
                                        </p:cTn>
                                        <p:tgtEl>
                                          <p:spTgt spid="14346">
                                            <p:txEl>
                                              <p:pRg st="4" end="4"/>
                                            </p:txEl>
                                          </p:spTgt>
                                        </p:tgtEl>
                                        <p:attrNameLst>
                                          <p:attrName>ppt_y</p:attrName>
                                        </p:attrNameLst>
                                      </p:cBhvr>
                                      <p:tavLst>
                                        <p:tav tm="0" fmla="#ppt_y-sin(pi*$)/3">
                                          <p:val>
                                            <p:fltVal val="0.5"/>
                                          </p:val>
                                        </p:tav>
                                        <p:tav tm="100000">
                                          <p:val>
                                            <p:fltVal val="1"/>
                                          </p:val>
                                        </p:tav>
                                      </p:tavLst>
                                    </p:anim>
                                    <p:anim calcmode="lin" valueType="num">
                                      <p:cBhvr>
                                        <p:cTn id="82" dur="332" tmFilter="0, 0; 0.125,0.2665; 0.25,0.4; 0.375,0.465; 0.5,0.5;  0.625,0.535; 0.75,0.6; 0.875,0.7335; 1,1">
                                          <p:stCondLst>
                                            <p:cond delay="332"/>
                                          </p:stCondLst>
                                        </p:cTn>
                                        <p:tgtEl>
                                          <p:spTgt spid="14346">
                                            <p:txEl>
                                              <p:pRg st="4" end="4"/>
                                            </p:txEl>
                                          </p:spTgt>
                                        </p:tgtEl>
                                        <p:attrNameLst>
                                          <p:attrName>ppt_y</p:attrName>
                                        </p:attrNameLst>
                                      </p:cBhvr>
                                      <p:tavLst>
                                        <p:tav tm="0" fmla="#ppt_y-sin(pi*$)/9">
                                          <p:val>
                                            <p:fltVal val="0"/>
                                          </p:val>
                                        </p:tav>
                                        <p:tav tm="100000">
                                          <p:val>
                                            <p:fltVal val="1"/>
                                          </p:val>
                                        </p:tav>
                                      </p:tavLst>
                                    </p:anim>
                                    <p:anim calcmode="lin" valueType="num">
                                      <p:cBhvr>
                                        <p:cTn id="83" dur="166" tmFilter="0, 0; 0.125,0.2665; 0.25,0.4; 0.375,0.465; 0.5,0.5;  0.625,0.535; 0.75,0.6; 0.875,0.7335; 1,1">
                                          <p:stCondLst>
                                            <p:cond delay="662"/>
                                          </p:stCondLst>
                                        </p:cTn>
                                        <p:tgtEl>
                                          <p:spTgt spid="14346">
                                            <p:txEl>
                                              <p:pRg st="4" end="4"/>
                                            </p:txEl>
                                          </p:spTgt>
                                        </p:tgtEl>
                                        <p:attrNameLst>
                                          <p:attrName>ppt_y</p:attrName>
                                        </p:attrNameLst>
                                      </p:cBhvr>
                                      <p:tavLst>
                                        <p:tav tm="0" fmla="#ppt_y-sin(pi*$)/27">
                                          <p:val>
                                            <p:fltVal val="0"/>
                                          </p:val>
                                        </p:tav>
                                        <p:tav tm="100000">
                                          <p:val>
                                            <p:fltVal val="1"/>
                                          </p:val>
                                        </p:tav>
                                      </p:tavLst>
                                    </p:anim>
                                    <p:anim calcmode="lin" valueType="num">
                                      <p:cBhvr>
                                        <p:cTn id="84" dur="82" tmFilter="0, 0; 0.125,0.2665; 0.25,0.4; 0.375,0.465; 0.5,0.5;  0.625,0.535; 0.75,0.6; 0.875,0.7335; 1,1">
                                          <p:stCondLst>
                                            <p:cond delay="828"/>
                                          </p:stCondLst>
                                        </p:cTn>
                                        <p:tgtEl>
                                          <p:spTgt spid="14346">
                                            <p:txEl>
                                              <p:pRg st="4" end="4"/>
                                            </p:txEl>
                                          </p:spTgt>
                                        </p:tgtEl>
                                        <p:attrNameLst>
                                          <p:attrName>ppt_y</p:attrName>
                                        </p:attrNameLst>
                                      </p:cBhvr>
                                      <p:tavLst>
                                        <p:tav tm="0" fmla="#ppt_y-sin(pi*$)/81">
                                          <p:val>
                                            <p:fltVal val="0"/>
                                          </p:val>
                                        </p:tav>
                                        <p:tav tm="100000">
                                          <p:val>
                                            <p:fltVal val="1"/>
                                          </p:val>
                                        </p:tav>
                                      </p:tavLst>
                                    </p:anim>
                                    <p:animScale>
                                      <p:cBhvr>
                                        <p:cTn id="85" dur="13">
                                          <p:stCondLst>
                                            <p:cond delay="325"/>
                                          </p:stCondLst>
                                        </p:cTn>
                                        <p:tgtEl>
                                          <p:spTgt spid="14346">
                                            <p:txEl>
                                              <p:pRg st="4" end="4"/>
                                            </p:txEl>
                                          </p:spTgt>
                                        </p:tgtEl>
                                      </p:cBhvr>
                                      <p:to x="100000" y="60000"/>
                                    </p:animScale>
                                    <p:animScale>
                                      <p:cBhvr>
                                        <p:cTn id="86" dur="83" decel="50000">
                                          <p:stCondLst>
                                            <p:cond delay="338"/>
                                          </p:stCondLst>
                                        </p:cTn>
                                        <p:tgtEl>
                                          <p:spTgt spid="14346">
                                            <p:txEl>
                                              <p:pRg st="4" end="4"/>
                                            </p:txEl>
                                          </p:spTgt>
                                        </p:tgtEl>
                                      </p:cBhvr>
                                      <p:to x="100000" y="100000"/>
                                    </p:animScale>
                                    <p:animScale>
                                      <p:cBhvr>
                                        <p:cTn id="87" dur="13">
                                          <p:stCondLst>
                                            <p:cond delay="656"/>
                                          </p:stCondLst>
                                        </p:cTn>
                                        <p:tgtEl>
                                          <p:spTgt spid="14346">
                                            <p:txEl>
                                              <p:pRg st="4" end="4"/>
                                            </p:txEl>
                                          </p:spTgt>
                                        </p:tgtEl>
                                      </p:cBhvr>
                                      <p:to x="100000" y="80000"/>
                                    </p:animScale>
                                    <p:animScale>
                                      <p:cBhvr>
                                        <p:cTn id="88" dur="83" decel="50000">
                                          <p:stCondLst>
                                            <p:cond delay="669"/>
                                          </p:stCondLst>
                                        </p:cTn>
                                        <p:tgtEl>
                                          <p:spTgt spid="14346">
                                            <p:txEl>
                                              <p:pRg st="4" end="4"/>
                                            </p:txEl>
                                          </p:spTgt>
                                        </p:tgtEl>
                                      </p:cBhvr>
                                      <p:to x="100000" y="100000"/>
                                    </p:animScale>
                                    <p:animScale>
                                      <p:cBhvr>
                                        <p:cTn id="89" dur="13">
                                          <p:stCondLst>
                                            <p:cond delay="821"/>
                                          </p:stCondLst>
                                        </p:cTn>
                                        <p:tgtEl>
                                          <p:spTgt spid="14346">
                                            <p:txEl>
                                              <p:pRg st="4" end="4"/>
                                            </p:txEl>
                                          </p:spTgt>
                                        </p:tgtEl>
                                      </p:cBhvr>
                                      <p:to x="100000" y="90000"/>
                                    </p:animScale>
                                    <p:animScale>
                                      <p:cBhvr>
                                        <p:cTn id="90" dur="83" decel="50000">
                                          <p:stCondLst>
                                            <p:cond delay="834"/>
                                          </p:stCondLst>
                                        </p:cTn>
                                        <p:tgtEl>
                                          <p:spTgt spid="14346">
                                            <p:txEl>
                                              <p:pRg st="4" end="4"/>
                                            </p:txEl>
                                          </p:spTgt>
                                        </p:tgtEl>
                                      </p:cBhvr>
                                      <p:to x="100000" y="100000"/>
                                    </p:animScale>
                                    <p:animScale>
                                      <p:cBhvr>
                                        <p:cTn id="91" dur="13">
                                          <p:stCondLst>
                                            <p:cond delay="904"/>
                                          </p:stCondLst>
                                        </p:cTn>
                                        <p:tgtEl>
                                          <p:spTgt spid="14346">
                                            <p:txEl>
                                              <p:pRg st="4" end="4"/>
                                            </p:txEl>
                                          </p:spTgt>
                                        </p:tgtEl>
                                      </p:cBhvr>
                                      <p:to x="100000" y="95000"/>
                                    </p:animScale>
                                    <p:animScale>
                                      <p:cBhvr>
                                        <p:cTn id="92" dur="83" decel="50000">
                                          <p:stCondLst>
                                            <p:cond delay="917"/>
                                          </p:stCondLst>
                                        </p:cTn>
                                        <p:tgtEl>
                                          <p:spTgt spid="14346">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14346">
                                            <p:txEl>
                                              <p:pRg st="5" end="5"/>
                                            </p:txEl>
                                          </p:spTgt>
                                        </p:tgtEl>
                                        <p:attrNameLst>
                                          <p:attrName>style.visibility</p:attrName>
                                        </p:attrNameLst>
                                      </p:cBhvr>
                                      <p:to>
                                        <p:strVal val="visible"/>
                                      </p:to>
                                    </p:set>
                                    <p:animEffect transition="in" filter="wipe(down)">
                                      <p:cBhvr>
                                        <p:cTn id="97" dur="290">
                                          <p:stCondLst>
                                            <p:cond delay="0"/>
                                          </p:stCondLst>
                                        </p:cTn>
                                        <p:tgtEl>
                                          <p:spTgt spid="14346">
                                            <p:txEl>
                                              <p:pRg st="5" end="5"/>
                                            </p:txEl>
                                          </p:spTgt>
                                        </p:tgtEl>
                                      </p:cBhvr>
                                    </p:animEffect>
                                    <p:anim calcmode="lin" valueType="num">
                                      <p:cBhvr>
                                        <p:cTn id="98" dur="911" tmFilter="0,0; 0.14,0.36; 0.43,0.73; 0.71,0.91; 1.0,1.0">
                                          <p:stCondLst>
                                            <p:cond delay="0"/>
                                          </p:stCondLst>
                                        </p:cTn>
                                        <p:tgtEl>
                                          <p:spTgt spid="14346">
                                            <p:txEl>
                                              <p:pRg st="5" end="5"/>
                                            </p:txEl>
                                          </p:spTgt>
                                        </p:tgtEl>
                                        <p:attrNameLst>
                                          <p:attrName>ppt_x</p:attrName>
                                        </p:attrNameLst>
                                      </p:cBhvr>
                                      <p:tavLst>
                                        <p:tav tm="0">
                                          <p:val>
                                            <p:strVal val="#ppt_x-0.25"/>
                                          </p:val>
                                        </p:tav>
                                        <p:tav tm="100000">
                                          <p:val>
                                            <p:strVal val="#ppt_x"/>
                                          </p:val>
                                        </p:tav>
                                      </p:tavLst>
                                    </p:anim>
                                    <p:anim calcmode="lin" valueType="num">
                                      <p:cBhvr>
                                        <p:cTn id="99" dur="332" tmFilter="0.0,0.0; 0.25,0.07; 0.50,0.2; 0.75,0.467; 1.0,1.0">
                                          <p:stCondLst>
                                            <p:cond delay="0"/>
                                          </p:stCondLst>
                                        </p:cTn>
                                        <p:tgtEl>
                                          <p:spTgt spid="14346">
                                            <p:txEl>
                                              <p:pRg st="5" end="5"/>
                                            </p:txEl>
                                          </p:spTgt>
                                        </p:tgtEl>
                                        <p:attrNameLst>
                                          <p:attrName>ppt_y</p:attrName>
                                        </p:attrNameLst>
                                      </p:cBhvr>
                                      <p:tavLst>
                                        <p:tav tm="0" fmla="#ppt_y-sin(pi*$)/3">
                                          <p:val>
                                            <p:fltVal val="0.5"/>
                                          </p:val>
                                        </p:tav>
                                        <p:tav tm="100000">
                                          <p:val>
                                            <p:fltVal val="1"/>
                                          </p:val>
                                        </p:tav>
                                      </p:tavLst>
                                    </p:anim>
                                    <p:anim calcmode="lin" valueType="num">
                                      <p:cBhvr>
                                        <p:cTn id="100" dur="332" tmFilter="0, 0; 0.125,0.2665; 0.25,0.4; 0.375,0.465; 0.5,0.5;  0.625,0.535; 0.75,0.6; 0.875,0.7335; 1,1">
                                          <p:stCondLst>
                                            <p:cond delay="332"/>
                                          </p:stCondLst>
                                        </p:cTn>
                                        <p:tgtEl>
                                          <p:spTgt spid="14346">
                                            <p:txEl>
                                              <p:pRg st="5" end="5"/>
                                            </p:txEl>
                                          </p:spTgt>
                                        </p:tgtEl>
                                        <p:attrNameLst>
                                          <p:attrName>ppt_y</p:attrName>
                                        </p:attrNameLst>
                                      </p:cBhvr>
                                      <p:tavLst>
                                        <p:tav tm="0" fmla="#ppt_y-sin(pi*$)/9">
                                          <p:val>
                                            <p:fltVal val="0"/>
                                          </p:val>
                                        </p:tav>
                                        <p:tav tm="100000">
                                          <p:val>
                                            <p:fltVal val="1"/>
                                          </p:val>
                                        </p:tav>
                                      </p:tavLst>
                                    </p:anim>
                                    <p:anim calcmode="lin" valueType="num">
                                      <p:cBhvr>
                                        <p:cTn id="101" dur="166" tmFilter="0, 0; 0.125,0.2665; 0.25,0.4; 0.375,0.465; 0.5,0.5;  0.625,0.535; 0.75,0.6; 0.875,0.7335; 1,1">
                                          <p:stCondLst>
                                            <p:cond delay="662"/>
                                          </p:stCondLst>
                                        </p:cTn>
                                        <p:tgtEl>
                                          <p:spTgt spid="14346">
                                            <p:txEl>
                                              <p:pRg st="5" end="5"/>
                                            </p:txEl>
                                          </p:spTgt>
                                        </p:tgtEl>
                                        <p:attrNameLst>
                                          <p:attrName>ppt_y</p:attrName>
                                        </p:attrNameLst>
                                      </p:cBhvr>
                                      <p:tavLst>
                                        <p:tav tm="0" fmla="#ppt_y-sin(pi*$)/27">
                                          <p:val>
                                            <p:fltVal val="0"/>
                                          </p:val>
                                        </p:tav>
                                        <p:tav tm="100000">
                                          <p:val>
                                            <p:fltVal val="1"/>
                                          </p:val>
                                        </p:tav>
                                      </p:tavLst>
                                    </p:anim>
                                    <p:anim calcmode="lin" valueType="num">
                                      <p:cBhvr>
                                        <p:cTn id="102" dur="82" tmFilter="0, 0; 0.125,0.2665; 0.25,0.4; 0.375,0.465; 0.5,0.5;  0.625,0.535; 0.75,0.6; 0.875,0.7335; 1,1">
                                          <p:stCondLst>
                                            <p:cond delay="828"/>
                                          </p:stCondLst>
                                        </p:cTn>
                                        <p:tgtEl>
                                          <p:spTgt spid="14346">
                                            <p:txEl>
                                              <p:pRg st="5" end="5"/>
                                            </p:txEl>
                                          </p:spTgt>
                                        </p:tgtEl>
                                        <p:attrNameLst>
                                          <p:attrName>ppt_y</p:attrName>
                                        </p:attrNameLst>
                                      </p:cBhvr>
                                      <p:tavLst>
                                        <p:tav tm="0" fmla="#ppt_y-sin(pi*$)/81">
                                          <p:val>
                                            <p:fltVal val="0"/>
                                          </p:val>
                                        </p:tav>
                                        <p:tav tm="100000">
                                          <p:val>
                                            <p:fltVal val="1"/>
                                          </p:val>
                                        </p:tav>
                                      </p:tavLst>
                                    </p:anim>
                                    <p:animScale>
                                      <p:cBhvr>
                                        <p:cTn id="103" dur="13">
                                          <p:stCondLst>
                                            <p:cond delay="325"/>
                                          </p:stCondLst>
                                        </p:cTn>
                                        <p:tgtEl>
                                          <p:spTgt spid="14346">
                                            <p:txEl>
                                              <p:pRg st="5" end="5"/>
                                            </p:txEl>
                                          </p:spTgt>
                                        </p:tgtEl>
                                      </p:cBhvr>
                                      <p:to x="100000" y="60000"/>
                                    </p:animScale>
                                    <p:animScale>
                                      <p:cBhvr>
                                        <p:cTn id="104" dur="83" decel="50000">
                                          <p:stCondLst>
                                            <p:cond delay="338"/>
                                          </p:stCondLst>
                                        </p:cTn>
                                        <p:tgtEl>
                                          <p:spTgt spid="14346">
                                            <p:txEl>
                                              <p:pRg st="5" end="5"/>
                                            </p:txEl>
                                          </p:spTgt>
                                        </p:tgtEl>
                                      </p:cBhvr>
                                      <p:to x="100000" y="100000"/>
                                    </p:animScale>
                                    <p:animScale>
                                      <p:cBhvr>
                                        <p:cTn id="105" dur="13">
                                          <p:stCondLst>
                                            <p:cond delay="656"/>
                                          </p:stCondLst>
                                        </p:cTn>
                                        <p:tgtEl>
                                          <p:spTgt spid="14346">
                                            <p:txEl>
                                              <p:pRg st="5" end="5"/>
                                            </p:txEl>
                                          </p:spTgt>
                                        </p:tgtEl>
                                      </p:cBhvr>
                                      <p:to x="100000" y="80000"/>
                                    </p:animScale>
                                    <p:animScale>
                                      <p:cBhvr>
                                        <p:cTn id="106" dur="83" decel="50000">
                                          <p:stCondLst>
                                            <p:cond delay="669"/>
                                          </p:stCondLst>
                                        </p:cTn>
                                        <p:tgtEl>
                                          <p:spTgt spid="14346">
                                            <p:txEl>
                                              <p:pRg st="5" end="5"/>
                                            </p:txEl>
                                          </p:spTgt>
                                        </p:tgtEl>
                                      </p:cBhvr>
                                      <p:to x="100000" y="100000"/>
                                    </p:animScale>
                                    <p:animScale>
                                      <p:cBhvr>
                                        <p:cTn id="107" dur="13">
                                          <p:stCondLst>
                                            <p:cond delay="821"/>
                                          </p:stCondLst>
                                        </p:cTn>
                                        <p:tgtEl>
                                          <p:spTgt spid="14346">
                                            <p:txEl>
                                              <p:pRg st="5" end="5"/>
                                            </p:txEl>
                                          </p:spTgt>
                                        </p:tgtEl>
                                      </p:cBhvr>
                                      <p:to x="100000" y="90000"/>
                                    </p:animScale>
                                    <p:animScale>
                                      <p:cBhvr>
                                        <p:cTn id="108" dur="83" decel="50000">
                                          <p:stCondLst>
                                            <p:cond delay="834"/>
                                          </p:stCondLst>
                                        </p:cTn>
                                        <p:tgtEl>
                                          <p:spTgt spid="14346">
                                            <p:txEl>
                                              <p:pRg st="5" end="5"/>
                                            </p:txEl>
                                          </p:spTgt>
                                        </p:tgtEl>
                                      </p:cBhvr>
                                      <p:to x="100000" y="100000"/>
                                    </p:animScale>
                                    <p:animScale>
                                      <p:cBhvr>
                                        <p:cTn id="109" dur="13">
                                          <p:stCondLst>
                                            <p:cond delay="904"/>
                                          </p:stCondLst>
                                        </p:cTn>
                                        <p:tgtEl>
                                          <p:spTgt spid="14346">
                                            <p:txEl>
                                              <p:pRg st="5" end="5"/>
                                            </p:txEl>
                                          </p:spTgt>
                                        </p:tgtEl>
                                      </p:cBhvr>
                                      <p:to x="100000" y="95000"/>
                                    </p:animScale>
                                    <p:animScale>
                                      <p:cBhvr>
                                        <p:cTn id="110" dur="83" decel="50000">
                                          <p:stCondLst>
                                            <p:cond delay="917"/>
                                          </p:stCondLst>
                                        </p:cTn>
                                        <p:tgtEl>
                                          <p:spTgt spid="14346">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14346">
                                            <p:txEl>
                                              <p:pRg st="6" end="6"/>
                                            </p:txEl>
                                          </p:spTgt>
                                        </p:tgtEl>
                                        <p:attrNameLst>
                                          <p:attrName>style.visibility</p:attrName>
                                        </p:attrNameLst>
                                      </p:cBhvr>
                                      <p:to>
                                        <p:strVal val="visible"/>
                                      </p:to>
                                    </p:set>
                                    <p:animEffect transition="in" filter="wipe(down)">
                                      <p:cBhvr>
                                        <p:cTn id="115" dur="290">
                                          <p:stCondLst>
                                            <p:cond delay="0"/>
                                          </p:stCondLst>
                                        </p:cTn>
                                        <p:tgtEl>
                                          <p:spTgt spid="14346">
                                            <p:txEl>
                                              <p:pRg st="6" end="6"/>
                                            </p:txEl>
                                          </p:spTgt>
                                        </p:tgtEl>
                                      </p:cBhvr>
                                    </p:animEffect>
                                    <p:anim calcmode="lin" valueType="num">
                                      <p:cBhvr>
                                        <p:cTn id="116" dur="911" tmFilter="0,0; 0.14,0.36; 0.43,0.73; 0.71,0.91; 1.0,1.0">
                                          <p:stCondLst>
                                            <p:cond delay="0"/>
                                          </p:stCondLst>
                                        </p:cTn>
                                        <p:tgtEl>
                                          <p:spTgt spid="14346">
                                            <p:txEl>
                                              <p:pRg st="6" end="6"/>
                                            </p:txEl>
                                          </p:spTgt>
                                        </p:tgtEl>
                                        <p:attrNameLst>
                                          <p:attrName>ppt_x</p:attrName>
                                        </p:attrNameLst>
                                      </p:cBhvr>
                                      <p:tavLst>
                                        <p:tav tm="0">
                                          <p:val>
                                            <p:strVal val="#ppt_x-0.25"/>
                                          </p:val>
                                        </p:tav>
                                        <p:tav tm="100000">
                                          <p:val>
                                            <p:strVal val="#ppt_x"/>
                                          </p:val>
                                        </p:tav>
                                      </p:tavLst>
                                    </p:anim>
                                    <p:anim calcmode="lin" valueType="num">
                                      <p:cBhvr>
                                        <p:cTn id="117" dur="332" tmFilter="0.0,0.0; 0.25,0.07; 0.50,0.2; 0.75,0.467; 1.0,1.0">
                                          <p:stCondLst>
                                            <p:cond delay="0"/>
                                          </p:stCondLst>
                                        </p:cTn>
                                        <p:tgtEl>
                                          <p:spTgt spid="14346">
                                            <p:txEl>
                                              <p:pRg st="6" end="6"/>
                                            </p:txEl>
                                          </p:spTgt>
                                        </p:tgtEl>
                                        <p:attrNameLst>
                                          <p:attrName>ppt_y</p:attrName>
                                        </p:attrNameLst>
                                      </p:cBhvr>
                                      <p:tavLst>
                                        <p:tav tm="0" fmla="#ppt_y-sin(pi*$)/3">
                                          <p:val>
                                            <p:fltVal val="0.5"/>
                                          </p:val>
                                        </p:tav>
                                        <p:tav tm="100000">
                                          <p:val>
                                            <p:fltVal val="1"/>
                                          </p:val>
                                        </p:tav>
                                      </p:tavLst>
                                    </p:anim>
                                    <p:anim calcmode="lin" valueType="num">
                                      <p:cBhvr>
                                        <p:cTn id="118" dur="332" tmFilter="0, 0; 0.125,0.2665; 0.25,0.4; 0.375,0.465; 0.5,0.5;  0.625,0.535; 0.75,0.6; 0.875,0.7335; 1,1">
                                          <p:stCondLst>
                                            <p:cond delay="332"/>
                                          </p:stCondLst>
                                        </p:cTn>
                                        <p:tgtEl>
                                          <p:spTgt spid="14346">
                                            <p:txEl>
                                              <p:pRg st="6" end="6"/>
                                            </p:txEl>
                                          </p:spTgt>
                                        </p:tgtEl>
                                        <p:attrNameLst>
                                          <p:attrName>ppt_y</p:attrName>
                                        </p:attrNameLst>
                                      </p:cBhvr>
                                      <p:tavLst>
                                        <p:tav tm="0" fmla="#ppt_y-sin(pi*$)/9">
                                          <p:val>
                                            <p:fltVal val="0"/>
                                          </p:val>
                                        </p:tav>
                                        <p:tav tm="100000">
                                          <p:val>
                                            <p:fltVal val="1"/>
                                          </p:val>
                                        </p:tav>
                                      </p:tavLst>
                                    </p:anim>
                                    <p:anim calcmode="lin" valueType="num">
                                      <p:cBhvr>
                                        <p:cTn id="119" dur="166" tmFilter="0, 0; 0.125,0.2665; 0.25,0.4; 0.375,0.465; 0.5,0.5;  0.625,0.535; 0.75,0.6; 0.875,0.7335; 1,1">
                                          <p:stCondLst>
                                            <p:cond delay="662"/>
                                          </p:stCondLst>
                                        </p:cTn>
                                        <p:tgtEl>
                                          <p:spTgt spid="14346">
                                            <p:txEl>
                                              <p:pRg st="6" end="6"/>
                                            </p:txEl>
                                          </p:spTgt>
                                        </p:tgtEl>
                                        <p:attrNameLst>
                                          <p:attrName>ppt_y</p:attrName>
                                        </p:attrNameLst>
                                      </p:cBhvr>
                                      <p:tavLst>
                                        <p:tav tm="0" fmla="#ppt_y-sin(pi*$)/27">
                                          <p:val>
                                            <p:fltVal val="0"/>
                                          </p:val>
                                        </p:tav>
                                        <p:tav tm="100000">
                                          <p:val>
                                            <p:fltVal val="1"/>
                                          </p:val>
                                        </p:tav>
                                      </p:tavLst>
                                    </p:anim>
                                    <p:anim calcmode="lin" valueType="num">
                                      <p:cBhvr>
                                        <p:cTn id="120" dur="82" tmFilter="0, 0; 0.125,0.2665; 0.25,0.4; 0.375,0.465; 0.5,0.5;  0.625,0.535; 0.75,0.6; 0.875,0.7335; 1,1">
                                          <p:stCondLst>
                                            <p:cond delay="828"/>
                                          </p:stCondLst>
                                        </p:cTn>
                                        <p:tgtEl>
                                          <p:spTgt spid="14346">
                                            <p:txEl>
                                              <p:pRg st="6" end="6"/>
                                            </p:txEl>
                                          </p:spTgt>
                                        </p:tgtEl>
                                        <p:attrNameLst>
                                          <p:attrName>ppt_y</p:attrName>
                                        </p:attrNameLst>
                                      </p:cBhvr>
                                      <p:tavLst>
                                        <p:tav tm="0" fmla="#ppt_y-sin(pi*$)/81">
                                          <p:val>
                                            <p:fltVal val="0"/>
                                          </p:val>
                                        </p:tav>
                                        <p:tav tm="100000">
                                          <p:val>
                                            <p:fltVal val="1"/>
                                          </p:val>
                                        </p:tav>
                                      </p:tavLst>
                                    </p:anim>
                                    <p:animScale>
                                      <p:cBhvr>
                                        <p:cTn id="121" dur="13">
                                          <p:stCondLst>
                                            <p:cond delay="325"/>
                                          </p:stCondLst>
                                        </p:cTn>
                                        <p:tgtEl>
                                          <p:spTgt spid="14346">
                                            <p:txEl>
                                              <p:pRg st="6" end="6"/>
                                            </p:txEl>
                                          </p:spTgt>
                                        </p:tgtEl>
                                      </p:cBhvr>
                                      <p:to x="100000" y="60000"/>
                                    </p:animScale>
                                    <p:animScale>
                                      <p:cBhvr>
                                        <p:cTn id="122" dur="83" decel="50000">
                                          <p:stCondLst>
                                            <p:cond delay="338"/>
                                          </p:stCondLst>
                                        </p:cTn>
                                        <p:tgtEl>
                                          <p:spTgt spid="14346">
                                            <p:txEl>
                                              <p:pRg st="6" end="6"/>
                                            </p:txEl>
                                          </p:spTgt>
                                        </p:tgtEl>
                                      </p:cBhvr>
                                      <p:to x="100000" y="100000"/>
                                    </p:animScale>
                                    <p:animScale>
                                      <p:cBhvr>
                                        <p:cTn id="123" dur="13">
                                          <p:stCondLst>
                                            <p:cond delay="656"/>
                                          </p:stCondLst>
                                        </p:cTn>
                                        <p:tgtEl>
                                          <p:spTgt spid="14346">
                                            <p:txEl>
                                              <p:pRg st="6" end="6"/>
                                            </p:txEl>
                                          </p:spTgt>
                                        </p:tgtEl>
                                      </p:cBhvr>
                                      <p:to x="100000" y="80000"/>
                                    </p:animScale>
                                    <p:animScale>
                                      <p:cBhvr>
                                        <p:cTn id="124" dur="83" decel="50000">
                                          <p:stCondLst>
                                            <p:cond delay="669"/>
                                          </p:stCondLst>
                                        </p:cTn>
                                        <p:tgtEl>
                                          <p:spTgt spid="14346">
                                            <p:txEl>
                                              <p:pRg st="6" end="6"/>
                                            </p:txEl>
                                          </p:spTgt>
                                        </p:tgtEl>
                                      </p:cBhvr>
                                      <p:to x="100000" y="100000"/>
                                    </p:animScale>
                                    <p:animScale>
                                      <p:cBhvr>
                                        <p:cTn id="125" dur="13">
                                          <p:stCondLst>
                                            <p:cond delay="821"/>
                                          </p:stCondLst>
                                        </p:cTn>
                                        <p:tgtEl>
                                          <p:spTgt spid="14346">
                                            <p:txEl>
                                              <p:pRg st="6" end="6"/>
                                            </p:txEl>
                                          </p:spTgt>
                                        </p:tgtEl>
                                      </p:cBhvr>
                                      <p:to x="100000" y="90000"/>
                                    </p:animScale>
                                    <p:animScale>
                                      <p:cBhvr>
                                        <p:cTn id="126" dur="83" decel="50000">
                                          <p:stCondLst>
                                            <p:cond delay="834"/>
                                          </p:stCondLst>
                                        </p:cTn>
                                        <p:tgtEl>
                                          <p:spTgt spid="14346">
                                            <p:txEl>
                                              <p:pRg st="6" end="6"/>
                                            </p:txEl>
                                          </p:spTgt>
                                        </p:tgtEl>
                                      </p:cBhvr>
                                      <p:to x="100000" y="100000"/>
                                    </p:animScale>
                                    <p:animScale>
                                      <p:cBhvr>
                                        <p:cTn id="127" dur="13">
                                          <p:stCondLst>
                                            <p:cond delay="904"/>
                                          </p:stCondLst>
                                        </p:cTn>
                                        <p:tgtEl>
                                          <p:spTgt spid="14346">
                                            <p:txEl>
                                              <p:pRg st="6" end="6"/>
                                            </p:txEl>
                                          </p:spTgt>
                                        </p:tgtEl>
                                      </p:cBhvr>
                                      <p:to x="100000" y="95000"/>
                                    </p:animScale>
                                    <p:animScale>
                                      <p:cBhvr>
                                        <p:cTn id="128" dur="83" decel="50000">
                                          <p:stCondLst>
                                            <p:cond delay="917"/>
                                          </p:stCondLst>
                                        </p:cTn>
                                        <p:tgtEl>
                                          <p:spTgt spid="14346">
                                            <p:txEl>
                                              <p:pRg st="6" end="6"/>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14346">
                                            <p:txEl>
                                              <p:pRg st="7" end="7"/>
                                            </p:txEl>
                                          </p:spTgt>
                                        </p:tgtEl>
                                        <p:attrNameLst>
                                          <p:attrName>style.visibility</p:attrName>
                                        </p:attrNameLst>
                                      </p:cBhvr>
                                      <p:to>
                                        <p:strVal val="visible"/>
                                      </p:to>
                                    </p:set>
                                    <p:animEffect transition="in" filter="wipe(down)">
                                      <p:cBhvr>
                                        <p:cTn id="133" dur="290">
                                          <p:stCondLst>
                                            <p:cond delay="0"/>
                                          </p:stCondLst>
                                        </p:cTn>
                                        <p:tgtEl>
                                          <p:spTgt spid="14346">
                                            <p:txEl>
                                              <p:pRg st="7" end="7"/>
                                            </p:txEl>
                                          </p:spTgt>
                                        </p:tgtEl>
                                      </p:cBhvr>
                                    </p:animEffect>
                                    <p:anim calcmode="lin" valueType="num">
                                      <p:cBhvr>
                                        <p:cTn id="134" dur="911" tmFilter="0,0; 0.14,0.36; 0.43,0.73; 0.71,0.91; 1.0,1.0">
                                          <p:stCondLst>
                                            <p:cond delay="0"/>
                                          </p:stCondLst>
                                        </p:cTn>
                                        <p:tgtEl>
                                          <p:spTgt spid="14346">
                                            <p:txEl>
                                              <p:pRg st="7" end="7"/>
                                            </p:txEl>
                                          </p:spTgt>
                                        </p:tgtEl>
                                        <p:attrNameLst>
                                          <p:attrName>ppt_x</p:attrName>
                                        </p:attrNameLst>
                                      </p:cBhvr>
                                      <p:tavLst>
                                        <p:tav tm="0">
                                          <p:val>
                                            <p:strVal val="#ppt_x-0.25"/>
                                          </p:val>
                                        </p:tav>
                                        <p:tav tm="100000">
                                          <p:val>
                                            <p:strVal val="#ppt_x"/>
                                          </p:val>
                                        </p:tav>
                                      </p:tavLst>
                                    </p:anim>
                                    <p:anim calcmode="lin" valueType="num">
                                      <p:cBhvr>
                                        <p:cTn id="135" dur="332" tmFilter="0.0,0.0; 0.25,0.07; 0.50,0.2; 0.75,0.467; 1.0,1.0">
                                          <p:stCondLst>
                                            <p:cond delay="0"/>
                                          </p:stCondLst>
                                        </p:cTn>
                                        <p:tgtEl>
                                          <p:spTgt spid="14346">
                                            <p:txEl>
                                              <p:pRg st="7" end="7"/>
                                            </p:txEl>
                                          </p:spTgt>
                                        </p:tgtEl>
                                        <p:attrNameLst>
                                          <p:attrName>ppt_y</p:attrName>
                                        </p:attrNameLst>
                                      </p:cBhvr>
                                      <p:tavLst>
                                        <p:tav tm="0" fmla="#ppt_y-sin(pi*$)/3">
                                          <p:val>
                                            <p:fltVal val="0.5"/>
                                          </p:val>
                                        </p:tav>
                                        <p:tav tm="100000">
                                          <p:val>
                                            <p:fltVal val="1"/>
                                          </p:val>
                                        </p:tav>
                                      </p:tavLst>
                                    </p:anim>
                                    <p:anim calcmode="lin" valueType="num">
                                      <p:cBhvr>
                                        <p:cTn id="136" dur="332" tmFilter="0, 0; 0.125,0.2665; 0.25,0.4; 0.375,0.465; 0.5,0.5;  0.625,0.535; 0.75,0.6; 0.875,0.7335; 1,1">
                                          <p:stCondLst>
                                            <p:cond delay="332"/>
                                          </p:stCondLst>
                                        </p:cTn>
                                        <p:tgtEl>
                                          <p:spTgt spid="14346">
                                            <p:txEl>
                                              <p:pRg st="7" end="7"/>
                                            </p:txEl>
                                          </p:spTgt>
                                        </p:tgtEl>
                                        <p:attrNameLst>
                                          <p:attrName>ppt_y</p:attrName>
                                        </p:attrNameLst>
                                      </p:cBhvr>
                                      <p:tavLst>
                                        <p:tav tm="0" fmla="#ppt_y-sin(pi*$)/9">
                                          <p:val>
                                            <p:fltVal val="0"/>
                                          </p:val>
                                        </p:tav>
                                        <p:tav tm="100000">
                                          <p:val>
                                            <p:fltVal val="1"/>
                                          </p:val>
                                        </p:tav>
                                      </p:tavLst>
                                    </p:anim>
                                    <p:anim calcmode="lin" valueType="num">
                                      <p:cBhvr>
                                        <p:cTn id="137" dur="166" tmFilter="0, 0; 0.125,0.2665; 0.25,0.4; 0.375,0.465; 0.5,0.5;  0.625,0.535; 0.75,0.6; 0.875,0.7335; 1,1">
                                          <p:stCondLst>
                                            <p:cond delay="662"/>
                                          </p:stCondLst>
                                        </p:cTn>
                                        <p:tgtEl>
                                          <p:spTgt spid="14346">
                                            <p:txEl>
                                              <p:pRg st="7" end="7"/>
                                            </p:txEl>
                                          </p:spTgt>
                                        </p:tgtEl>
                                        <p:attrNameLst>
                                          <p:attrName>ppt_y</p:attrName>
                                        </p:attrNameLst>
                                      </p:cBhvr>
                                      <p:tavLst>
                                        <p:tav tm="0" fmla="#ppt_y-sin(pi*$)/27">
                                          <p:val>
                                            <p:fltVal val="0"/>
                                          </p:val>
                                        </p:tav>
                                        <p:tav tm="100000">
                                          <p:val>
                                            <p:fltVal val="1"/>
                                          </p:val>
                                        </p:tav>
                                      </p:tavLst>
                                    </p:anim>
                                    <p:anim calcmode="lin" valueType="num">
                                      <p:cBhvr>
                                        <p:cTn id="138" dur="82" tmFilter="0, 0; 0.125,0.2665; 0.25,0.4; 0.375,0.465; 0.5,0.5;  0.625,0.535; 0.75,0.6; 0.875,0.7335; 1,1">
                                          <p:stCondLst>
                                            <p:cond delay="828"/>
                                          </p:stCondLst>
                                        </p:cTn>
                                        <p:tgtEl>
                                          <p:spTgt spid="14346">
                                            <p:txEl>
                                              <p:pRg st="7" end="7"/>
                                            </p:txEl>
                                          </p:spTgt>
                                        </p:tgtEl>
                                        <p:attrNameLst>
                                          <p:attrName>ppt_y</p:attrName>
                                        </p:attrNameLst>
                                      </p:cBhvr>
                                      <p:tavLst>
                                        <p:tav tm="0" fmla="#ppt_y-sin(pi*$)/81">
                                          <p:val>
                                            <p:fltVal val="0"/>
                                          </p:val>
                                        </p:tav>
                                        <p:tav tm="100000">
                                          <p:val>
                                            <p:fltVal val="1"/>
                                          </p:val>
                                        </p:tav>
                                      </p:tavLst>
                                    </p:anim>
                                    <p:animScale>
                                      <p:cBhvr>
                                        <p:cTn id="139" dur="13">
                                          <p:stCondLst>
                                            <p:cond delay="325"/>
                                          </p:stCondLst>
                                        </p:cTn>
                                        <p:tgtEl>
                                          <p:spTgt spid="14346">
                                            <p:txEl>
                                              <p:pRg st="7" end="7"/>
                                            </p:txEl>
                                          </p:spTgt>
                                        </p:tgtEl>
                                      </p:cBhvr>
                                      <p:to x="100000" y="60000"/>
                                    </p:animScale>
                                    <p:animScale>
                                      <p:cBhvr>
                                        <p:cTn id="140" dur="83" decel="50000">
                                          <p:stCondLst>
                                            <p:cond delay="338"/>
                                          </p:stCondLst>
                                        </p:cTn>
                                        <p:tgtEl>
                                          <p:spTgt spid="14346">
                                            <p:txEl>
                                              <p:pRg st="7" end="7"/>
                                            </p:txEl>
                                          </p:spTgt>
                                        </p:tgtEl>
                                      </p:cBhvr>
                                      <p:to x="100000" y="100000"/>
                                    </p:animScale>
                                    <p:animScale>
                                      <p:cBhvr>
                                        <p:cTn id="141" dur="13">
                                          <p:stCondLst>
                                            <p:cond delay="656"/>
                                          </p:stCondLst>
                                        </p:cTn>
                                        <p:tgtEl>
                                          <p:spTgt spid="14346">
                                            <p:txEl>
                                              <p:pRg st="7" end="7"/>
                                            </p:txEl>
                                          </p:spTgt>
                                        </p:tgtEl>
                                      </p:cBhvr>
                                      <p:to x="100000" y="80000"/>
                                    </p:animScale>
                                    <p:animScale>
                                      <p:cBhvr>
                                        <p:cTn id="142" dur="83" decel="50000">
                                          <p:stCondLst>
                                            <p:cond delay="669"/>
                                          </p:stCondLst>
                                        </p:cTn>
                                        <p:tgtEl>
                                          <p:spTgt spid="14346">
                                            <p:txEl>
                                              <p:pRg st="7" end="7"/>
                                            </p:txEl>
                                          </p:spTgt>
                                        </p:tgtEl>
                                      </p:cBhvr>
                                      <p:to x="100000" y="100000"/>
                                    </p:animScale>
                                    <p:animScale>
                                      <p:cBhvr>
                                        <p:cTn id="143" dur="13">
                                          <p:stCondLst>
                                            <p:cond delay="821"/>
                                          </p:stCondLst>
                                        </p:cTn>
                                        <p:tgtEl>
                                          <p:spTgt spid="14346">
                                            <p:txEl>
                                              <p:pRg st="7" end="7"/>
                                            </p:txEl>
                                          </p:spTgt>
                                        </p:tgtEl>
                                      </p:cBhvr>
                                      <p:to x="100000" y="90000"/>
                                    </p:animScale>
                                    <p:animScale>
                                      <p:cBhvr>
                                        <p:cTn id="144" dur="83" decel="50000">
                                          <p:stCondLst>
                                            <p:cond delay="834"/>
                                          </p:stCondLst>
                                        </p:cTn>
                                        <p:tgtEl>
                                          <p:spTgt spid="14346">
                                            <p:txEl>
                                              <p:pRg st="7" end="7"/>
                                            </p:txEl>
                                          </p:spTgt>
                                        </p:tgtEl>
                                      </p:cBhvr>
                                      <p:to x="100000" y="100000"/>
                                    </p:animScale>
                                    <p:animScale>
                                      <p:cBhvr>
                                        <p:cTn id="145" dur="13">
                                          <p:stCondLst>
                                            <p:cond delay="904"/>
                                          </p:stCondLst>
                                        </p:cTn>
                                        <p:tgtEl>
                                          <p:spTgt spid="14346">
                                            <p:txEl>
                                              <p:pRg st="7" end="7"/>
                                            </p:txEl>
                                          </p:spTgt>
                                        </p:tgtEl>
                                      </p:cBhvr>
                                      <p:to x="100000" y="95000"/>
                                    </p:animScale>
                                    <p:animScale>
                                      <p:cBhvr>
                                        <p:cTn id="146" dur="83" decel="50000">
                                          <p:stCondLst>
                                            <p:cond delay="917"/>
                                          </p:stCondLst>
                                        </p:cTn>
                                        <p:tgtEl>
                                          <p:spTgt spid="14346">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7" name="Rectangle 7"/>
          <p:cNvSpPr>
            <a:spLocks noGrp="1" noChangeArrowheads="1"/>
          </p:cNvSpPr>
          <p:nvPr>
            <p:ph type="body" idx="1"/>
          </p:nvPr>
        </p:nvSpPr>
        <p:spPr>
          <a:xfrm>
            <a:off x="1066800" y="838200"/>
            <a:ext cx="7315200" cy="5287963"/>
          </a:xfrm>
        </p:spPr>
        <p:txBody>
          <a:bodyPr/>
          <a:lstStyle/>
          <a:p>
            <a:pPr>
              <a:buNone/>
            </a:pPr>
            <a:r>
              <a:rPr lang="id-ID" sz="1800" i="1" dirty="0" smtClean="0"/>
              <a:t>Company Profile </a:t>
            </a:r>
            <a:r>
              <a:rPr lang="id-ID" sz="1800" dirty="0" smtClean="0"/>
              <a:t>(profil perusahaan)</a:t>
            </a:r>
            <a:endParaRPr lang="en-US" sz="1800" dirty="0" smtClean="0"/>
          </a:p>
          <a:p>
            <a:pPr>
              <a:buNone/>
            </a:pPr>
            <a:r>
              <a:rPr lang="id-ID" sz="1800" i="1" dirty="0" smtClean="0"/>
              <a:t>Company Profile </a:t>
            </a:r>
            <a:r>
              <a:rPr lang="id-ID" sz="1800" dirty="0" smtClean="0"/>
              <a:t>(CP) adalah gambaran tertulis tentang sebagian fakta perusahaan yang disajikan secara resmi. Sebagian fakta karena perusahaan dapat memilih dan membatasi pada hal-hal yang ingin disajikan keluar. </a:t>
            </a:r>
            <a:endParaRPr lang="en-US" sz="1800" dirty="0" smtClean="0"/>
          </a:p>
          <a:p>
            <a:pPr>
              <a:buNone/>
            </a:pPr>
            <a:r>
              <a:rPr lang="id-ID" sz="1800" dirty="0" smtClean="0"/>
              <a:t>Ruang lingkup isi </a:t>
            </a:r>
            <a:r>
              <a:rPr lang="id-ID" sz="1800" i="1" dirty="0" smtClean="0"/>
              <a:t>company profile </a:t>
            </a:r>
            <a:r>
              <a:rPr lang="id-ID" sz="1800" dirty="0" smtClean="0"/>
              <a:t>:</a:t>
            </a:r>
            <a:endParaRPr lang="en-US" sz="1800" dirty="0" smtClean="0"/>
          </a:p>
          <a:p>
            <a:pPr lvl="0"/>
            <a:r>
              <a:rPr lang="id-ID" sz="1800" dirty="0" smtClean="0"/>
              <a:t>Kata pengantar direktur utama dan atau komisaris utama.</a:t>
            </a:r>
            <a:endParaRPr lang="en-US" sz="1800" dirty="0" smtClean="0"/>
          </a:p>
          <a:p>
            <a:pPr lvl="0"/>
            <a:r>
              <a:rPr lang="id-ID" sz="1800" dirty="0" smtClean="0"/>
              <a:t>Deskripsi latar belakang perusahaan </a:t>
            </a:r>
            <a:endParaRPr lang="en-US" sz="1800" dirty="0" smtClean="0"/>
          </a:p>
          <a:p>
            <a:pPr lvl="0"/>
            <a:r>
              <a:rPr lang="id-ID" sz="1800" dirty="0" smtClean="0"/>
              <a:t>Deskripsi produk dan jasa utama yang ditawarkan oleh perusahaan beserta jangkauan pasarnya.</a:t>
            </a:r>
            <a:endParaRPr lang="en-US" sz="1800" dirty="0" smtClean="0"/>
          </a:p>
          <a:p>
            <a:pPr lvl="0"/>
            <a:r>
              <a:rPr lang="id-ID" sz="1800" dirty="0" smtClean="0"/>
              <a:t>Filosofi, moto dan nilai yang dianut perusahaan </a:t>
            </a:r>
            <a:endParaRPr lang="en-US" sz="1800" dirty="0" smtClean="0"/>
          </a:p>
          <a:p>
            <a:pPr lvl="0"/>
            <a:r>
              <a:rPr lang="id-ID" sz="1800" dirty="0" smtClean="0"/>
              <a:t>Filosofi dalam bentuk </a:t>
            </a:r>
            <a:r>
              <a:rPr lang="id-ID" sz="1800" i="1" dirty="0" smtClean="0"/>
              <a:t>mission statetment</a:t>
            </a:r>
            <a:endParaRPr lang="en-US" sz="1800" dirty="0" smtClean="0"/>
          </a:p>
          <a:p>
            <a:pPr lvl="0"/>
            <a:r>
              <a:rPr lang="id-ID" sz="1800" dirty="0" smtClean="0"/>
              <a:t>Tanggung jawab sosial perusahaan (CSR) terhdapat lingkungan </a:t>
            </a:r>
            <a:endParaRPr lang="en-US" sz="1800" dirty="0" smtClean="0"/>
          </a:p>
          <a:p>
            <a:pPr lvl="0"/>
            <a:r>
              <a:rPr lang="id-ID" sz="1800" dirty="0" smtClean="0"/>
              <a:t>Gambaran kesehatan perusahaan</a:t>
            </a:r>
            <a:endParaRPr lang="en-US" sz="1800" dirty="0" smtClean="0"/>
          </a:p>
          <a:p>
            <a:pPr>
              <a:buNone/>
            </a:pPr>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15367">
                                            <p:txEl>
                                              <p:pRg st="0" end="0"/>
                                            </p:txEl>
                                          </p:spTgt>
                                        </p:tgtEl>
                                        <p:attrNameLst>
                                          <p:attrName>style.visibility</p:attrName>
                                        </p:attrNameLst>
                                      </p:cBhvr>
                                      <p:to>
                                        <p:strVal val="visible"/>
                                      </p:to>
                                    </p:set>
                                    <p:anim calcmode="lin" valueType="num">
                                      <p:cBhvr>
                                        <p:cTn id="7" dur="500" fill="hold"/>
                                        <p:tgtEl>
                                          <p:spTgt spid="15367">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15367">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15367">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15367">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1536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8" presetClass="entr" presetSubtype="0" accel="100000" fill="hold" grpId="0" nodeType="clickEffect">
                                  <p:stCondLst>
                                    <p:cond delay="0"/>
                                  </p:stCondLst>
                                  <p:childTnLst>
                                    <p:set>
                                      <p:cBhvr>
                                        <p:cTn id="15" dur="1" fill="hold">
                                          <p:stCondLst>
                                            <p:cond delay="0"/>
                                          </p:stCondLst>
                                        </p:cTn>
                                        <p:tgtEl>
                                          <p:spTgt spid="15367">
                                            <p:txEl>
                                              <p:pRg st="1" end="1"/>
                                            </p:txEl>
                                          </p:spTgt>
                                        </p:tgtEl>
                                        <p:attrNameLst>
                                          <p:attrName>style.visibility</p:attrName>
                                        </p:attrNameLst>
                                      </p:cBhvr>
                                      <p:to>
                                        <p:strVal val="visible"/>
                                      </p:to>
                                    </p:set>
                                    <p:anim calcmode="lin" valueType="num">
                                      <p:cBhvr>
                                        <p:cTn id="16" dur="500" fill="hold"/>
                                        <p:tgtEl>
                                          <p:spTgt spid="15367">
                                            <p:txEl>
                                              <p:pRg st="1" end="1"/>
                                            </p:txEl>
                                          </p:spTgt>
                                        </p:tgtEl>
                                        <p:attrNameLst>
                                          <p:attrName>ppt_w</p:attrName>
                                        </p:attrNameLst>
                                      </p:cBhvr>
                                      <p:tavLst>
                                        <p:tav tm="0">
                                          <p:val>
                                            <p:strVal val="#ppt_w*2.5"/>
                                          </p:val>
                                        </p:tav>
                                        <p:tav tm="100000">
                                          <p:val>
                                            <p:strVal val="#ppt_w"/>
                                          </p:val>
                                        </p:tav>
                                      </p:tavLst>
                                    </p:anim>
                                    <p:anim calcmode="lin" valueType="num">
                                      <p:cBhvr>
                                        <p:cTn id="17" dur="500" fill="hold"/>
                                        <p:tgtEl>
                                          <p:spTgt spid="15367">
                                            <p:txEl>
                                              <p:pRg st="1" end="1"/>
                                            </p:txEl>
                                          </p:spTgt>
                                        </p:tgtEl>
                                        <p:attrNameLst>
                                          <p:attrName>ppt_h</p:attrName>
                                        </p:attrNameLst>
                                      </p:cBhvr>
                                      <p:tavLst>
                                        <p:tav tm="0">
                                          <p:val>
                                            <p:strVal val="#ppt_h*0.01"/>
                                          </p:val>
                                        </p:tav>
                                        <p:tav tm="100000">
                                          <p:val>
                                            <p:strVal val="#ppt_h"/>
                                          </p:val>
                                        </p:tav>
                                      </p:tavLst>
                                    </p:anim>
                                    <p:anim calcmode="lin" valueType="num">
                                      <p:cBhvr>
                                        <p:cTn id="18" dur="500" fill="hold"/>
                                        <p:tgtEl>
                                          <p:spTgt spid="15367">
                                            <p:txEl>
                                              <p:pRg st="1" end="1"/>
                                            </p:txEl>
                                          </p:spTgt>
                                        </p:tgtEl>
                                        <p:attrNameLst>
                                          <p:attrName>ppt_x</p:attrName>
                                        </p:attrNameLst>
                                      </p:cBhvr>
                                      <p:tavLst>
                                        <p:tav tm="0">
                                          <p:val>
                                            <p:strVal val="#ppt_x"/>
                                          </p:val>
                                        </p:tav>
                                        <p:tav tm="100000">
                                          <p:val>
                                            <p:strVal val="#ppt_x"/>
                                          </p:val>
                                        </p:tav>
                                      </p:tavLst>
                                    </p:anim>
                                    <p:anim calcmode="lin" valueType="num">
                                      <p:cBhvr>
                                        <p:cTn id="19" dur="500" fill="hold"/>
                                        <p:tgtEl>
                                          <p:spTgt spid="15367">
                                            <p:txEl>
                                              <p:pRg st="1" end="1"/>
                                            </p:txEl>
                                          </p:spTgt>
                                        </p:tgtEl>
                                        <p:attrNameLst>
                                          <p:attrName>ppt_y</p:attrName>
                                        </p:attrNameLst>
                                      </p:cBhvr>
                                      <p:tavLst>
                                        <p:tav tm="0">
                                          <p:val>
                                            <p:strVal val="#ppt_h+1"/>
                                          </p:val>
                                        </p:tav>
                                        <p:tav tm="100000">
                                          <p:val>
                                            <p:strVal val="#ppt_y"/>
                                          </p:val>
                                        </p:tav>
                                      </p:tavLst>
                                    </p:anim>
                                    <p:animEffect transition="in" filter="fade">
                                      <p:cBhvr>
                                        <p:cTn id="20" dur="500"/>
                                        <p:tgtEl>
                                          <p:spTgt spid="15367">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8" presetClass="entr" presetSubtype="0" accel="100000" fill="hold" grpId="0" nodeType="clickEffect">
                                  <p:stCondLst>
                                    <p:cond delay="0"/>
                                  </p:stCondLst>
                                  <p:childTnLst>
                                    <p:set>
                                      <p:cBhvr>
                                        <p:cTn id="24" dur="1" fill="hold">
                                          <p:stCondLst>
                                            <p:cond delay="0"/>
                                          </p:stCondLst>
                                        </p:cTn>
                                        <p:tgtEl>
                                          <p:spTgt spid="15367">
                                            <p:txEl>
                                              <p:pRg st="2" end="2"/>
                                            </p:txEl>
                                          </p:spTgt>
                                        </p:tgtEl>
                                        <p:attrNameLst>
                                          <p:attrName>style.visibility</p:attrName>
                                        </p:attrNameLst>
                                      </p:cBhvr>
                                      <p:to>
                                        <p:strVal val="visible"/>
                                      </p:to>
                                    </p:set>
                                    <p:anim calcmode="lin" valueType="num">
                                      <p:cBhvr>
                                        <p:cTn id="25" dur="500" fill="hold"/>
                                        <p:tgtEl>
                                          <p:spTgt spid="15367">
                                            <p:txEl>
                                              <p:pRg st="2" end="2"/>
                                            </p:txEl>
                                          </p:spTgt>
                                        </p:tgtEl>
                                        <p:attrNameLst>
                                          <p:attrName>ppt_w</p:attrName>
                                        </p:attrNameLst>
                                      </p:cBhvr>
                                      <p:tavLst>
                                        <p:tav tm="0">
                                          <p:val>
                                            <p:strVal val="#ppt_w*2.5"/>
                                          </p:val>
                                        </p:tav>
                                        <p:tav tm="100000">
                                          <p:val>
                                            <p:strVal val="#ppt_w"/>
                                          </p:val>
                                        </p:tav>
                                      </p:tavLst>
                                    </p:anim>
                                    <p:anim calcmode="lin" valueType="num">
                                      <p:cBhvr>
                                        <p:cTn id="26" dur="500" fill="hold"/>
                                        <p:tgtEl>
                                          <p:spTgt spid="15367">
                                            <p:txEl>
                                              <p:pRg st="2" end="2"/>
                                            </p:txEl>
                                          </p:spTgt>
                                        </p:tgtEl>
                                        <p:attrNameLst>
                                          <p:attrName>ppt_h</p:attrName>
                                        </p:attrNameLst>
                                      </p:cBhvr>
                                      <p:tavLst>
                                        <p:tav tm="0">
                                          <p:val>
                                            <p:strVal val="#ppt_h*0.01"/>
                                          </p:val>
                                        </p:tav>
                                        <p:tav tm="100000">
                                          <p:val>
                                            <p:strVal val="#ppt_h"/>
                                          </p:val>
                                        </p:tav>
                                      </p:tavLst>
                                    </p:anim>
                                    <p:anim calcmode="lin" valueType="num">
                                      <p:cBhvr>
                                        <p:cTn id="27" dur="500" fill="hold"/>
                                        <p:tgtEl>
                                          <p:spTgt spid="15367">
                                            <p:txEl>
                                              <p:pRg st="2" end="2"/>
                                            </p:txEl>
                                          </p:spTgt>
                                        </p:tgtEl>
                                        <p:attrNameLst>
                                          <p:attrName>ppt_x</p:attrName>
                                        </p:attrNameLst>
                                      </p:cBhvr>
                                      <p:tavLst>
                                        <p:tav tm="0">
                                          <p:val>
                                            <p:strVal val="#ppt_x"/>
                                          </p:val>
                                        </p:tav>
                                        <p:tav tm="100000">
                                          <p:val>
                                            <p:strVal val="#ppt_x"/>
                                          </p:val>
                                        </p:tav>
                                      </p:tavLst>
                                    </p:anim>
                                    <p:anim calcmode="lin" valueType="num">
                                      <p:cBhvr>
                                        <p:cTn id="28" dur="500" fill="hold"/>
                                        <p:tgtEl>
                                          <p:spTgt spid="15367">
                                            <p:txEl>
                                              <p:pRg st="2" end="2"/>
                                            </p:txEl>
                                          </p:spTgt>
                                        </p:tgtEl>
                                        <p:attrNameLst>
                                          <p:attrName>ppt_y</p:attrName>
                                        </p:attrNameLst>
                                      </p:cBhvr>
                                      <p:tavLst>
                                        <p:tav tm="0">
                                          <p:val>
                                            <p:strVal val="#ppt_h+1"/>
                                          </p:val>
                                        </p:tav>
                                        <p:tav tm="100000">
                                          <p:val>
                                            <p:strVal val="#ppt_y"/>
                                          </p:val>
                                        </p:tav>
                                      </p:tavLst>
                                    </p:anim>
                                    <p:animEffect transition="in" filter="fade">
                                      <p:cBhvr>
                                        <p:cTn id="29" dur="500"/>
                                        <p:tgtEl>
                                          <p:spTgt spid="15367">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8" presetClass="entr" presetSubtype="0" accel="100000" fill="hold" grpId="0" nodeType="clickEffect">
                                  <p:stCondLst>
                                    <p:cond delay="0"/>
                                  </p:stCondLst>
                                  <p:childTnLst>
                                    <p:set>
                                      <p:cBhvr>
                                        <p:cTn id="33" dur="1" fill="hold">
                                          <p:stCondLst>
                                            <p:cond delay="0"/>
                                          </p:stCondLst>
                                        </p:cTn>
                                        <p:tgtEl>
                                          <p:spTgt spid="15367">
                                            <p:txEl>
                                              <p:pRg st="3" end="3"/>
                                            </p:txEl>
                                          </p:spTgt>
                                        </p:tgtEl>
                                        <p:attrNameLst>
                                          <p:attrName>style.visibility</p:attrName>
                                        </p:attrNameLst>
                                      </p:cBhvr>
                                      <p:to>
                                        <p:strVal val="visible"/>
                                      </p:to>
                                    </p:set>
                                    <p:anim calcmode="lin" valueType="num">
                                      <p:cBhvr>
                                        <p:cTn id="34" dur="500" fill="hold"/>
                                        <p:tgtEl>
                                          <p:spTgt spid="15367">
                                            <p:txEl>
                                              <p:pRg st="3" end="3"/>
                                            </p:txEl>
                                          </p:spTgt>
                                        </p:tgtEl>
                                        <p:attrNameLst>
                                          <p:attrName>ppt_w</p:attrName>
                                        </p:attrNameLst>
                                      </p:cBhvr>
                                      <p:tavLst>
                                        <p:tav tm="0">
                                          <p:val>
                                            <p:strVal val="#ppt_w*2.5"/>
                                          </p:val>
                                        </p:tav>
                                        <p:tav tm="100000">
                                          <p:val>
                                            <p:strVal val="#ppt_w"/>
                                          </p:val>
                                        </p:tav>
                                      </p:tavLst>
                                    </p:anim>
                                    <p:anim calcmode="lin" valueType="num">
                                      <p:cBhvr>
                                        <p:cTn id="35" dur="500" fill="hold"/>
                                        <p:tgtEl>
                                          <p:spTgt spid="15367">
                                            <p:txEl>
                                              <p:pRg st="3" end="3"/>
                                            </p:txEl>
                                          </p:spTgt>
                                        </p:tgtEl>
                                        <p:attrNameLst>
                                          <p:attrName>ppt_h</p:attrName>
                                        </p:attrNameLst>
                                      </p:cBhvr>
                                      <p:tavLst>
                                        <p:tav tm="0">
                                          <p:val>
                                            <p:strVal val="#ppt_h*0.01"/>
                                          </p:val>
                                        </p:tav>
                                        <p:tav tm="100000">
                                          <p:val>
                                            <p:strVal val="#ppt_h"/>
                                          </p:val>
                                        </p:tav>
                                      </p:tavLst>
                                    </p:anim>
                                    <p:anim calcmode="lin" valueType="num">
                                      <p:cBhvr>
                                        <p:cTn id="36" dur="500" fill="hold"/>
                                        <p:tgtEl>
                                          <p:spTgt spid="15367">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15367">
                                            <p:txEl>
                                              <p:pRg st="3" end="3"/>
                                            </p:txEl>
                                          </p:spTgt>
                                        </p:tgtEl>
                                        <p:attrNameLst>
                                          <p:attrName>ppt_y</p:attrName>
                                        </p:attrNameLst>
                                      </p:cBhvr>
                                      <p:tavLst>
                                        <p:tav tm="0">
                                          <p:val>
                                            <p:strVal val="#ppt_h+1"/>
                                          </p:val>
                                        </p:tav>
                                        <p:tav tm="100000">
                                          <p:val>
                                            <p:strVal val="#ppt_y"/>
                                          </p:val>
                                        </p:tav>
                                      </p:tavLst>
                                    </p:anim>
                                    <p:animEffect transition="in" filter="fade">
                                      <p:cBhvr>
                                        <p:cTn id="38" dur="500"/>
                                        <p:tgtEl>
                                          <p:spTgt spid="15367">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8" presetClass="entr" presetSubtype="0" accel="100000" fill="hold" grpId="0" nodeType="clickEffect">
                                  <p:stCondLst>
                                    <p:cond delay="0"/>
                                  </p:stCondLst>
                                  <p:childTnLst>
                                    <p:set>
                                      <p:cBhvr>
                                        <p:cTn id="42" dur="1" fill="hold">
                                          <p:stCondLst>
                                            <p:cond delay="0"/>
                                          </p:stCondLst>
                                        </p:cTn>
                                        <p:tgtEl>
                                          <p:spTgt spid="15367">
                                            <p:txEl>
                                              <p:pRg st="4" end="4"/>
                                            </p:txEl>
                                          </p:spTgt>
                                        </p:tgtEl>
                                        <p:attrNameLst>
                                          <p:attrName>style.visibility</p:attrName>
                                        </p:attrNameLst>
                                      </p:cBhvr>
                                      <p:to>
                                        <p:strVal val="visible"/>
                                      </p:to>
                                    </p:set>
                                    <p:anim calcmode="lin" valueType="num">
                                      <p:cBhvr>
                                        <p:cTn id="43" dur="500" fill="hold"/>
                                        <p:tgtEl>
                                          <p:spTgt spid="15367">
                                            <p:txEl>
                                              <p:pRg st="4" end="4"/>
                                            </p:txEl>
                                          </p:spTgt>
                                        </p:tgtEl>
                                        <p:attrNameLst>
                                          <p:attrName>ppt_w</p:attrName>
                                        </p:attrNameLst>
                                      </p:cBhvr>
                                      <p:tavLst>
                                        <p:tav tm="0">
                                          <p:val>
                                            <p:strVal val="#ppt_w*2.5"/>
                                          </p:val>
                                        </p:tav>
                                        <p:tav tm="100000">
                                          <p:val>
                                            <p:strVal val="#ppt_w"/>
                                          </p:val>
                                        </p:tav>
                                      </p:tavLst>
                                    </p:anim>
                                    <p:anim calcmode="lin" valueType="num">
                                      <p:cBhvr>
                                        <p:cTn id="44" dur="500" fill="hold"/>
                                        <p:tgtEl>
                                          <p:spTgt spid="15367">
                                            <p:txEl>
                                              <p:pRg st="4" end="4"/>
                                            </p:txEl>
                                          </p:spTgt>
                                        </p:tgtEl>
                                        <p:attrNameLst>
                                          <p:attrName>ppt_h</p:attrName>
                                        </p:attrNameLst>
                                      </p:cBhvr>
                                      <p:tavLst>
                                        <p:tav tm="0">
                                          <p:val>
                                            <p:strVal val="#ppt_h*0.01"/>
                                          </p:val>
                                        </p:tav>
                                        <p:tav tm="100000">
                                          <p:val>
                                            <p:strVal val="#ppt_h"/>
                                          </p:val>
                                        </p:tav>
                                      </p:tavLst>
                                    </p:anim>
                                    <p:anim calcmode="lin" valueType="num">
                                      <p:cBhvr>
                                        <p:cTn id="45" dur="500" fill="hold"/>
                                        <p:tgtEl>
                                          <p:spTgt spid="15367">
                                            <p:txEl>
                                              <p:pRg st="4" end="4"/>
                                            </p:txEl>
                                          </p:spTgt>
                                        </p:tgtEl>
                                        <p:attrNameLst>
                                          <p:attrName>ppt_x</p:attrName>
                                        </p:attrNameLst>
                                      </p:cBhvr>
                                      <p:tavLst>
                                        <p:tav tm="0">
                                          <p:val>
                                            <p:strVal val="#ppt_x"/>
                                          </p:val>
                                        </p:tav>
                                        <p:tav tm="100000">
                                          <p:val>
                                            <p:strVal val="#ppt_x"/>
                                          </p:val>
                                        </p:tav>
                                      </p:tavLst>
                                    </p:anim>
                                    <p:anim calcmode="lin" valueType="num">
                                      <p:cBhvr>
                                        <p:cTn id="46" dur="500" fill="hold"/>
                                        <p:tgtEl>
                                          <p:spTgt spid="15367">
                                            <p:txEl>
                                              <p:pRg st="4" end="4"/>
                                            </p:txEl>
                                          </p:spTgt>
                                        </p:tgtEl>
                                        <p:attrNameLst>
                                          <p:attrName>ppt_y</p:attrName>
                                        </p:attrNameLst>
                                      </p:cBhvr>
                                      <p:tavLst>
                                        <p:tav tm="0">
                                          <p:val>
                                            <p:strVal val="#ppt_h+1"/>
                                          </p:val>
                                        </p:tav>
                                        <p:tav tm="100000">
                                          <p:val>
                                            <p:strVal val="#ppt_y"/>
                                          </p:val>
                                        </p:tav>
                                      </p:tavLst>
                                    </p:anim>
                                    <p:animEffect transition="in" filter="fade">
                                      <p:cBhvr>
                                        <p:cTn id="47" dur="500"/>
                                        <p:tgtEl>
                                          <p:spTgt spid="15367">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8" presetClass="entr" presetSubtype="0" accel="100000" fill="hold" grpId="0" nodeType="clickEffect">
                                  <p:stCondLst>
                                    <p:cond delay="0"/>
                                  </p:stCondLst>
                                  <p:childTnLst>
                                    <p:set>
                                      <p:cBhvr>
                                        <p:cTn id="51" dur="1" fill="hold">
                                          <p:stCondLst>
                                            <p:cond delay="0"/>
                                          </p:stCondLst>
                                        </p:cTn>
                                        <p:tgtEl>
                                          <p:spTgt spid="15367">
                                            <p:txEl>
                                              <p:pRg st="5" end="5"/>
                                            </p:txEl>
                                          </p:spTgt>
                                        </p:tgtEl>
                                        <p:attrNameLst>
                                          <p:attrName>style.visibility</p:attrName>
                                        </p:attrNameLst>
                                      </p:cBhvr>
                                      <p:to>
                                        <p:strVal val="visible"/>
                                      </p:to>
                                    </p:set>
                                    <p:anim calcmode="lin" valueType="num">
                                      <p:cBhvr>
                                        <p:cTn id="52" dur="500" fill="hold"/>
                                        <p:tgtEl>
                                          <p:spTgt spid="15367">
                                            <p:txEl>
                                              <p:pRg st="5" end="5"/>
                                            </p:txEl>
                                          </p:spTgt>
                                        </p:tgtEl>
                                        <p:attrNameLst>
                                          <p:attrName>ppt_w</p:attrName>
                                        </p:attrNameLst>
                                      </p:cBhvr>
                                      <p:tavLst>
                                        <p:tav tm="0">
                                          <p:val>
                                            <p:strVal val="#ppt_w*2.5"/>
                                          </p:val>
                                        </p:tav>
                                        <p:tav tm="100000">
                                          <p:val>
                                            <p:strVal val="#ppt_w"/>
                                          </p:val>
                                        </p:tav>
                                      </p:tavLst>
                                    </p:anim>
                                    <p:anim calcmode="lin" valueType="num">
                                      <p:cBhvr>
                                        <p:cTn id="53" dur="500" fill="hold"/>
                                        <p:tgtEl>
                                          <p:spTgt spid="15367">
                                            <p:txEl>
                                              <p:pRg st="5" end="5"/>
                                            </p:txEl>
                                          </p:spTgt>
                                        </p:tgtEl>
                                        <p:attrNameLst>
                                          <p:attrName>ppt_h</p:attrName>
                                        </p:attrNameLst>
                                      </p:cBhvr>
                                      <p:tavLst>
                                        <p:tav tm="0">
                                          <p:val>
                                            <p:strVal val="#ppt_h*0.01"/>
                                          </p:val>
                                        </p:tav>
                                        <p:tav tm="100000">
                                          <p:val>
                                            <p:strVal val="#ppt_h"/>
                                          </p:val>
                                        </p:tav>
                                      </p:tavLst>
                                    </p:anim>
                                    <p:anim calcmode="lin" valueType="num">
                                      <p:cBhvr>
                                        <p:cTn id="54" dur="500" fill="hold"/>
                                        <p:tgtEl>
                                          <p:spTgt spid="15367">
                                            <p:txEl>
                                              <p:pRg st="5" end="5"/>
                                            </p:txEl>
                                          </p:spTgt>
                                        </p:tgtEl>
                                        <p:attrNameLst>
                                          <p:attrName>ppt_x</p:attrName>
                                        </p:attrNameLst>
                                      </p:cBhvr>
                                      <p:tavLst>
                                        <p:tav tm="0">
                                          <p:val>
                                            <p:strVal val="#ppt_x"/>
                                          </p:val>
                                        </p:tav>
                                        <p:tav tm="100000">
                                          <p:val>
                                            <p:strVal val="#ppt_x"/>
                                          </p:val>
                                        </p:tav>
                                      </p:tavLst>
                                    </p:anim>
                                    <p:anim calcmode="lin" valueType="num">
                                      <p:cBhvr>
                                        <p:cTn id="55" dur="500" fill="hold"/>
                                        <p:tgtEl>
                                          <p:spTgt spid="15367">
                                            <p:txEl>
                                              <p:pRg st="5" end="5"/>
                                            </p:txEl>
                                          </p:spTgt>
                                        </p:tgtEl>
                                        <p:attrNameLst>
                                          <p:attrName>ppt_y</p:attrName>
                                        </p:attrNameLst>
                                      </p:cBhvr>
                                      <p:tavLst>
                                        <p:tav tm="0">
                                          <p:val>
                                            <p:strVal val="#ppt_h+1"/>
                                          </p:val>
                                        </p:tav>
                                        <p:tav tm="100000">
                                          <p:val>
                                            <p:strVal val="#ppt_y"/>
                                          </p:val>
                                        </p:tav>
                                      </p:tavLst>
                                    </p:anim>
                                    <p:animEffect transition="in" filter="fade">
                                      <p:cBhvr>
                                        <p:cTn id="56" dur="500"/>
                                        <p:tgtEl>
                                          <p:spTgt spid="15367">
                                            <p:txEl>
                                              <p:pRg st="5" end="5"/>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8" presetClass="entr" presetSubtype="0" accel="100000" fill="hold" grpId="0" nodeType="clickEffect">
                                  <p:stCondLst>
                                    <p:cond delay="0"/>
                                  </p:stCondLst>
                                  <p:childTnLst>
                                    <p:set>
                                      <p:cBhvr>
                                        <p:cTn id="60" dur="1" fill="hold">
                                          <p:stCondLst>
                                            <p:cond delay="0"/>
                                          </p:stCondLst>
                                        </p:cTn>
                                        <p:tgtEl>
                                          <p:spTgt spid="15367">
                                            <p:txEl>
                                              <p:pRg st="6" end="6"/>
                                            </p:txEl>
                                          </p:spTgt>
                                        </p:tgtEl>
                                        <p:attrNameLst>
                                          <p:attrName>style.visibility</p:attrName>
                                        </p:attrNameLst>
                                      </p:cBhvr>
                                      <p:to>
                                        <p:strVal val="visible"/>
                                      </p:to>
                                    </p:set>
                                    <p:anim calcmode="lin" valueType="num">
                                      <p:cBhvr>
                                        <p:cTn id="61" dur="500" fill="hold"/>
                                        <p:tgtEl>
                                          <p:spTgt spid="15367">
                                            <p:txEl>
                                              <p:pRg st="6" end="6"/>
                                            </p:txEl>
                                          </p:spTgt>
                                        </p:tgtEl>
                                        <p:attrNameLst>
                                          <p:attrName>ppt_w</p:attrName>
                                        </p:attrNameLst>
                                      </p:cBhvr>
                                      <p:tavLst>
                                        <p:tav tm="0">
                                          <p:val>
                                            <p:strVal val="#ppt_w*2.5"/>
                                          </p:val>
                                        </p:tav>
                                        <p:tav tm="100000">
                                          <p:val>
                                            <p:strVal val="#ppt_w"/>
                                          </p:val>
                                        </p:tav>
                                      </p:tavLst>
                                    </p:anim>
                                    <p:anim calcmode="lin" valueType="num">
                                      <p:cBhvr>
                                        <p:cTn id="62" dur="500" fill="hold"/>
                                        <p:tgtEl>
                                          <p:spTgt spid="15367">
                                            <p:txEl>
                                              <p:pRg st="6" end="6"/>
                                            </p:txEl>
                                          </p:spTgt>
                                        </p:tgtEl>
                                        <p:attrNameLst>
                                          <p:attrName>ppt_h</p:attrName>
                                        </p:attrNameLst>
                                      </p:cBhvr>
                                      <p:tavLst>
                                        <p:tav tm="0">
                                          <p:val>
                                            <p:strVal val="#ppt_h*0.01"/>
                                          </p:val>
                                        </p:tav>
                                        <p:tav tm="100000">
                                          <p:val>
                                            <p:strVal val="#ppt_h"/>
                                          </p:val>
                                        </p:tav>
                                      </p:tavLst>
                                    </p:anim>
                                    <p:anim calcmode="lin" valueType="num">
                                      <p:cBhvr>
                                        <p:cTn id="63" dur="500" fill="hold"/>
                                        <p:tgtEl>
                                          <p:spTgt spid="15367">
                                            <p:txEl>
                                              <p:pRg st="6" end="6"/>
                                            </p:txEl>
                                          </p:spTgt>
                                        </p:tgtEl>
                                        <p:attrNameLst>
                                          <p:attrName>ppt_x</p:attrName>
                                        </p:attrNameLst>
                                      </p:cBhvr>
                                      <p:tavLst>
                                        <p:tav tm="0">
                                          <p:val>
                                            <p:strVal val="#ppt_x"/>
                                          </p:val>
                                        </p:tav>
                                        <p:tav tm="100000">
                                          <p:val>
                                            <p:strVal val="#ppt_x"/>
                                          </p:val>
                                        </p:tav>
                                      </p:tavLst>
                                    </p:anim>
                                    <p:anim calcmode="lin" valueType="num">
                                      <p:cBhvr>
                                        <p:cTn id="64" dur="500" fill="hold"/>
                                        <p:tgtEl>
                                          <p:spTgt spid="15367">
                                            <p:txEl>
                                              <p:pRg st="6" end="6"/>
                                            </p:txEl>
                                          </p:spTgt>
                                        </p:tgtEl>
                                        <p:attrNameLst>
                                          <p:attrName>ppt_y</p:attrName>
                                        </p:attrNameLst>
                                      </p:cBhvr>
                                      <p:tavLst>
                                        <p:tav tm="0">
                                          <p:val>
                                            <p:strVal val="#ppt_h+1"/>
                                          </p:val>
                                        </p:tav>
                                        <p:tav tm="100000">
                                          <p:val>
                                            <p:strVal val="#ppt_y"/>
                                          </p:val>
                                        </p:tav>
                                      </p:tavLst>
                                    </p:anim>
                                    <p:animEffect transition="in" filter="fade">
                                      <p:cBhvr>
                                        <p:cTn id="65" dur="500"/>
                                        <p:tgtEl>
                                          <p:spTgt spid="15367">
                                            <p:txEl>
                                              <p:pRg st="6" end="6"/>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8" presetClass="entr" presetSubtype="0" accel="100000" fill="hold" grpId="0" nodeType="clickEffect">
                                  <p:stCondLst>
                                    <p:cond delay="0"/>
                                  </p:stCondLst>
                                  <p:childTnLst>
                                    <p:set>
                                      <p:cBhvr>
                                        <p:cTn id="69" dur="1" fill="hold">
                                          <p:stCondLst>
                                            <p:cond delay="0"/>
                                          </p:stCondLst>
                                        </p:cTn>
                                        <p:tgtEl>
                                          <p:spTgt spid="15367">
                                            <p:txEl>
                                              <p:pRg st="7" end="7"/>
                                            </p:txEl>
                                          </p:spTgt>
                                        </p:tgtEl>
                                        <p:attrNameLst>
                                          <p:attrName>style.visibility</p:attrName>
                                        </p:attrNameLst>
                                      </p:cBhvr>
                                      <p:to>
                                        <p:strVal val="visible"/>
                                      </p:to>
                                    </p:set>
                                    <p:anim calcmode="lin" valueType="num">
                                      <p:cBhvr>
                                        <p:cTn id="70" dur="500" fill="hold"/>
                                        <p:tgtEl>
                                          <p:spTgt spid="15367">
                                            <p:txEl>
                                              <p:pRg st="7" end="7"/>
                                            </p:txEl>
                                          </p:spTgt>
                                        </p:tgtEl>
                                        <p:attrNameLst>
                                          <p:attrName>ppt_w</p:attrName>
                                        </p:attrNameLst>
                                      </p:cBhvr>
                                      <p:tavLst>
                                        <p:tav tm="0">
                                          <p:val>
                                            <p:strVal val="#ppt_w*2.5"/>
                                          </p:val>
                                        </p:tav>
                                        <p:tav tm="100000">
                                          <p:val>
                                            <p:strVal val="#ppt_w"/>
                                          </p:val>
                                        </p:tav>
                                      </p:tavLst>
                                    </p:anim>
                                    <p:anim calcmode="lin" valueType="num">
                                      <p:cBhvr>
                                        <p:cTn id="71" dur="500" fill="hold"/>
                                        <p:tgtEl>
                                          <p:spTgt spid="15367">
                                            <p:txEl>
                                              <p:pRg st="7" end="7"/>
                                            </p:txEl>
                                          </p:spTgt>
                                        </p:tgtEl>
                                        <p:attrNameLst>
                                          <p:attrName>ppt_h</p:attrName>
                                        </p:attrNameLst>
                                      </p:cBhvr>
                                      <p:tavLst>
                                        <p:tav tm="0">
                                          <p:val>
                                            <p:strVal val="#ppt_h*0.01"/>
                                          </p:val>
                                        </p:tav>
                                        <p:tav tm="100000">
                                          <p:val>
                                            <p:strVal val="#ppt_h"/>
                                          </p:val>
                                        </p:tav>
                                      </p:tavLst>
                                    </p:anim>
                                    <p:anim calcmode="lin" valueType="num">
                                      <p:cBhvr>
                                        <p:cTn id="72" dur="500" fill="hold"/>
                                        <p:tgtEl>
                                          <p:spTgt spid="15367">
                                            <p:txEl>
                                              <p:pRg st="7" end="7"/>
                                            </p:txEl>
                                          </p:spTgt>
                                        </p:tgtEl>
                                        <p:attrNameLst>
                                          <p:attrName>ppt_x</p:attrName>
                                        </p:attrNameLst>
                                      </p:cBhvr>
                                      <p:tavLst>
                                        <p:tav tm="0">
                                          <p:val>
                                            <p:strVal val="#ppt_x"/>
                                          </p:val>
                                        </p:tav>
                                        <p:tav tm="100000">
                                          <p:val>
                                            <p:strVal val="#ppt_x"/>
                                          </p:val>
                                        </p:tav>
                                      </p:tavLst>
                                    </p:anim>
                                    <p:anim calcmode="lin" valueType="num">
                                      <p:cBhvr>
                                        <p:cTn id="73" dur="500" fill="hold"/>
                                        <p:tgtEl>
                                          <p:spTgt spid="15367">
                                            <p:txEl>
                                              <p:pRg st="7" end="7"/>
                                            </p:txEl>
                                          </p:spTgt>
                                        </p:tgtEl>
                                        <p:attrNameLst>
                                          <p:attrName>ppt_y</p:attrName>
                                        </p:attrNameLst>
                                      </p:cBhvr>
                                      <p:tavLst>
                                        <p:tav tm="0">
                                          <p:val>
                                            <p:strVal val="#ppt_h+1"/>
                                          </p:val>
                                        </p:tav>
                                        <p:tav tm="100000">
                                          <p:val>
                                            <p:strVal val="#ppt_y"/>
                                          </p:val>
                                        </p:tav>
                                      </p:tavLst>
                                    </p:anim>
                                    <p:animEffect transition="in" filter="fade">
                                      <p:cBhvr>
                                        <p:cTn id="74" dur="500"/>
                                        <p:tgtEl>
                                          <p:spTgt spid="15367">
                                            <p:txEl>
                                              <p:pRg st="7" end="7"/>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58" presetClass="entr" presetSubtype="0" accel="100000" fill="hold" grpId="0" nodeType="clickEffect">
                                  <p:stCondLst>
                                    <p:cond delay="0"/>
                                  </p:stCondLst>
                                  <p:childTnLst>
                                    <p:set>
                                      <p:cBhvr>
                                        <p:cTn id="78" dur="1" fill="hold">
                                          <p:stCondLst>
                                            <p:cond delay="0"/>
                                          </p:stCondLst>
                                        </p:cTn>
                                        <p:tgtEl>
                                          <p:spTgt spid="15367">
                                            <p:txEl>
                                              <p:pRg st="8" end="8"/>
                                            </p:txEl>
                                          </p:spTgt>
                                        </p:tgtEl>
                                        <p:attrNameLst>
                                          <p:attrName>style.visibility</p:attrName>
                                        </p:attrNameLst>
                                      </p:cBhvr>
                                      <p:to>
                                        <p:strVal val="visible"/>
                                      </p:to>
                                    </p:set>
                                    <p:anim calcmode="lin" valueType="num">
                                      <p:cBhvr>
                                        <p:cTn id="79" dur="500" fill="hold"/>
                                        <p:tgtEl>
                                          <p:spTgt spid="15367">
                                            <p:txEl>
                                              <p:pRg st="8" end="8"/>
                                            </p:txEl>
                                          </p:spTgt>
                                        </p:tgtEl>
                                        <p:attrNameLst>
                                          <p:attrName>ppt_w</p:attrName>
                                        </p:attrNameLst>
                                      </p:cBhvr>
                                      <p:tavLst>
                                        <p:tav tm="0">
                                          <p:val>
                                            <p:strVal val="#ppt_w*2.5"/>
                                          </p:val>
                                        </p:tav>
                                        <p:tav tm="100000">
                                          <p:val>
                                            <p:strVal val="#ppt_w"/>
                                          </p:val>
                                        </p:tav>
                                      </p:tavLst>
                                    </p:anim>
                                    <p:anim calcmode="lin" valueType="num">
                                      <p:cBhvr>
                                        <p:cTn id="80" dur="500" fill="hold"/>
                                        <p:tgtEl>
                                          <p:spTgt spid="15367">
                                            <p:txEl>
                                              <p:pRg st="8" end="8"/>
                                            </p:txEl>
                                          </p:spTgt>
                                        </p:tgtEl>
                                        <p:attrNameLst>
                                          <p:attrName>ppt_h</p:attrName>
                                        </p:attrNameLst>
                                      </p:cBhvr>
                                      <p:tavLst>
                                        <p:tav tm="0">
                                          <p:val>
                                            <p:strVal val="#ppt_h*0.01"/>
                                          </p:val>
                                        </p:tav>
                                        <p:tav tm="100000">
                                          <p:val>
                                            <p:strVal val="#ppt_h"/>
                                          </p:val>
                                        </p:tav>
                                      </p:tavLst>
                                    </p:anim>
                                    <p:anim calcmode="lin" valueType="num">
                                      <p:cBhvr>
                                        <p:cTn id="81" dur="500" fill="hold"/>
                                        <p:tgtEl>
                                          <p:spTgt spid="15367">
                                            <p:txEl>
                                              <p:pRg st="8" end="8"/>
                                            </p:txEl>
                                          </p:spTgt>
                                        </p:tgtEl>
                                        <p:attrNameLst>
                                          <p:attrName>ppt_x</p:attrName>
                                        </p:attrNameLst>
                                      </p:cBhvr>
                                      <p:tavLst>
                                        <p:tav tm="0">
                                          <p:val>
                                            <p:strVal val="#ppt_x"/>
                                          </p:val>
                                        </p:tav>
                                        <p:tav tm="100000">
                                          <p:val>
                                            <p:strVal val="#ppt_x"/>
                                          </p:val>
                                        </p:tav>
                                      </p:tavLst>
                                    </p:anim>
                                    <p:anim calcmode="lin" valueType="num">
                                      <p:cBhvr>
                                        <p:cTn id="82" dur="500" fill="hold"/>
                                        <p:tgtEl>
                                          <p:spTgt spid="15367">
                                            <p:txEl>
                                              <p:pRg st="8" end="8"/>
                                            </p:txEl>
                                          </p:spTgt>
                                        </p:tgtEl>
                                        <p:attrNameLst>
                                          <p:attrName>ppt_y</p:attrName>
                                        </p:attrNameLst>
                                      </p:cBhvr>
                                      <p:tavLst>
                                        <p:tav tm="0">
                                          <p:val>
                                            <p:strVal val="#ppt_h+1"/>
                                          </p:val>
                                        </p:tav>
                                        <p:tav tm="100000">
                                          <p:val>
                                            <p:strVal val="#ppt_y"/>
                                          </p:val>
                                        </p:tav>
                                      </p:tavLst>
                                    </p:anim>
                                    <p:animEffect transition="in" filter="fade">
                                      <p:cBhvr>
                                        <p:cTn id="83" dur="500"/>
                                        <p:tgtEl>
                                          <p:spTgt spid="15367">
                                            <p:txEl>
                                              <p:pRg st="8" end="8"/>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58" presetClass="entr" presetSubtype="0" accel="100000" fill="hold" grpId="0" nodeType="clickEffect">
                                  <p:stCondLst>
                                    <p:cond delay="0"/>
                                  </p:stCondLst>
                                  <p:childTnLst>
                                    <p:set>
                                      <p:cBhvr>
                                        <p:cTn id="87" dur="1" fill="hold">
                                          <p:stCondLst>
                                            <p:cond delay="0"/>
                                          </p:stCondLst>
                                        </p:cTn>
                                        <p:tgtEl>
                                          <p:spTgt spid="15367">
                                            <p:txEl>
                                              <p:pRg st="9" end="9"/>
                                            </p:txEl>
                                          </p:spTgt>
                                        </p:tgtEl>
                                        <p:attrNameLst>
                                          <p:attrName>style.visibility</p:attrName>
                                        </p:attrNameLst>
                                      </p:cBhvr>
                                      <p:to>
                                        <p:strVal val="visible"/>
                                      </p:to>
                                    </p:set>
                                    <p:anim calcmode="lin" valueType="num">
                                      <p:cBhvr>
                                        <p:cTn id="88" dur="500" fill="hold"/>
                                        <p:tgtEl>
                                          <p:spTgt spid="15367">
                                            <p:txEl>
                                              <p:pRg st="9" end="9"/>
                                            </p:txEl>
                                          </p:spTgt>
                                        </p:tgtEl>
                                        <p:attrNameLst>
                                          <p:attrName>ppt_w</p:attrName>
                                        </p:attrNameLst>
                                      </p:cBhvr>
                                      <p:tavLst>
                                        <p:tav tm="0">
                                          <p:val>
                                            <p:strVal val="#ppt_w*2.5"/>
                                          </p:val>
                                        </p:tav>
                                        <p:tav tm="100000">
                                          <p:val>
                                            <p:strVal val="#ppt_w"/>
                                          </p:val>
                                        </p:tav>
                                      </p:tavLst>
                                    </p:anim>
                                    <p:anim calcmode="lin" valueType="num">
                                      <p:cBhvr>
                                        <p:cTn id="89" dur="500" fill="hold"/>
                                        <p:tgtEl>
                                          <p:spTgt spid="15367">
                                            <p:txEl>
                                              <p:pRg st="9" end="9"/>
                                            </p:txEl>
                                          </p:spTgt>
                                        </p:tgtEl>
                                        <p:attrNameLst>
                                          <p:attrName>ppt_h</p:attrName>
                                        </p:attrNameLst>
                                      </p:cBhvr>
                                      <p:tavLst>
                                        <p:tav tm="0">
                                          <p:val>
                                            <p:strVal val="#ppt_h*0.01"/>
                                          </p:val>
                                        </p:tav>
                                        <p:tav tm="100000">
                                          <p:val>
                                            <p:strVal val="#ppt_h"/>
                                          </p:val>
                                        </p:tav>
                                      </p:tavLst>
                                    </p:anim>
                                    <p:anim calcmode="lin" valueType="num">
                                      <p:cBhvr>
                                        <p:cTn id="90" dur="500" fill="hold"/>
                                        <p:tgtEl>
                                          <p:spTgt spid="15367">
                                            <p:txEl>
                                              <p:pRg st="9" end="9"/>
                                            </p:txEl>
                                          </p:spTgt>
                                        </p:tgtEl>
                                        <p:attrNameLst>
                                          <p:attrName>ppt_x</p:attrName>
                                        </p:attrNameLst>
                                      </p:cBhvr>
                                      <p:tavLst>
                                        <p:tav tm="0">
                                          <p:val>
                                            <p:strVal val="#ppt_x"/>
                                          </p:val>
                                        </p:tav>
                                        <p:tav tm="100000">
                                          <p:val>
                                            <p:strVal val="#ppt_x"/>
                                          </p:val>
                                        </p:tav>
                                      </p:tavLst>
                                    </p:anim>
                                    <p:anim calcmode="lin" valueType="num">
                                      <p:cBhvr>
                                        <p:cTn id="91" dur="500" fill="hold"/>
                                        <p:tgtEl>
                                          <p:spTgt spid="15367">
                                            <p:txEl>
                                              <p:pRg st="9" end="9"/>
                                            </p:txEl>
                                          </p:spTgt>
                                        </p:tgtEl>
                                        <p:attrNameLst>
                                          <p:attrName>ppt_y</p:attrName>
                                        </p:attrNameLst>
                                      </p:cBhvr>
                                      <p:tavLst>
                                        <p:tav tm="0">
                                          <p:val>
                                            <p:strVal val="#ppt_h+1"/>
                                          </p:val>
                                        </p:tav>
                                        <p:tav tm="100000">
                                          <p:val>
                                            <p:strVal val="#ppt_y"/>
                                          </p:val>
                                        </p:tav>
                                      </p:tavLst>
                                    </p:anim>
                                    <p:animEffect transition="in" filter="fade">
                                      <p:cBhvr>
                                        <p:cTn id="92" dur="500"/>
                                        <p:tgtEl>
                                          <p:spTgt spid="1536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1" name="Rectangle 7"/>
          <p:cNvSpPr>
            <a:spLocks noGrp="1" noChangeArrowheads="1"/>
          </p:cNvSpPr>
          <p:nvPr>
            <p:ph type="body" idx="1"/>
          </p:nvPr>
        </p:nvSpPr>
        <p:spPr>
          <a:xfrm>
            <a:off x="1066800" y="457200"/>
            <a:ext cx="7315200" cy="5668963"/>
          </a:xfrm>
        </p:spPr>
        <p:txBody>
          <a:bodyPr/>
          <a:lstStyle/>
          <a:p>
            <a:pPr>
              <a:buNone/>
            </a:pPr>
            <a:r>
              <a:rPr lang="id-ID" sz="1800" i="1" dirty="0" smtClean="0"/>
              <a:t>Advertorial </a:t>
            </a:r>
            <a:r>
              <a:rPr lang="id-ID" sz="1800" dirty="0" smtClean="0"/>
              <a:t>atau Pariwara</a:t>
            </a:r>
            <a:endParaRPr lang="en-US" sz="1800" dirty="0" smtClean="0"/>
          </a:p>
          <a:p>
            <a:pPr>
              <a:buNone/>
            </a:pPr>
            <a:r>
              <a:rPr lang="id-ID" sz="1800" dirty="0" smtClean="0"/>
              <a:t>Pariwara mirip dengan tajuk rencana, artikel atau </a:t>
            </a:r>
            <a:r>
              <a:rPr lang="id-ID" sz="1800" i="1" dirty="0" smtClean="0"/>
              <a:t>feature, </a:t>
            </a:r>
            <a:r>
              <a:rPr lang="id-ID" sz="1800" dirty="0" smtClean="0"/>
              <a:t>namun lebih banyak promosinya ketimbang informasi umunya. Kata “pariwara” merupakan gabungan antara iklan dan editorial, diman iklan mempromosikan sesuatu, sedangkan editorial membentuk opini.</a:t>
            </a:r>
            <a:endParaRPr lang="en-US" sz="1800" dirty="0" smtClean="0"/>
          </a:p>
          <a:p>
            <a:pPr>
              <a:buNone/>
            </a:pPr>
            <a:r>
              <a:rPr lang="id-ID" sz="1800" dirty="0" smtClean="0"/>
              <a:t>Jenis-jenis pariwara, diantaranya :</a:t>
            </a:r>
            <a:endParaRPr lang="en-US" sz="1800" dirty="0" smtClean="0"/>
          </a:p>
          <a:p>
            <a:pPr lvl="0">
              <a:buFont typeface="+mj-lt"/>
              <a:buAutoNum type="arabicPeriod"/>
            </a:pPr>
            <a:r>
              <a:rPr lang="id-ID" sz="1800" dirty="0" smtClean="0"/>
              <a:t>Pariwara obat-obatnya </a:t>
            </a:r>
            <a:endParaRPr lang="en-US" sz="1800" dirty="0" smtClean="0"/>
          </a:p>
          <a:p>
            <a:pPr lvl="0">
              <a:buFont typeface="+mj-lt"/>
              <a:buAutoNum type="arabicPeriod"/>
            </a:pPr>
            <a:r>
              <a:rPr lang="id-ID" sz="1800" dirty="0" smtClean="0"/>
              <a:t>Pariwara profil perusahaan </a:t>
            </a:r>
            <a:endParaRPr lang="en-US" sz="1800" dirty="0" smtClean="0"/>
          </a:p>
          <a:p>
            <a:pPr lvl="0">
              <a:buFont typeface="+mj-lt"/>
              <a:buAutoNum type="arabicPeriod"/>
            </a:pPr>
            <a:r>
              <a:rPr lang="id-ID" sz="1800" dirty="0" smtClean="0"/>
              <a:t>Pariwara perguruan tinggi negerri dan swasta</a:t>
            </a:r>
            <a:endParaRPr lang="en-US" sz="1800" dirty="0" smtClean="0"/>
          </a:p>
          <a:p>
            <a:pPr lvl="0">
              <a:buFont typeface="+mj-lt"/>
              <a:buAutoNum type="arabicPeriod"/>
            </a:pPr>
            <a:r>
              <a:rPr lang="id-ID" sz="1800" dirty="0" smtClean="0"/>
              <a:t>Pariwara produk atau jasa baru</a:t>
            </a:r>
            <a:endParaRPr lang="en-US" sz="1800" dirty="0" smtClean="0"/>
          </a:p>
          <a:p>
            <a:pPr lvl="0">
              <a:buFont typeface="+mj-lt"/>
              <a:buAutoNum type="arabicPeriod"/>
            </a:pPr>
            <a:r>
              <a:rPr lang="id-ID" sz="1800" dirty="0" smtClean="0"/>
              <a:t>Pariwara ulang tahun sebuah negara</a:t>
            </a:r>
            <a:endParaRPr lang="en-US" sz="1800" dirty="0" smtClean="0"/>
          </a:p>
          <a:p>
            <a:pPr lvl="0">
              <a:buFont typeface="+mj-lt"/>
              <a:buAutoNum type="arabicPeriod"/>
            </a:pPr>
            <a:r>
              <a:rPr lang="id-ID" sz="1800" dirty="0" smtClean="0"/>
              <a:t>Pariwara pengobatan alternatif</a:t>
            </a:r>
            <a:endParaRPr lang="en-US" sz="1800" dirty="0" smtClean="0"/>
          </a:p>
          <a:p>
            <a:pPr>
              <a:lnSpc>
                <a:spcPct val="90000"/>
              </a:lnSpc>
              <a:buNone/>
            </a:pPr>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6391">
                                            <p:txEl>
                                              <p:pRg st="0" end="0"/>
                                            </p:txEl>
                                          </p:spTgt>
                                        </p:tgtEl>
                                        <p:attrNameLst>
                                          <p:attrName>style.visibility</p:attrName>
                                        </p:attrNameLst>
                                      </p:cBhvr>
                                      <p:to>
                                        <p:strVal val="visible"/>
                                      </p:to>
                                    </p:set>
                                    <p:animEffect transition="in" filter="diamond(in)">
                                      <p:cBhvr>
                                        <p:cTn id="7" dur="500"/>
                                        <p:tgtEl>
                                          <p:spTgt spid="163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6391">
                                            <p:txEl>
                                              <p:pRg st="1" end="1"/>
                                            </p:txEl>
                                          </p:spTgt>
                                        </p:tgtEl>
                                        <p:attrNameLst>
                                          <p:attrName>style.visibility</p:attrName>
                                        </p:attrNameLst>
                                      </p:cBhvr>
                                      <p:to>
                                        <p:strVal val="visible"/>
                                      </p:to>
                                    </p:set>
                                    <p:animEffect transition="in" filter="diamond(in)">
                                      <p:cBhvr>
                                        <p:cTn id="12" dur="500"/>
                                        <p:tgtEl>
                                          <p:spTgt spid="163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6391">
                                            <p:txEl>
                                              <p:pRg st="2" end="2"/>
                                            </p:txEl>
                                          </p:spTgt>
                                        </p:tgtEl>
                                        <p:attrNameLst>
                                          <p:attrName>style.visibility</p:attrName>
                                        </p:attrNameLst>
                                      </p:cBhvr>
                                      <p:to>
                                        <p:strVal val="visible"/>
                                      </p:to>
                                    </p:set>
                                    <p:animEffect transition="in" filter="diamond(in)">
                                      <p:cBhvr>
                                        <p:cTn id="17" dur="500"/>
                                        <p:tgtEl>
                                          <p:spTgt spid="163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6391">
                                            <p:txEl>
                                              <p:pRg st="3" end="3"/>
                                            </p:txEl>
                                          </p:spTgt>
                                        </p:tgtEl>
                                        <p:attrNameLst>
                                          <p:attrName>style.visibility</p:attrName>
                                        </p:attrNameLst>
                                      </p:cBhvr>
                                      <p:to>
                                        <p:strVal val="visible"/>
                                      </p:to>
                                    </p:set>
                                    <p:animEffect transition="in" filter="diamond(in)">
                                      <p:cBhvr>
                                        <p:cTn id="22" dur="500"/>
                                        <p:tgtEl>
                                          <p:spTgt spid="1639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16391">
                                            <p:txEl>
                                              <p:pRg st="4" end="4"/>
                                            </p:txEl>
                                          </p:spTgt>
                                        </p:tgtEl>
                                        <p:attrNameLst>
                                          <p:attrName>style.visibility</p:attrName>
                                        </p:attrNameLst>
                                      </p:cBhvr>
                                      <p:to>
                                        <p:strVal val="visible"/>
                                      </p:to>
                                    </p:set>
                                    <p:animEffect transition="in" filter="diamond(in)">
                                      <p:cBhvr>
                                        <p:cTn id="27" dur="500"/>
                                        <p:tgtEl>
                                          <p:spTgt spid="1639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16391">
                                            <p:txEl>
                                              <p:pRg st="5" end="5"/>
                                            </p:txEl>
                                          </p:spTgt>
                                        </p:tgtEl>
                                        <p:attrNameLst>
                                          <p:attrName>style.visibility</p:attrName>
                                        </p:attrNameLst>
                                      </p:cBhvr>
                                      <p:to>
                                        <p:strVal val="visible"/>
                                      </p:to>
                                    </p:set>
                                    <p:animEffect transition="in" filter="diamond(in)">
                                      <p:cBhvr>
                                        <p:cTn id="32" dur="500"/>
                                        <p:tgtEl>
                                          <p:spTgt spid="1639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16391">
                                            <p:txEl>
                                              <p:pRg st="6" end="6"/>
                                            </p:txEl>
                                          </p:spTgt>
                                        </p:tgtEl>
                                        <p:attrNameLst>
                                          <p:attrName>style.visibility</p:attrName>
                                        </p:attrNameLst>
                                      </p:cBhvr>
                                      <p:to>
                                        <p:strVal val="visible"/>
                                      </p:to>
                                    </p:set>
                                    <p:animEffect transition="in" filter="diamond(in)">
                                      <p:cBhvr>
                                        <p:cTn id="37" dur="500"/>
                                        <p:tgtEl>
                                          <p:spTgt spid="1639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16391">
                                            <p:txEl>
                                              <p:pRg st="7" end="7"/>
                                            </p:txEl>
                                          </p:spTgt>
                                        </p:tgtEl>
                                        <p:attrNameLst>
                                          <p:attrName>style.visibility</p:attrName>
                                        </p:attrNameLst>
                                      </p:cBhvr>
                                      <p:to>
                                        <p:strVal val="visible"/>
                                      </p:to>
                                    </p:set>
                                    <p:animEffect transition="in" filter="diamond(in)">
                                      <p:cBhvr>
                                        <p:cTn id="42" dur="500"/>
                                        <p:tgtEl>
                                          <p:spTgt spid="1639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16391">
                                            <p:txEl>
                                              <p:pRg st="8" end="8"/>
                                            </p:txEl>
                                          </p:spTgt>
                                        </p:tgtEl>
                                        <p:attrNameLst>
                                          <p:attrName>style.visibility</p:attrName>
                                        </p:attrNameLst>
                                      </p:cBhvr>
                                      <p:to>
                                        <p:strVal val="visible"/>
                                      </p:to>
                                    </p:set>
                                    <p:animEffect transition="in" filter="diamond(in)">
                                      <p:cBhvr>
                                        <p:cTn id="47" dur="500"/>
                                        <p:tgtEl>
                                          <p:spTgt spid="1639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5" name="Rectangle 7"/>
          <p:cNvSpPr>
            <a:spLocks noGrp="1" noChangeArrowheads="1"/>
          </p:cNvSpPr>
          <p:nvPr>
            <p:ph type="body" idx="1"/>
          </p:nvPr>
        </p:nvSpPr>
        <p:spPr>
          <a:xfrm>
            <a:off x="685800" y="457200"/>
            <a:ext cx="7772400" cy="5867400"/>
          </a:xfrm>
        </p:spPr>
        <p:txBody>
          <a:bodyPr/>
          <a:lstStyle/>
          <a:p>
            <a:pPr>
              <a:buNone/>
            </a:pPr>
            <a:r>
              <a:rPr lang="id-ID" sz="1800" i="1" dirty="0" smtClean="0"/>
              <a:t>Brochure/</a:t>
            </a:r>
            <a:r>
              <a:rPr lang="id-ID" sz="1800" dirty="0" smtClean="0"/>
              <a:t>Brosur/Selebaran </a:t>
            </a:r>
            <a:endParaRPr lang="en-US" sz="1800" dirty="0" smtClean="0"/>
          </a:p>
          <a:p>
            <a:pPr>
              <a:spcBef>
                <a:spcPts val="0"/>
              </a:spcBef>
              <a:buNone/>
            </a:pPr>
            <a:r>
              <a:rPr lang="id-ID" sz="1800" i="1" dirty="0" smtClean="0"/>
              <a:t>Brochure/</a:t>
            </a:r>
            <a:r>
              <a:rPr lang="id-ID" sz="1800" dirty="0" smtClean="0"/>
              <a:t>Brosur/Selebaran digunakan untuk menciptakan perhatian, pertanyaan-pertanyaan yang harus dijawab, dan memberikan sumber informasi lebih jauh. Bahkan, brosur digunakan pula sebagai bagian dari sebuah kampanye persuasif. Brosur bersifat persuasif dalam melengkapi </a:t>
            </a:r>
            <a:r>
              <a:rPr lang="id-ID" sz="1800" i="1" dirty="0" smtClean="0"/>
              <a:t>media mix </a:t>
            </a:r>
            <a:r>
              <a:rPr lang="id-ID" sz="1800" dirty="0" smtClean="0"/>
              <a:t>(media gabungan) yang lebih besar. </a:t>
            </a:r>
            <a:endParaRPr lang="en-US" sz="1800" dirty="0" smtClean="0"/>
          </a:p>
          <a:p>
            <a:pPr>
              <a:spcBef>
                <a:spcPts val="0"/>
              </a:spcBef>
              <a:buNone/>
            </a:pPr>
            <a:r>
              <a:rPr lang="id-ID" sz="1800" dirty="0" smtClean="0"/>
              <a:t>Untuk membuat sebuah brosur, sebelumnya diperlukan perencanaan terlebih dahulu. Berikut ini beberapa langkah yang perlu dilakukan :</a:t>
            </a:r>
            <a:endParaRPr lang="en-US" sz="1800" dirty="0" smtClean="0"/>
          </a:p>
          <a:p>
            <a:pPr lvl="0">
              <a:spcBef>
                <a:spcPts val="0"/>
              </a:spcBef>
              <a:buFont typeface="+mj-lt"/>
              <a:buAutoNum type="arabicPeriod"/>
            </a:pPr>
            <a:r>
              <a:rPr lang="id-ID" sz="1800" dirty="0" smtClean="0"/>
              <a:t>Mengenali khalayak sasaran. Bagaimana khalayak menggunakan brosur (khalayak membaca informasi dalam brosur untuk disebarkan lebih lanjut ke orang lain atau tidak. Dengan kata lain, dari membaca brosur lalu menyebarkannya menjadi </a:t>
            </a:r>
            <a:r>
              <a:rPr lang="id-ID" sz="1800" i="1" dirty="0" smtClean="0"/>
              <a:t>buzz marketing</a:t>
            </a:r>
            <a:r>
              <a:rPr lang="id-ID" sz="1800" dirty="0" smtClean="0"/>
              <a:t> atau </a:t>
            </a:r>
            <a:r>
              <a:rPr lang="id-ID" sz="1800" i="1" dirty="0" smtClean="0"/>
              <a:t>word to mounth/</a:t>
            </a:r>
            <a:r>
              <a:rPr lang="id-ID" sz="1800" dirty="0" smtClean="0"/>
              <a:t>informasi dari mulut)</a:t>
            </a:r>
            <a:endParaRPr lang="en-US" sz="1800" dirty="0" smtClean="0"/>
          </a:p>
          <a:p>
            <a:pPr lvl="0">
              <a:spcBef>
                <a:spcPts val="0"/>
              </a:spcBef>
              <a:buFont typeface="+mj-lt"/>
              <a:buAutoNum type="arabicPeriod"/>
            </a:pPr>
            <a:r>
              <a:rPr lang="id-ID" sz="1800" dirty="0" smtClean="0"/>
              <a:t>Menentukan format. Format mengacu pada cara anda merancang brosur, dan harus mencerminkan karakteristik secara organisasional.</a:t>
            </a:r>
            <a:endParaRPr lang="en-US" sz="1800" dirty="0" smtClean="0"/>
          </a:p>
          <a:p>
            <a:pPr lvl="0">
              <a:spcBef>
                <a:spcPts val="0"/>
              </a:spcBef>
              <a:buFont typeface="+mj-lt"/>
              <a:buAutoNum type="arabicPeriod"/>
            </a:pPr>
            <a:r>
              <a:rPr lang="id-ID" sz="1800" dirty="0" smtClean="0"/>
              <a:t>Menentukan posisi brosur anda. Apakah brosur anda akan digunakan sebagai bagian dari paket yang lebih besar atau bagian yang berdiri sendiri. </a:t>
            </a:r>
            <a:endParaRPr lang="en-US" sz="1800" dirty="0" smtClean="0"/>
          </a:p>
          <a:p>
            <a:pPr>
              <a:spcBef>
                <a:spcPts val="0"/>
              </a:spcBef>
              <a:buFont typeface="+mj-lt"/>
              <a:buAutoNum type="arabicPeriod"/>
            </a:pPr>
            <a:r>
              <a:rPr lang="id-ID" sz="1800" dirty="0" smtClean="0"/>
              <a:t>Memutuskan panjang tulisan </a:t>
            </a:r>
            <a:r>
              <a:rPr lang="id-ID" sz="1800" i="1" dirty="0" smtClean="0"/>
              <a:t>(decide on length). </a:t>
            </a:r>
            <a:r>
              <a:rPr lang="id-ID" sz="1800" dirty="0" smtClean="0"/>
              <a:t>Ringkasannya adalah sebuah seni. Hampir semua penulis dapat menulis panjang, tetapi hanya sedikit yang bisa menulis pendek tanpa diedit dari tulisan yang aslinya lebih panjang. </a:t>
            </a:r>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17415">
                                            <p:txEl>
                                              <p:pRg st="0" end="0"/>
                                            </p:txEl>
                                          </p:spTgt>
                                        </p:tgtEl>
                                        <p:attrNameLst>
                                          <p:attrName>style.visibility</p:attrName>
                                        </p:attrNameLst>
                                      </p:cBhvr>
                                      <p:to>
                                        <p:strVal val="visible"/>
                                      </p:to>
                                    </p:set>
                                    <p:anim calcmode="lin" valueType="num">
                                      <p:cBhvr>
                                        <p:cTn id="7" dur="500" fill="hold"/>
                                        <p:tgtEl>
                                          <p:spTgt spid="1741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7415">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17415">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1741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17415">
                                            <p:txEl>
                                              <p:pRg st="1" end="1"/>
                                            </p:txEl>
                                          </p:spTgt>
                                        </p:tgtEl>
                                        <p:attrNameLst>
                                          <p:attrName>style.visibility</p:attrName>
                                        </p:attrNameLst>
                                      </p:cBhvr>
                                      <p:to>
                                        <p:strVal val="visible"/>
                                      </p:to>
                                    </p:set>
                                    <p:anim calcmode="lin" valueType="num">
                                      <p:cBhvr>
                                        <p:cTn id="15" dur="500" fill="hold"/>
                                        <p:tgtEl>
                                          <p:spTgt spid="17415">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17415">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17415">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1741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17415">
                                            <p:txEl>
                                              <p:pRg st="2" end="2"/>
                                            </p:txEl>
                                          </p:spTgt>
                                        </p:tgtEl>
                                        <p:attrNameLst>
                                          <p:attrName>style.visibility</p:attrName>
                                        </p:attrNameLst>
                                      </p:cBhvr>
                                      <p:to>
                                        <p:strVal val="visible"/>
                                      </p:to>
                                    </p:set>
                                    <p:anim calcmode="lin" valueType="num">
                                      <p:cBhvr>
                                        <p:cTn id="23" dur="500" fill="hold"/>
                                        <p:tgtEl>
                                          <p:spTgt spid="17415">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17415">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17415">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17415">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17415">
                                            <p:txEl>
                                              <p:pRg st="3" end="3"/>
                                            </p:txEl>
                                          </p:spTgt>
                                        </p:tgtEl>
                                        <p:attrNameLst>
                                          <p:attrName>style.visibility</p:attrName>
                                        </p:attrNameLst>
                                      </p:cBhvr>
                                      <p:to>
                                        <p:strVal val="visible"/>
                                      </p:to>
                                    </p:set>
                                    <p:anim calcmode="lin" valueType="num">
                                      <p:cBhvr>
                                        <p:cTn id="31" dur="500" fill="hold"/>
                                        <p:tgtEl>
                                          <p:spTgt spid="17415">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17415">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17415">
                                            <p:txEl>
                                              <p:pRg st="3" end="3"/>
                                            </p:txEl>
                                          </p:spTgt>
                                        </p:tgtEl>
                                        <p:attrNameLst>
                                          <p:attrName>style.rotation</p:attrName>
                                        </p:attrNameLst>
                                      </p:cBhvr>
                                      <p:tavLst>
                                        <p:tav tm="0">
                                          <p:val>
                                            <p:fltVal val="360"/>
                                          </p:val>
                                        </p:tav>
                                        <p:tav tm="100000">
                                          <p:val>
                                            <p:fltVal val="0"/>
                                          </p:val>
                                        </p:tav>
                                      </p:tavLst>
                                    </p:anim>
                                    <p:animEffect transition="in" filter="fade">
                                      <p:cBhvr>
                                        <p:cTn id="34" dur="500"/>
                                        <p:tgtEl>
                                          <p:spTgt spid="17415">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childTnLst>
                                    <p:set>
                                      <p:cBhvr>
                                        <p:cTn id="38" dur="1" fill="hold">
                                          <p:stCondLst>
                                            <p:cond delay="0"/>
                                          </p:stCondLst>
                                        </p:cTn>
                                        <p:tgtEl>
                                          <p:spTgt spid="17415">
                                            <p:txEl>
                                              <p:pRg st="4" end="4"/>
                                            </p:txEl>
                                          </p:spTgt>
                                        </p:tgtEl>
                                        <p:attrNameLst>
                                          <p:attrName>style.visibility</p:attrName>
                                        </p:attrNameLst>
                                      </p:cBhvr>
                                      <p:to>
                                        <p:strVal val="visible"/>
                                      </p:to>
                                    </p:set>
                                    <p:anim calcmode="lin" valueType="num">
                                      <p:cBhvr>
                                        <p:cTn id="39" dur="500" fill="hold"/>
                                        <p:tgtEl>
                                          <p:spTgt spid="17415">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17415">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17415">
                                            <p:txEl>
                                              <p:pRg st="4" end="4"/>
                                            </p:txEl>
                                          </p:spTgt>
                                        </p:tgtEl>
                                        <p:attrNameLst>
                                          <p:attrName>style.rotation</p:attrName>
                                        </p:attrNameLst>
                                      </p:cBhvr>
                                      <p:tavLst>
                                        <p:tav tm="0">
                                          <p:val>
                                            <p:fltVal val="360"/>
                                          </p:val>
                                        </p:tav>
                                        <p:tav tm="100000">
                                          <p:val>
                                            <p:fltVal val="0"/>
                                          </p:val>
                                        </p:tav>
                                      </p:tavLst>
                                    </p:anim>
                                    <p:animEffect transition="in" filter="fade">
                                      <p:cBhvr>
                                        <p:cTn id="42" dur="500"/>
                                        <p:tgtEl>
                                          <p:spTgt spid="17415">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9" presetClass="entr" presetSubtype="0" decel="100000" fill="hold" grpId="0" nodeType="clickEffect">
                                  <p:stCondLst>
                                    <p:cond delay="0"/>
                                  </p:stCondLst>
                                  <p:childTnLst>
                                    <p:set>
                                      <p:cBhvr>
                                        <p:cTn id="46" dur="1" fill="hold">
                                          <p:stCondLst>
                                            <p:cond delay="0"/>
                                          </p:stCondLst>
                                        </p:cTn>
                                        <p:tgtEl>
                                          <p:spTgt spid="17415">
                                            <p:txEl>
                                              <p:pRg st="5" end="5"/>
                                            </p:txEl>
                                          </p:spTgt>
                                        </p:tgtEl>
                                        <p:attrNameLst>
                                          <p:attrName>style.visibility</p:attrName>
                                        </p:attrNameLst>
                                      </p:cBhvr>
                                      <p:to>
                                        <p:strVal val="visible"/>
                                      </p:to>
                                    </p:set>
                                    <p:anim calcmode="lin" valueType="num">
                                      <p:cBhvr>
                                        <p:cTn id="47" dur="500" fill="hold"/>
                                        <p:tgtEl>
                                          <p:spTgt spid="17415">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17415">
                                            <p:txEl>
                                              <p:pRg st="5" end="5"/>
                                            </p:txEl>
                                          </p:spTgt>
                                        </p:tgtEl>
                                        <p:attrNameLst>
                                          <p:attrName>ppt_h</p:attrName>
                                        </p:attrNameLst>
                                      </p:cBhvr>
                                      <p:tavLst>
                                        <p:tav tm="0">
                                          <p:val>
                                            <p:fltVal val="0"/>
                                          </p:val>
                                        </p:tav>
                                        <p:tav tm="100000">
                                          <p:val>
                                            <p:strVal val="#ppt_h"/>
                                          </p:val>
                                        </p:tav>
                                      </p:tavLst>
                                    </p:anim>
                                    <p:anim calcmode="lin" valueType="num">
                                      <p:cBhvr>
                                        <p:cTn id="49" dur="500" fill="hold"/>
                                        <p:tgtEl>
                                          <p:spTgt spid="17415">
                                            <p:txEl>
                                              <p:pRg st="5" end="5"/>
                                            </p:txEl>
                                          </p:spTgt>
                                        </p:tgtEl>
                                        <p:attrNameLst>
                                          <p:attrName>style.rotation</p:attrName>
                                        </p:attrNameLst>
                                      </p:cBhvr>
                                      <p:tavLst>
                                        <p:tav tm="0">
                                          <p:val>
                                            <p:fltVal val="360"/>
                                          </p:val>
                                        </p:tav>
                                        <p:tav tm="100000">
                                          <p:val>
                                            <p:fltVal val="0"/>
                                          </p:val>
                                        </p:tav>
                                      </p:tavLst>
                                    </p:anim>
                                    <p:animEffect transition="in" filter="fade">
                                      <p:cBhvr>
                                        <p:cTn id="50" dur="500"/>
                                        <p:tgtEl>
                                          <p:spTgt spid="17415">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49" presetClass="entr" presetSubtype="0" decel="100000" fill="hold" grpId="0" nodeType="clickEffect">
                                  <p:stCondLst>
                                    <p:cond delay="0"/>
                                  </p:stCondLst>
                                  <p:childTnLst>
                                    <p:set>
                                      <p:cBhvr>
                                        <p:cTn id="54" dur="1" fill="hold">
                                          <p:stCondLst>
                                            <p:cond delay="0"/>
                                          </p:stCondLst>
                                        </p:cTn>
                                        <p:tgtEl>
                                          <p:spTgt spid="17415">
                                            <p:txEl>
                                              <p:pRg st="6" end="6"/>
                                            </p:txEl>
                                          </p:spTgt>
                                        </p:tgtEl>
                                        <p:attrNameLst>
                                          <p:attrName>style.visibility</p:attrName>
                                        </p:attrNameLst>
                                      </p:cBhvr>
                                      <p:to>
                                        <p:strVal val="visible"/>
                                      </p:to>
                                    </p:set>
                                    <p:anim calcmode="lin" valueType="num">
                                      <p:cBhvr>
                                        <p:cTn id="55" dur="500" fill="hold"/>
                                        <p:tgtEl>
                                          <p:spTgt spid="17415">
                                            <p:txEl>
                                              <p:pRg st="6" end="6"/>
                                            </p:txEl>
                                          </p:spTgt>
                                        </p:tgtEl>
                                        <p:attrNameLst>
                                          <p:attrName>ppt_w</p:attrName>
                                        </p:attrNameLst>
                                      </p:cBhvr>
                                      <p:tavLst>
                                        <p:tav tm="0">
                                          <p:val>
                                            <p:fltVal val="0"/>
                                          </p:val>
                                        </p:tav>
                                        <p:tav tm="100000">
                                          <p:val>
                                            <p:strVal val="#ppt_w"/>
                                          </p:val>
                                        </p:tav>
                                      </p:tavLst>
                                    </p:anim>
                                    <p:anim calcmode="lin" valueType="num">
                                      <p:cBhvr>
                                        <p:cTn id="56" dur="500" fill="hold"/>
                                        <p:tgtEl>
                                          <p:spTgt spid="17415">
                                            <p:txEl>
                                              <p:pRg st="6" end="6"/>
                                            </p:txEl>
                                          </p:spTgt>
                                        </p:tgtEl>
                                        <p:attrNameLst>
                                          <p:attrName>ppt_h</p:attrName>
                                        </p:attrNameLst>
                                      </p:cBhvr>
                                      <p:tavLst>
                                        <p:tav tm="0">
                                          <p:val>
                                            <p:fltVal val="0"/>
                                          </p:val>
                                        </p:tav>
                                        <p:tav tm="100000">
                                          <p:val>
                                            <p:strVal val="#ppt_h"/>
                                          </p:val>
                                        </p:tav>
                                      </p:tavLst>
                                    </p:anim>
                                    <p:anim calcmode="lin" valueType="num">
                                      <p:cBhvr>
                                        <p:cTn id="57" dur="500" fill="hold"/>
                                        <p:tgtEl>
                                          <p:spTgt spid="17415">
                                            <p:txEl>
                                              <p:pRg st="6" end="6"/>
                                            </p:txEl>
                                          </p:spTgt>
                                        </p:tgtEl>
                                        <p:attrNameLst>
                                          <p:attrName>style.rotation</p:attrName>
                                        </p:attrNameLst>
                                      </p:cBhvr>
                                      <p:tavLst>
                                        <p:tav tm="0">
                                          <p:val>
                                            <p:fltVal val="360"/>
                                          </p:val>
                                        </p:tav>
                                        <p:tav tm="100000">
                                          <p:val>
                                            <p:fltVal val="0"/>
                                          </p:val>
                                        </p:tav>
                                      </p:tavLst>
                                    </p:anim>
                                    <p:animEffect transition="in" filter="fade">
                                      <p:cBhvr>
                                        <p:cTn id="58" dur="500"/>
                                        <p:tgtEl>
                                          <p:spTgt spid="174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066800" y="685800"/>
            <a:ext cx="7315200" cy="5440363"/>
          </a:xfrm>
        </p:spPr>
        <p:txBody>
          <a:bodyPr/>
          <a:lstStyle/>
          <a:p>
            <a:pPr>
              <a:buNone/>
            </a:pPr>
            <a:r>
              <a:rPr lang="id-ID" sz="1800" i="1" dirty="0" smtClean="0"/>
              <a:t>Media Kits </a:t>
            </a:r>
            <a:endParaRPr lang="en-US" sz="1800" dirty="0" smtClean="0"/>
          </a:p>
          <a:p>
            <a:pPr>
              <a:buNone/>
            </a:pPr>
            <a:r>
              <a:rPr lang="id-ID" sz="1800" i="1" dirty="0" smtClean="0"/>
              <a:t>Media kits </a:t>
            </a:r>
            <a:r>
              <a:rPr lang="id-ID" sz="1800" dirty="0" smtClean="0"/>
              <a:t> digunakan sebagai informasi awal tentang organisasi, </a:t>
            </a:r>
            <a:r>
              <a:rPr lang="id-ID" sz="1800" i="1" dirty="0" smtClean="0"/>
              <a:t>special events, </a:t>
            </a:r>
            <a:r>
              <a:rPr lang="id-ID" sz="1800" dirty="0" smtClean="0"/>
              <a:t> konferensi pers, dan kasus krisis perusahaan. Isi </a:t>
            </a:r>
            <a:r>
              <a:rPr lang="id-ID" sz="1800" i="1" dirty="0" smtClean="0"/>
              <a:t>media kits</a:t>
            </a:r>
            <a:r>
              <a:rPr lang="id-ID" sz="1800" dirty="0" smtClean="0"/>
              <a:t> biasanya tentang beberapa informasi penting dan identitas orang yang dapat dihubungi untuk konfirmasi selanjutnya. </a:t>
            </a:r>
            <a:endParaRPr lang="en-US" sz="1800" dirty="0" smtClean="0"/>
          </a:p>
          <a:p>
            <a:pPr>
              <a:buNone/>
            </a:pPr>
            <a:r>
              <a:rPr lang="id-ID" sz="1800" i="1" dirty="0" smtClean="0"/>
              <a:t>Media kits </a:t>
            </a:r>
            <a:r>
              <a:rPr lang="id-ID" sz="1800" dirty="0" smtClean="0"/>
              <a:t>juga dapat digunakan untuk </a:t>
            </a:r>
            <a:r>
              <a:rPr lang="id-ID" sz="1800" i="1" dirty="0" smtClean="0"/>
              <a:t>news conference. </a:t>
            </a:r>
            <a:r>
              <a:rPr lang="id-ID" sz="1800" dirty="0" smtClean="0"/>
              <a:t>Sebuah </a:t>
            </a:r>
            <a:r>
              <a:rPr lang="id-ID" sz="1800" i="1" dirty="0" smtClean="0"/>
              <a:t>news conference </a:t>
            </a:r>
            <a:r>
              <a:rPr lang="id-ID" sz="1800" dirty="0" smtClean="0"/>
              <a:t>dapat diselenggarakan karena beberapa alasan:</a:t>
            </a:r>
            <a:endParaRPr lang="en-US" sz="1800" dirty="0" smtClean="0"/>
          </a:p>
          <a:p>
            <a:pPr lvl="0"/>
            <a:r>
              <a:rPr lang="id-ID" sz="1800" dirty="0" smtClean="0"/>
              <a:t>Untuk mempermudah keterhubungan media massa dengan kegiatan yang sifatnya terbatas</a:t>
            </a:r>
            <a:endParaRPr lang="en-US" sz="1800" dirty="0" smtClean="0"/>
          </a:p>
          <a:p>
            <a:pPr lvl="0"/>
            <a:r>
              <a:rPr lang="id-ID" sz="1800" dirty="0" smtClean="0"/>
              <a:t>Untuk mempertemukan secara langsung apabila ada informasi yang sifatnya kontroversial dengan pemberitaan.</a:t>
            </a:r>
            <a:endParaRPr lang="en-US" sz="1800" dirty="0" smtClean="0"/>
          </a:p>
          <a:p>
            <a:pPr>
              <a:buNone/>
            </a:pPr>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amond(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amond(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amond(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diamond(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diamond(in)">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7" name="Rectangle 7"/>
          <p:cNvSpPr>
            <a:spLocks noGrp="1" noChangeArrowheads="1"/>
          </p:cNvSpPr>
          <p:nvPr>
            <p:ph type="body" idx="1"/>
          </p:nvPr>
        </p:nvSpPr>
        <p:spPr>
          <a:xfrm>
            <a:off x="1066800" y="609600"/>
            <a:ext cx="7315200" cy="5516563"/>
          </a:xfrm>
        </p:spPr>
        <p:txBody>
          <a:bodyPr/>
          <a:lstStyle/>
          <a:p>
            <a:pPr>
              <a:buNone/>
            </a:pPr>
            <a:r>
              <a:rPr lang="id-ID" sz="1800" i="1" dirty="0" smtClean="0"/>
              <a:t>Pitch Letter </a:t>
            </a:r>
            <a:endParaRPr lang="en-US" sz="1800" dirty="0" smtClean="0"/>
          </a:p>
          <a:p>
            <a:pPr>
              <a:buNone/>
            </a:pPr>
            <a:r>
              <a:rPr lang="id-ID" sz="1800" i="1" dirty="0" smtClean="0"/>
              <a:t>Pitch Letter</a:t>
            </a:r>
            <a:r>
              <a:rPr lang="id-ID" sz="1800" dirty="0" smtClean="0"/>
              <a:t> digunakan untuk semua hal seperti kop surat yang tercantel pada </a:t>
            </a:r>
            <a:r>
              <a:rPr lang="id-ID" sz="1800" i="1" dirty="0" smtClean="0"/>
              <a:t>press release </a:t>
            </a:r>
            <a:r>
              <a:rPr lang="id-ID" sz="1800" dirty="0" smtClean="0"/>
              <a:t>(siaran pers), perundang-undangan untuk berbagai </a:t>
            </a:r>
            <a:r>
              <a:rPr lang="id-ID" sz="1800" i="1" dirty="0" smtClean="0"/>
              <a:t>event </a:t>
            </a:r>
            <a:r>
              <a:rPr lang="id-ID" sz="1800" dirty="0" smtClean="0"/>
              <a:t>(peristiwa atau kegiatan) </a:t>
            </a:r>
            <a:endParaRPr lang="en-US" sz="1800" dirty="0" smtClean="0"/>
          </a:p>
          <a:p>
            <a:pPr>
              <a:buNone/>
            </a:pPr>
            <a:r>
              <a:rPr lang="id-ID" sz="1800" dirty="0" smtClean="0"/>
              <a:t>Proses penyampaian </a:t>
            </a:r>
            <a:r>
              <a:rPr lang="id-ID" sz="1800" i="1" dirty="0" smtClean="0"/>
              <a:t>pitch letter</a:t>
            </a:r>
            <a:r>
              <a:rPr lang="id-ID" sz="1800" dirty="0" smtClean="0"/>
              <a:t> yang benar terdiri dari 5 tahap, yaitu :</a:t>
            </a:r>
            <a:endParaRPr lang="en-US" sz="1800" dirty="0" smtClean="0"/>
          </a:p>
          <a:p>
            <a:pPr lvl="0">
              <a:buFont typeface="+mj-lt"/>
              <a:buAutoNum type="arabicPeriod"/>
            </a:pPr>
            <a:r>
              <a:rPr lang="id-ID" sz="1800" dirty="0" smtClean="0"/>
              <a:t>Menganalisis subjek dan mengidentifikasi target</a:t>
            </a:r>
            <a:endParaRPr lang="en-US" sz="1800" dirty="0" smtClean="0"/>
          </a:p>
          <a:p>
            <a:pPr lvl="0">
              <a:buFont typeface="+mj-lt"/>
              <a:buAutoNum type="arabicPeriod"/>
            </a:pPr>
            <a:r>
              <a:rPr lang="id-ID" sz="1800" dirty="0" smtClean="0"/>
              <a:t>Menhubungi editor</a:t>
            </a:r>
            <a:endParaRPr lang="en-US" sz="1800" dirty="0" smtClean="0"/>
          </a:p>
          <a:p>
            <a:pPr lvl="0">
              <a:buFont typeface="+mj-lt"/>
              <a:buAutoNum type="arabicPeriod"/>
            </a:pPr>
            <a:r>
              <a:rPr lang="id-ID" sz="1800" dirty="0" smtClean="0"/>
              <a:t>Menulis singkat</a:t>
            </a:r>
            <a:endParaRPr lang="en-US" sz="1800" dirty="0" smtClean="0"/>
          </a:p>
          <a:p>
            <a:pPr lvl="0">
              <a:buFont typeface="+mj-lt"/>
              <a:buAutoNum type="arabicPeriod"/>
            </a:pPr>
            <a:r>
              <a:rPr lang="id-ID" sz="1800" dirty="0" smtClean="0"/>
              <a:t>Mengatur susunan teks secara singkat dan informatif</a:t>
            </a:r>
            <a:endParaRPr lang="en-US" sz="1800" dirty="0" smtClean="0"/>
          </a:p>
          <a:p>
            <a:pPr lvl="0">
              <a:buFont typeface="+mj-lt"/>
              <a:buAutoNum type="arabicPeriod"/>
            </a:pPr>
            <a:r>
              <a:rPr lang="id-ID" sz="1800" dirty="0" smtClean="0"/>
              <a:t>Meringkasnya.</a:t>
            </a:r>
            <a:endParaRPr lang="en-US" sz="1800" dirty="0" smtClean="0"/>
          </a:p>
          <a:p>
            <a:pPr>
              <a:buNone/>
            </a:pPr>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20487">
                                            <p:txEl>
                                              <p:pRg st="0" end="0"/>
                                            </p:txEl>
                                          </p:spTgt>
                                        </p:tgtEl>
                                        <p:attrNameLst>
                                          <p:attrName>style.visibility</p:attrName>
                                        </p:attrNameLst>
                                      </p:cBhvr>
                                      <p:to>
                                        <p:strVal val="visible"/>
                                      </p:to>
                                    </p:set>
                                    <p:anim calcmode="lin" valueType="num">
                                      <p:cBhvr>
                                        <p:cTn id="7" dur="500" fill="hold"/>
                                        <p:tgtEl>
                                          <p:spTgt spid="20487">
                                            <p:txEl>
                                              <p:pRg st="0" end="0"/>
                                            </p:txEl>
                                          </p:spTgt>
                                        </p:tgtEl>
                                        <p:attrNameLst>
                                          <p:attrName>ppt_w</p:attrName>
                                        </p:attrNameLst>
                                      </p:cBhvr>
                                      <p:tavLst>
                                        <p:tav tm="0" fmla="#ppt_w*sin(2.5*pi*$)">
                                          <p:val>
                                            <p:fltVal val="0"/>
                                          </p:val>
                                        </p:tav>
                                        <p:tav tm="100000">
                                          <p:val>
                                            <p:fltVal val="1"/>
                                          </p:val>
                                        </p:tav>
                                      </p:tavLst>
                                    </p:anim>
                                    <p:anim calcmode="lin" valueType="num">
                                      <p:cBhvr>
                                        <p:cTn id="8" dur="500" fill="hold"/>
                                        <p:tgtEl>
                                          <p:spTgt spid="2048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9" presetClass="entr" presetSubtype="10" fill="hold" grpId="0" nodeType="clickEffect">
                                  <p:stCondLst>
                                    <p:cond delay="0"/>
                                  </p:stCondLst>
                                  <p:childTnLst>
                                    <p:set>
                                      <p:cBhvr>
                                        <p:cTn id="12" dur="1" fill="hold">
                                          <p:stCondLst>
                                            <p:cond delay="0"/>
                                          </p:stCondLst>
                                        </p:cTn>
                                        <p:tgtEl>
                                          <p:spTgt spid="20487">
                                            <p:txEl>
                                              <p:pRg st="1" end="1"/>
                                            </p:txEl>
                                          </p:spTgt>
                                        </p:tgtEl>
                                        <p:attrNameLst>
                                          <p:attrName>style.visibility</p:attrName>
                                        </p:attrNameLst>
                                      </p:cBhvr>
                                      <p:to>
                                        <p:strVal val="visible"/>
                                      </p:to>
                                    </p:set>
                                    <p:anim calcmode="lin" valueType="num">
                                      <p:cBhvr>
                                        <p:cTn id="13" dur="500" fill="hold"/>
                                        <p:tgtEl>
                                          <p:spTgt spid="20487">
                                            <p:txEl>
                                              <p:pRg st="1" end="1"/>
                                            </p:txEl>
                                          </p:spTgt>
                                        </p:tgtEl>
                                        <p:attrNameLst>
                                          <p:attrName>ppt_w</p:attrName>
                                        </p:attrNameLst>
                                      </p:cBhvr>
                                      <p:tavLst>
                                        <p:tav tm="0" fmla="#ppt_w*sin(2.5*pi*$)">
                                          <p:val>
                                            <p:fltVal val="0"/>
                                          </p:val>
                                        </p:tav>
                                        <p:tav tm="100000">
                                          <p:val>
                                            <p:fltVal val="1"/>
                                          </p:val>
                                        </p:tav>
                                      </p:tavLst>
                                    </p:anim>
                                    <p:anim calcmode="lin" valueType="num">
                                      <p:cBhvr>
                                        <p:cTn id="14" dur="500" fill="hold"/>
                                        <p:tgtEl>
                                          <p:spTgt spid="20487">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9" presetClass="entr" presetSubtype="10" fill="hold" grpId="0" nodeType="clickEffect">
                                  <p:stCondLst>
                                    <p:cond delay="0"/>
                                  </p:stCondLst>
                                  <p:childTnLst>
                                    <p:set>
                                      <p:cBhvr>
                                        <p:cTn id="18" dur="1" fill="hold">
                                          <p:stCondLst>
                                            <p:cond delay="0"/>
                                          </p:stCondLst>
                                        </p:cTn>
                                        <p:tgtEl>
                                          <p:spTgt spid="20487">
                                            <p:txEl>
                                              <p:pRg st="2" end="2"/>
                                            </p:txEl>
                                          </p:spTgt>
                                        </p:tgtEl>
                                        <p:attrNameLst>
                                          <p:attrName>style.visibility</p:attrName>
                                        </p:attrNameLst>
                                      </p:cBhvr>
                                      <p:to>
                                        <p:strVal val="visible"/>
                                      </p:to>
                                    </p:set>
                                    <p:anim calcmode="lin" valueType="num">
                                      <p:cBhvr>
                                        <p:cTn id="19" dur="500" fill="hold"/>
                                        <p:tgtEl>
                                          <p:spTgt spid="20487">
                                            <p:txEl>
                                              <p:pRg st="2" end="2"/>
                                            </p:txEl>
                                          </p:spTgt>
                                        </p:tgtEl>
                                        <p:attrNameLst>
                                          <p:attrName>ppt_w</p:attrName>
                                        </p:attrNameLst>
                                      </p:cBhvr>
                                      <p:tavLst>
                                        <p:tav tm="0" fmla="#ppt_w*sin(2.5*pi*$)">
                                          <p:val>
                                            <p:fltVal val="0"/>
                                          </p:val>
                                        </p:tav>
                                        <p:tav tm="100000">
                                          <p:val>
                                            <p:fltVal val="1"/>
                                          </p:val>
                                        </p:tav>
                                      </p:tavLst>
                                    </p:anim>
                                    <p:anim calcmode="lin" valueType="num">
                                      <p:cBhvr>
                                        <p:cTn id="20" dur="500" fill="hold"/>
                                        <p:tgtEl>
                                          <p:spTgt spid="20487">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9" presetClass="entr" presetSubtype="10" fill="hold" grpId="0" nodeType="clickEffect">
                                  <p:stCondLst>
                                    <p:cond delay="0"/>
                                  </p:stCondLst>
                                  <p:childTnLst>
                                    <p:set>
                                      <p:cBhvr>
                                        <p:cTn id="24" dur="1" fill="hold">
                                          <p:stCondLst>
                                            <p:cond delay="0"/>
                                          </p:stCondLst>
                                        </p:cTn>
                                        <p:tgtEl>
                                          <p:spTgt spid="20487">
                                            <p:txEl>
                                              <p:pRg st="3" end="3"/>
                                            </p:txEl>
                                          </p:spTgt>
                                        </p:tgtEl>
                                        <p:attrNameLst>
                                          <p:attrName>style.visibility</p:attrName>
                                        </p:attrNameLst>
                                      </p:cBhvr>
                                      <p:to>
                                        <p:strVal val="visible"/>
                                      </p:to>
                                    </p:set>
                                    <p:anim calcmode="lin" valueType="num">
                                      <p:cBhvr>
                                        <p:cTn id="25" dur="500" fill="hold"/>
                                        <p:tgtEl>
                                          <p:spTgt spid="20487">
                                            <p:txEl>
                                              <p:pRg st="3" end="3"/>
                                            </p:txEl>
                                          </p:spTgt>
                                        </p:tgtEl>
                                        <p:attrNameLst>
                                          <p:attrName>ppt_w</p:attrName>
                                        </p:attrNameLst>
                                      </p:cBhvr>
                                      <p:tavLst>
                                        <p:tav tm="0" fmla="#ppt_w*sin(2.5*pi*$)">
                                          <p:val>
                                            <p:fltVal val="0"/>
                                          </p:val>
                                        </p:tav>
                                        <p:tav tm="100000">
                                          <p:val>
                                            <p:fltVal val="1"/>
                                          </p:val>
                                        </p:tav>
                                      </p:tavLst>
                                    </p:anim>
                                    <p:anim calcmode="lin" valueType="num">
                                      <p:cBhvr>
                                        <p:cTn id="26" dur="500" fill="hold"/>
                                        <p:tgtEl>
                                          <p:spTgt spid="20487">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9" presetClass="entr" presetSubtype="10" fill="hold" grpId="0" nodeType="clickEffect">
                                  <p:stCondLst>
                                    <p:cond delay="0"/>
                                  </p:stCondLst>
                                  <p:childTnLst>
                                    <p:set>
                                      <p:cBhvr>
                                        <p:cTn id="30" dur="1" fill="hold">
                                          <p:stCondLst>
                                            <p:cond delay="0"/>
                                          </p:stCondLst>
                                        </p:cTn>
                                        <p:tgtEl>
                                          <p:spTgt spid="20487">
                                            <p:txEl>
                                              <p:pRg st="4" end="4"/>
                                            </p:txEl>
                                          </p:spTgt>
                                        </p:tgtEl>
                                        <p:attrNameLst>
                                          <p:attrName>style.visibility</p:attrName>
                                        </p:attrNameLst>
                                      </p:cBhvr>
                                      <p:to>
                                        <p:strVal val="visible"/>
                                      </p:to>
                                    </p:set>
                                    <p:anim calcmode="lin" valueType="num">
                                      <p:cBhvr>
                                        <p:cTn id="31" dur="500" fill="hold"/>
                                        <p:tgtEl>
                                          <p:spTgt spid="20487">
                                            <p:txEl>
                                              <p:pRg st="4" end="4"/>
                                            </p:txEl>
                                          </p:spTgt>
                                        </p:tgtEl>
                                        <p:attrNameLst>
                                          <p:attrName>ppt_w</p:attrName>
                                        </p:attrNameLst>
                                      </p:cBhvr>
                                      <p:tavLst>
                                        <p:tav tm="0" fmla="#ppt_w*sin(2.5*pi*$)">
                                          <p:val>
                                            <p:fltVal val="0"/>
                                          </p:val>
                                        </p:tav>
                                        <p:tav tm="100000">
                                          <p:val>
                                            <p:fltVal val="1"/>
                                          </p:val>
                                        </p:tav>
                                      </p:tavLst>
                                    </p:anim>
                                    <p:anim calcmode="lin" valueType="num">
                                      <p:cBhvr>
                                        <p:cTn id="32" dur="500" fill="hold"/>
                                        <p:tgtEl>
                                          <p:spTgt spid="20487">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9" presetClass="entr" presetSubtype="10" fill="hold" grpId="0" nodeType="clickEffect">
                                  <p:stCondLst>
                                    <p:cond delay="0"/>
                                  </p:stCondLst>
                                  <p:childTnLst>
                                    <p:set>
                                      <p:cBhvr>
                                        <p:cTn id="36" dur="1" fill="hold">
                                          <p:stCondLst>
                                            <p:cond delay="0"/>
                                          </p:stCondLst>
                                        </p:cTn>
                                        <p:tgtEl>
                                          <p:spTgt spid="20487">
                                            <p:txEl>
                                              <p:pRg st="5" end="5"/>
                                            </p:txEl>
                                          </p:spTgt>
                                        </p:tgtEl>
                                        <p:attrNameLst>
                                          <p:attrName>style.visibility</p:attrName>
                                        </p:attrNameLst>
                                      </p:cBhvr>
                                      <p:to>
                                        <p:strVal val="visible"/>
                                      </p:to>
                                    </p:set>
                                    <p:anim calcmode="lin" valueType="num">
                                      <p:cBhvr>
                                        <p:cTn id="37" dur="500" fill="hold"/>
                                        <p:tgtEl>
                                          <p:spTgt spid="20487">
                                            <p:txEl>
                                              <p:pRg st="5" end="5"/>
                                            </p:txEl>
                                          </p:spTgt>
                                        </p:tgtEl>
                                        <p:attrNameLst>
                                          <p:attrName>ppt_w</p:attrName>
                                        </p:attrNameLst>
                                      </p:cBhvr>
                                      <p:tavLst>
                                        <p:tav tm="0" fmla="#ppt_w*sin(2.5*pi*$)">
                                          <p:val>
                                            <p:fltVal val="0"/>
                                          </p:val>
                                        </p:tav>
                                        <p:tav tm="100000">
                                          <p:val>
                                            <p:fltVal val="1"/>
                                          </p:val>
                                        </p:tav>
                                      </p:tavLst>
                                    </p:anim>
                                    <p:anim calcmode="lin" valueType="num">
                                      <p:cBhvr>
                                        <p:cTn id="38" dur="500" fill="hold"/>
                                        <p:tgtEl>
                                          <p:spTgt spid="20487">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9" presetClass="entr" presetSubtype="10" fill="hold" grpId="0" nodeType="clickEffect">
                                  <p:stCondLst>
                                    <p:cond delay="0"/>
                                  </p:stCondLst>
                                  <p:childTnLst>
                                    <p:set>
                                      <p:cBhvr>
                                        <p:cTn id="42" dur="1" fill="hold">
                                          <p:stCondLst>
                                            <p:cond delay="0"/>
                                          </p:stCondLst>
                                        </p:cTn>
                                        <p:tgtEl>
                                          <p:spTgt spid="20487">
                                            <p:txEl>
                                              <p:pRg st="6" end="6"/>
                                            </p:txEl>
                                          </p:spTgt>
                                        </p:tgtEl>
                                        <p:attrNameLst>
                                          <p:attrName>style.visibility</p:attrName>
                                        </p:attrNameLst>
                                      </p:cBhvr>
                                      <p:to>
                                        <p:strVal val="visible"/>
                                      </p:to>
                                    </p:set>
                                    <p:anim calcmode="lin" valueType="num">
                                      <p:cBhvr>
                                        <p:cTn id="43" dur="500" fill="hold"/>
                                        <p:tgtEl>
                                          <p:spTgt spid="20487">
                                            <p:txEl>
                                              <p:pRg st="6" end="6"/>
                                            </p:txEl>
                                          </p:spTgt>
                                        </p:tgtEl>
                                        <p:attrNameLst>
                                          <p:attrName>ppt_w</p:attrName>
                                        </p:attrNameLst>
                                      </p:cBhvr>
                                      <p:tavLst>
                                        <p:tav tm="0" fmla="#ppt_w*sin(2.5*pi*$)">
                                          <p:val>
                                            <p:fltVal val="0"/>
                                          </p:val>
                                        </p:tav>
                                        <p:tav tm="100000">
                                          <p:val>
                                            <p:fltVal val="1"/>
                                          </p:val>
                                        </p:tav>
                                      </p:tavLst>
                                    </p:anim>
                                    <p:anim calcmode="lin" valueType="num">
                                      <p:cBhvr>
                                        <p:cTn id="44" dur="500" fill="hold"/>
                                        <p:tgtEl>
                                          <p:spTgt spid="20487">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19" presetClass="entr" presetSubtype="10" fill="hold" grpId="0" nodeType="clickEffect">
                                  <p:stCondLst>
                                    <p:cond delay="0"/>
                                  </p:stCondLst>
                                  <p:childTnLst>
                                    <p:set>
                                      <p:cBhvr>
                                        <p:cTn id="48" dur="1" fill="hold">
                                          <p:stCondLst>
                                            <p:cond delay="0"/>
                                          </p:stCondLst>
                                        </p:cTn>
                                        <p:tgtEl>
                                          <p:spTgt spid="20487">
                                            <p:txEl>
                                              <p:pRg st="7" end="7"/>
                                            </p:txEl>
                                          </p:spTgt>
                                        </p:tgtEl>
                                        <p:attrNameLst>
                                          <p:attrName>style.visibility</p:attrName>
                                        </p:attrNameLst>
                                      </p:cBhvr>
                                      <p:to>
                                        <p:strVal val="visible"/>
                                      </p:to>
                                    </p:set>
                                    <p:anim calcmode="lin" valueType="num">
                                      <p:cBhvr>
                                        <p:cTn id="49" dur="500" fill="hold"/>
                                        <p:tgtEl>
                                          <p:spTgt spid="20487">
                                            <p:txEl>
                                              <p:pRg st="7" end="7"/>
                                            </p:txEl>
                                          </p:spTgt>
                                        </p:tgtEl>
                                        <p:attrNameLst>
                                          <p:attrName>ppt_w</p:attrName>
                                        </p:attrNameLst>
                                      </p:cBhvr>
                                      <p:tavLst>
                                        <p:tav tm="0" fmla="#ppt_w*sin(2.5*pi*$)">
                                          <p:val>
                                            <p:fltVal val="0"/>
                                          </p:val>
                                        </p:tav>
                                        <p:tav tm="100000">
                                          <p:val>
                                            <p:fltVal val="1"/>
                                          </p:val>
                                        </p:tav>
                                      </p:tavLst>
                                    </p:anim>
                                    <p:anim calcmode="lin" valueType="num">
                                      <p:cBhvr>
                                        <p:cTn id="50" dur="500" fill="hold"/>
                                        <p:tgtEl>
                                          <p:spTgt spid="20487">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0" name="Rectangle 6"/>
          <p:cNvSpPr>
            <a:spLocks noGrp="1" noChangeArrowheads="1"/>
          </p:cNvSpPr>
          <p:nvPr>
            <p:ph type="title"/>
          </p:nvPr>
        </p:nvSpPr>
        <p:spPr/>
        <p:txBody>
          <a:bodyPr/>
          <a:lstStyle/>
          <a:p>
            <a:r>
              <a:rPr lang="id-ID" dirty="0" smtClean="0"/>
              <a:t>MEDIA SOSIAL ONLINE </a:t>
            </a:r>
            <a:endParaRPr lang="en-US" dirty="0"/>
          </a:p>
        </p:txBody>
      </p:sp>
      <p:sp>
        <p:nvSpPr>
          <p:cNvPr id="21511" name="Rectangle 7"/>
          <p:cNvSpPr>
            <a:spLocks noGrp="1" noChangeArrowheads="1"/>
          </p:cNvSpPr>
          <p:nvPr>
            <p:ph type="body" idx="1"/>
          </p:nvPr>
        </p:nvSpPr>
        <p:spPr/>
        <p:txBody>
          <a:bodyPr/>
          <a:lstStyle/>
          <a:p>
            <a:pPr>
              <a:buNone/>
            </a:pPr>
            <a:r>
              <a:rPr lang="id-ID" sz="1800" dirty="0" smtClean="0"/>
              <a:t>Situs jejaring sosial </a:t>
            </a:r>
            <a:r>
              <a:rPr lang="id-ID" sz="1800" i="1" dirty="0" smtClean="0"/>
              <a:t>(social network sites)</a:t>
            </a:r>
            <a:r>
              <a:rPr lang="id-ID" sz="1800" dirty="0" smtClean="0"/>
              <a:t> merupakan sebuah web berbasis pelayanan yang memungkinkan pengunanya untuk membuat profil, melihat daftar pengguna yang tersedia, serta mengundang atau menerima teman untuk bergabung dalam situs tersebut.</a:t>
            </a:r>
            <a:endParaRPr lang="en-US" sz="1800" dirty="0" smtClean="0"/>
          </a:p>
          <a:p>
            <a:pPr>
              <a:buNone/>
            </a:pPr>
            <a:r>
              <a:rPr lang="id-ID" sz="1800" dirty="0" smtClean="0"/>
              <a:t>Media sosial adalah sebuah media </a:t>
            </a:r>
            <a:r>
              <a:rPr lang="id-ID" sz="1800" i="1" dirty="0" smtClean="0"/>
              <a:t>online </a:t>
            </a:r>
            <a:r>
              <a:rPr lang="id-ID" sz="1800" dirty="0" smtClean="0"/>
              <a:t>dimana para penggunanya bisa dengan mudah berpartisipasi, berbagai, dan menciptakan isi meliputi blog, </a:t>
            </a:r>
            <a:r>
              <a:rPr lang="id-ID" sz="1800" i="1" dirty="0" smtClean="0"/>
              <a:t>social network </a:t>
            </a:r>
            <a:r>
              <a:rPr lang="id-ID" sz="1800" dirty="0" smtClean="0"/>
              <a:t>atau jejaring sosial.</a:t>
            </a:r>
            <a:endParaRPr lang="en-US" sz="1800" dirty="0" smtClean="0"/>
          </a:p>
          <a:p>
            <a:pPr>
              <a:buNone/>
            </a:pPr>
            <a:r>
              <a:rPr lang="id-ID" sz="1800" dirty="0" smtClean="0"/>
              <a:t>Jejaring sosial merupakan situs dimana setiap orang bisa membuat halaman web pribadi, kemudian terhubung dengan teman-teman untuk berbagai informasi dan berkomunikasi. </a:t>
            </a:r>
            <a:endParaRPr lang="en-US" sz="1800" dirty="0" smtClean="0"/>
          </a:p>
          <a:p>
            <a:pPr>
              <a:buNone/>
            </a:pPr>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1510"/>
                                        </p:tgtEl>
                                        <p:attrNameLst>
                                          <p:attrName>style.visibility</p:attrName>
                                        </p:attrNameLst>
                                      </p:cBhvr>
                                      <p:to>
                                        <p:strVal val="visible"/>
                                      </p:to>
                                    </p:set>
                                    <p:animEffect transition="in" filter="wipe(down)">
                                      <p:cBhvr>
                                        <p:cTn id="7" dur="290">
                                          <p:stCondLst>
                                            <p:cond delay="0"/>
                                          </p:stCondLst>
                                        </p:cTn>
                                        <p:tgtEl>
                                          <p:spTgt spid="21510"/>
                                        </p:tgtEl>
                                      </p:cBhvr>
                                    </p:animEffect>
                                    <p:anim calcmode="lin" valueType="num">
                                      <p:cBhvr>
                                        <p:cTn id="8" dur="911" tmFilter="0,0; 0.14,0.36; 0.43,0.73; 0.71,0.91; 1.0,1.0">
                                          <p:stCondLst>
                                            <p:cond delay="0"/>
                                          </p:stCondLst>
                                        </p:cTn>
                                        <p:tgtEl>
                                          <p:spTgt spid="21510"/>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21510"/>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21510"/>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21510"/>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21510"/>
                                        </p:tgtEl>
                                        <p:attrNameLst>
                                          <p:attrName>ppt_y</p:attrName>
                                        </p:attrNameLst>
                                      </p:cBhvr>
                                      <p:tavLst>
                                        <p:tav tm="0" fmla="#ppt_y-sin(pi*$)/81">
                                          <p:val>
                                            <p:fltVal val="0"/>
                                          </p:val>
                                        </p:tav>
                                        <p:tav tm="100000">
                                          <p:val>
                                            <p:fltVal val="1"/>
                                          </p:val>
                                        </p:tav>
                                      </p:tavLst>
                                    </p:anim>
                                    <p:animScale>
                                      <p:cBhvr>
                                        <p:cTn id="13" dur="13">
                                          <p:stCondLst>
                                            <p:cond delay="325"/>
                                          </p:stCondLst>
                                        </p:cTn>
                                        <p:tgtEl>
                                          <p:spTgt spid="21510"/>
                                        </p:tgtEl>
                                      </p:cBhvr>
                                      <p:to x="100000" y="60000"/>
                                    </p:animScale>
                                    <p:animScale>
                                      <p:cBhvr>
                                        <p:cTn id="14" dur="83" decel="50000">
                                          <p:stCondLst>
                                            <p:cond delay="338"/>
                                          </p:stCondLst>
                                        </p:cTn>
                                        <p:tgtEl>
                                          <p:spTgt spid="21510"/>
                                        </p:tgtEl>
                                      </p:cBhvr>
                                      <p:to x="100000" y="100000"/>
                                    </p:animScale>
                                    <p:animScale>
                                      <p:cBhvr>
                                        <p:cTn id="15" dur="13">
                                          <p:stCondLst>
                                            <p:cond delay="656"/>
                                          </p:stCondLst>
                                        </p:cTn>
                                        <p:tgtEl>
                                          <p:spTgt spid="21510"/>
                                        </p:tgtEl>
                                      </p:cBhvr>
                                      <p:to x="100000" y="80000"/>
                                    </p:animScale>
                                    <p:animScale>
                                      <p:cBhvr>
                                        <p:cTn id="16" dur="83" decel="50000">
                                          <p:stCondLst>
                                            <p:cond delay="669"/>
                                          </p:stCondLst>
                                        </p:cTn>
                                        <p:tgtEl>
                                          <p:spTgt spid="21510"/>
                                        </p:tgtEl>
                                      </p:cBhvr>
                                      <p:to x="100000" y="100000"/>
                                    </p:animScale>
                                    <p:animScale>
                                      <p:cBhvr>
                                        <p:cTn id="17" dur="13">
                                          <p:stCondLst>
                                            <p:cond delay="821"/>
                                          </p:stCondLst>
                                        </p:cTn>
                                        <p:tgtEl>
                                          <p:spTgt spid="21510"/>
                                        </p:tgtEl>
                                      </p:cBhvr>
                                      <p:to x="100000" y="90000"/>
                                    </p:animScale>
                                    <p:animScale>
                                      <p:cBhvr>
                                        <p:cTn id="18" dur="83" decel="50000">
                                          <p:stCondLst>
                                            <p:cond delay="834"/>
                                          </p:stCondLst>
                                        </p:cTn>
                                        <p:tgtEl>
                                          <p:spTgt spid="21510"/>
                                        </p:tgtEl>
                                      </p:cBhvr>
                                      <p:to x="100000" y="100000"/>
                                    </p:animScale>
                                    <p:animScale>
                                      <p:cBhvr>
                                        <p:cTn id="19" dur="13">
                                          <p:stCondLst>
                                            <p:cond delay="904"/>
                                          </p:stCondLst>
                                        </p:cTn>
                                        <p:tgtEl>
                                          <p:spTgt spid="21510"/>
                                        </p:tgtEl>
                                      </p:cBhvr>
                                      <p:to x="100000" y="95000"/>
                                    </p:animScale>
                                    <p:animScale>
                                      <p:cBhvr>
                                        <p:cTn id="20" dur="83" decel="50000">
                                          <p:stCondLst>
                                            <p:cond delay="917"/>
                                          </p:stCondLst>
                                        </p:cTn>
                                        <p:tgtEl>
                                          <p:spTgt spid="21510"/>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1511">
                                            <p:txEl>
                                              <p:pRg st="0" end="0"/>
                                            </p:txEl>
                                          </p:spTgt>
                                        </p:tgtEl>
                                        <p:attrNameLst>
                                          <p:attrName>style.visibility</p:attrName>
                                        </p:attrNameLst>
                                      </p:cBhvr>
                                      <p:to>
                                        <p:strVal val="visible"/>
                                      </p:to>
                                    </p:set>
                                    <p:animEffect transition="in" filter="wipe(down)">
                                      <p:cBhvr>
                                        <p:cTn id="25" dur="290">
                                          <p:stCondLst>
                                            <p:cond delay="0"/>
                                          </p:stCondLst>
                                        </p:cTn>
                                        <p:tgtEl>
                                          <p:spTgt spid="21511">
                                            <p:txEl>
                                              <p:pRg st="0" end="0"/>
                                            </p:txEl>
                                          </p:spTgt>
                                        </p:tgtEl>
                                      </p:cBhvr>
                                    </p:animEffect>
                                    <p:anim calcmode="lin" valueType="num">
                                      <p:cBhvr>
                                        <p:cTn id="26" dur="911" tmFilter="0,0; 0.14,0.36; 0.43,0.73; 0.71,0.91; 1.0,1.0">
                                          <p:stCondLst>
                                            <p:cond delay="0"/>
                                          </p:stCondLst>
                                        </p:cTn>
                                        <p:tgtEl>
                                          <p:spTgt spid="21511">
                                            <p:txEl>
                                              <p:pRg st="0" end="0"/>
                                            </p:txEl>
                                          </p:spTgt>
                                        </p:tgtEl>
                                        <p:attrNameLst>
                                          <p:attrName>ppt_x</p:attrName>
                                        </p:attrNameLst>
                                      </p:cBhvr>
                                      <p:tavLst>
                                        <p:tav tm="0">
                                          <p:val>
                                            <p:strVal val="#ppt_x-0.25"/>
                                          </p:val>
                                        </p:tav>
                                        <p:tav tm="100000">
                                          <p:val>
                                            <p:strVal val="#ppt_x"/>
                                          </p:val>
                                        </p:tav>
                                      </p:tavLst>
                                    </p:anim>
                                    <p:anim calcmode="lin" valueType="num">
                                      <p:cBhvr>
                                        <p:cTn id="27" dur="332" tmFilter="0.0,0.0; 0.25,0.07; 0.50,0.2; 0.75,0.467; 1.0,1.0">
                                          <p:stCondLst>
                                            <p:cond delay="0"/>
                                          </p:stCondLst>
                                        </p:cTn>
                                        <p:tgtEl>
                                          <p:spTgt spid="21511">
                                            <p:txEl>
                                              <p:pRg st="0" end="0"/>
                                            </p:txEl>
                                          </p:spTgt>
                                        </p:tgtEl>
                                        <p:attrNameLst>
                                          <p:attrName>ppt_y</p:attrName>
                                        </p:attrNameLst>
                                      </p:cBhvr>
                                      <p:tavLst>
                                        <p:tav tm="0" fmla="#ppt_y-sin(pi*$)/3">
                                          <p:val>
                                            <p:fltVal val="0.5"/>
                                          </p:val>
                                        </p:tav>
                                        <p:tav tm="100000">
                                          <p:val>
                                            <p:fltVal val="1"/>
                                          </p:val>
                                        </p:tav>
                                      </p:tavLst>
                                    </p:anim>
                                    <p:anim calcmode="lin" valueType="num">
                                      <p:cBhvr>
                                        <p:cTn id="28" dur="332" tmFilter="0, 0; 0.125,0.2665; 0.25,0.4; 0.375,0.465; 0.5,0.5;  0.625,0.535; 0.75,0.6; 0.875,0.7335; 1,1">
                                          <p:stCondLst>
                                            <p:cond delay="332"/>
                                          </p:stCondLst>
                                        </p:cTn>
                                        <p:tgtEl>
                                          <p:spTgt spid="21511">
                                            <p:txEl>
                                              <p:pRg st="0" end="0"/>
                                            </p:txEl>
                                          </p:spTgt>
                                        </p:tgtEl>
                                        <p:attrNameLst>
                                          <p:attrName>ppt_y</p:attrName>
                                        </p:attrNameLst>
                                      </p:cBhvr>
                                      <p:tavLst>
                                        <p:tav tm="0" fmla="#ppt_y-sin(pi*$)/9">
                                          <p:val>
                                            <p:fltVal val="0"/>
                                          </p:val>
                                        </p:tav>
                                        <p:tav tm="100000">
                                          <p:val>
                                            <p:fltVal val="1"/>
                                          </p:val>
                                        </p:tav>
                                      </p:tavLst>
                                    </p:anim>
                                    <p:anim calcmode="lin" valueType="num">
                                      <p:cBhvr>
                                        <p:cTn id="29" dur="166" tmFilter="0, 0; 0.125,0.2665; 0.25,0.4; 0.375,0.465; 0.5,0.5;  0.625,0.535; 0.75,0.6; 0.875,0.7335; 1,1">
                                          <p:stCondLst>
                                            <p:cond delay="662"/>
                                          </p:stCondLst>
                                        </p:cTn>
                                        <p:tgtEl>
                                          <p:spTgt spid="21511">
                                            <p:txEl>
                                              <p:pRg st="0" end="0"/>
                                            </p:txEl>
                                          </p:spTgt>
                                        </p:tgtEl>
                                        <p:attrNameLst>
                                          <p:attrName>ppt_y</p:attrName>
                                        </p:attrNameLst>
                                      </p:cBhvr>
                                      <p:tavLst>
                                        <p:tav tm="0" fmla="#ppt_y-sin(pi*$)/27">
                                          <p:val>
                                            <p:fltVal val="0"/>
                                          </p:val>
                                        </p:tav>
                                        <p:tav tm="100000">
                                          <p:val>
                                            <p:fltVal val="1"/>
                                          </p:val>
                                        </p:tav>
                                      </p:tavLst>
                                    </p:anim>
                                    <p:anim calcmode="lin" valueType="num">
                                      <p:cBhvr>
                                        <p:cTn id="30" dur="82" tmFilter="0, 0; 0.125,0.2665; 0.25,0.4; 0.375,0.465; 0.5,0.5;  0.625,0.535; 0.75,0.6; 0.875,0.7335; 1,1">
                                          <p:stCondLst>
                                            <p:cond delay="828"/>
                                          </p:stCondLst>
                                        </p:cTn>
                                        <p:tgtEl>
                                          <p:spTgt spid="21511">
                                            <p:txEl>
                                              <p:pRg st="0" end="0"/>
                                            </p:txEl>
                                          </p:spTgt>
                                        </p:tgtEl>
                                        <p:attrNameLst>
                                          <p:attrName>ppt_y</p:attrName>
                                        </p:attrNameLst>
                                      </p:cBhvr>
                                      <p:tavLst>
                                        <p:tav tm="0" fmla="#ppt_y-sin(pi*$)/81">
                                          <p:val>
                                            <p:fltVal val="0"/>
                                          </p:val>
                                        </p:tav>
                                        <p:tav tm="100000">
                                          <p:val>
                                            <p:fltVal val="1"/>
                                          </p:val>
                                        </p:tav>
                                      </p:tavLst>
                                    </p:anim>
                                    <p:animScale>
                                      <p:cBhvr>
                                        <p:cTn id="31" dur="13">
                                          <p:stCondLst>
                                            <p:cond delay="325"/>
                                          </p:stCondLst>
                                        </p:cTn>
                                        <p:tgtEl>
                                          <p:spTgt spid="21511">
                                            <p:txEl>
                                              <p:pRg st="0" end="0"/>
                                            </p:txEl>
                                          </p:spTgt>
                                        </p:tgtEl>
                                      </p:cBhvr>
                                      <p:to x="100000" y="60000"/>
                                    </p:animScale>
                                    <p:animScale>
                                      <p:cBhvr>
                                        <p:cTn id="32" dur="83" decel="50000">
                                          <p:stCondLst>
                                            <p:cond delay="338"/>
                                          </p:stCondLst>
                                        </p:cTn>
                                        <p:tgtEl>
                                          <p:spTgt spid="21511">
                                            <p:txEl>
                                              <p:pRg st="0" end="0"/>
                                            </p:txEl>
                                          </p:spTgt>
                                        </p:tgtEl>
                                      </p:cBhvr>
                                      <p:to x="100000" y="100000"/>
                                    </p:animScale>
                                    <p:animScale>
                                      <p:cBhvr>
                                        <p:cTn id="33" dur="13">
                                          <p:stCondLst>
                                            <p:cond delay="656"/>
                                          </p:stCondLst>
                                        </p:cTn>
                                        <p:tgtEl>
                                          <p:spTgt spid="21511">
                                            <p:txEl>
                                              <p:pRg st="0" end="0"/>
                                            </p:txEl>
                                          </p:spTgt>
                                        </p:tgtEl>
                                      </p:cBhvr>
                                      <p:to x="100000" y="80000"/>
                                    </p:animScale>
                                    <p:animScale>
                                      <p:cBhvr>
                                        <p:cTn id="34" dur="83" decel="50000">
                                          <p:stCondLst>
                                            <p:cond delay="669"/>
                                          </p:stCondLst>
                                        </p:cTn>
                                        <p:tgtEl>
                                          <p:spTgt spid="21511">
                                            <p:txEl>
                                              <p:pRg st="0" end="0"/>
                                            </p:txEl>
                                          </p:spTgt>
                                        </p:tgtEl>
                                      </p:cBhvr>
                                      <p:to x="100000" y="100000"/>
                                    </p:animScale>
                                    <p:animScale>
                                      <p:cBhvr>
                                        <p:cTn id="35" dur="13">
                                          <p:stCondLst>
                                            <p:cond delay="821"/>
                                          </p:stCondLst>
                                        </p:cTn>
                                        <p:tgtEl>
                                          <p:spTgt spid="21511">
                                            <p:txEl>
                                              <p:pRg st="0" end="0"/>
                                            </p:txEl>
                                          </p:spTgt>
                                        </p:tgtEl>
                                      </p:cBhvr>
                                      <p:to x="100000" y="90000"/>
                                    </p:animScale>
                                    <p:animScale>
                                      <p:cBhvr>
                                        <p:cTn id="36" dur="83" decel="50000">
                                          <p:stCondLst>
                                            <p:cond delay="834"/>
                                          </p:stCondLst>
                                        </p:cTn>
                                        <p:tgtEl>
                                          <p:spTgt spid="21511">
                                            <p:txEl>
                                              <p:pRg st="0" end="0"/>
                                            </p:txEl>
                                          </p:spTgt>
                                        </p:tgtEl>
                                      </p:cBhvr>
                                      <p:to x="100000" y="100000"/>
                                    </p:animScale>
                                    <p:animScale>
                                      <p:cBhvr>
                                        <p:cTn id="37" dur="13">
                                          <p:stCondLst>
                                            <p:cond delay="904"/>
                                          </p:stCondLst>
                                        </p:cTn>
                                        <p:tgtEl>
                                          <p:spTgt spid="21511">
                                            <p:txEl>
                                              <p:pRg st="0" end="0"/>
                                            </p:txEl>
                                          </p:spTgt>
                                        </p:tgtEl>
                                      </p:cBhvr>
                                      <p:to x="100000" y="95000"/>
                                    </p:animScale>
                                    <p:animScale>
                                      <p:cBhvr>
                                        <p:cTn id="38" dur="83" decel="50000">
                                          <p:stCondLst>
                                            <p:cond delay="917"/>
                                          </p:stCondLst>
                                        </p:cTn>
                                        <p:tgtEl>
                                          <p:spTgt spid="21511">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1511">
                                            <p:txEl>
                                              <p:pRg st="1" end="1"/>
                                            </p:txEl>
                                          </p:spTgt>
                                        </p:tgtEl>
                                        <p:attrNameLst>
                                          <p:attrName>style.visibility</p:attrName>
                                        </p:attrNameLst>
                                      </p:cBhvr>
                                      <p:to>
                                        <p:strVal val="visible"/>
                                      </p:to>
                                    </p:set>
                                    <p:animEffect transition="in" filter="wipe(down)">
                                      <p:cBhvr>
                                        <p:cTn id="43" dur="290">
                                          <p:stCondLst>
                                            <p:cond delay="0"/>
                                          </p:stCondLst>
                                        </p:cTn>
                                        <p:tgtEl>
                                          <p:spTgt spid="21511">
                                            <p:txEl>
                                              <p:pRg st="1" end="1"/>
                                            </p:txEl>
                                          </p:spTgt>
                                        </p:tgtEl>
                                      </p:cBhvr>
                                    </p:animEffect>
                                    <p:anim calcmode="lin" valueType="num">
                                      <p:cBhvr>
                                        <p:cTn id="44" dur="911" tmFilter="0,0; 0.14,0.36; 0.43,0.73; 0.71,0.91; 1.0,1.0">
                                          <p:stCondLst>
                                            <p:cond delay="0"/>
                                          </p:stCondLst>
                                        </p:cTn>
                                        <p:tgtEl>
                                          <p:spTgt spid="21511">
                                            <p:txEl>
                                              <p:pRg st="1" end="1"/>
                                            </p:txEl>
                                          </p:spTgt>
                                        </p:tgtEl>
                                        <p:attrNameLst>
                                          <p:attrName>ppt_x</p:attrName>
                                        </p:attrNameLst>
                                      </p:cBhvr>
                                      <p:tavLst>
                                        <p:tav tm="0">
                                          <p:val>
                                            <p:strVal val="#ppt_x-0.25"/>
                                          </p:val>
                                        </p:tav>
                                        <p:tav tm="100000">
                                          <p:val>
                                            <p:strVal val="#ppt_x"/>
                                          </p:val>
                                        </p:tav>
                                      </p:tavLst>
                                    </p:anim>
                                    <p:anim calcmode="lin" valueType="num">
                                      <p:cBhvr>
                                        <p:cTn id="45" dur="332" tmFilter="0.0,0.0; 0.25,0.07; 0.50,0.2; 0.75,0.467; 1.0,1.0">
                                          <p:stCondLst>
                                            <p:cond delay="0"/>
                                          </p:stCondLst>
                                        </p:cTn>
                                        <p:tgtEl>
                                          <p:spTgt spid="21511">
                                            <p:txEl>
                                              <p:pRg st="1" end="1"/>
                                            </p:txEl>
                                          </p:spTgt>
                                        </p:tgtEl>
                                        <p:attrNameLst>
                                          <p:attrName>ppt_y</p:attrName>
                                        </p:attrNameLst>
                                      </p:cBhvr>
                                      <p:tavLst>
                                        <p:tav tm="0" fmla="#ppt_y-sin(pi*$)/3">
                                          <p:val>
                                            <p:fltVal val="0.5"/>
                                          </p:val>
                                        </p:tav>
                                        <p:tav tm="100000">
                                          <p:val>
                                            <p:fltVal val="1"/>
                                          </p:val>
                                        </p:tav>
                                      </p:tavLst>
                                    </p:anim>
                                    <p:anim calcmode="lin" valueType="num">
                                      <p:cBhvr>
                                        <p:cTn id="46" dur="332" tmFilter="0, 0; 0.125,0.2665; 0.25,0.4; 0.375,0.465; 0.5,0.5;  0.625,0.535; 0.75,0.6; 0.875,0.7335; 1,1">
                                          <p:stCondLst>
                                            <p:cond delay="332"/>
                                          </p:stCondLst>
                                        </p:cTn>
                                        <p:tgtEl>
                                          <p:spTgt spid="21511">
                                            <p:txEl>
                                              <p:pRg st="1" end="1"/>
                                            </p:txEl>
                                          </p:spTgt>
                                        </p:tgtEl>
                                        <p:attrNameLst>
                                          <p:attrName>ppt_y</p:attrName>
                                        </p:attrNameLst>
                                      </p:cBhvr>
                                      <p:tavLst>
                                        <p:tav tm="0" fmla="#ppt_y-sin(pi*$)/9">
                                          <p:val>
                                            <p:fltVal val="0"/>
                                          </p:val>
                                        </p:tav>
                                        <p:tav tm="100000">
                                          <p:val>
                                            <p:fltVal val="1"/>
                                          </p:val>
                                        </p:tav>
                                      </p:tavLst>
                                    </p:anim>
                                    <p:anim calcmode="lin" valueType="num">
                                      <p:cBhvr>
                                        <p:cTn id="47" dur="166" tmFilter="0, 0; 0.125,0.2665; 0.25,0.4; 0.375,0.465; 0.5,0.5;  0.625,0.535; 0.75,0.6; 0.875,0.7335; 1,1">
                                          <p:stCondLst>
                                            <p:cond delay="662"/>
                                          </p:stCondLst>
                                        </p:cTn>
                                        <p:tgtEl>
                                          <p:spTgt spid="21511">
                                            <p:txEl>
                                              <p:pRg st="1" end="1"/>
                                            </p:txEl>
                                          </p:spTgt>
                                        </p:tgtEl>
                                        <p:attrNameLst>
                                          <p:attrName>ppt_y</p:attrName>
                                        </p:attrNameLst>
                                      </p:cBhvr>
                                      <p:tavLst>
                                        <p:tav tm="0" fmla="#ppt_y-sin(pi*$)/27">
                                          <p:val>
                                            <p:fltVal val="0"/>
                                          </p:val>
                                        </p:tav>
                                        <p:tav tm="100000">
                                          <p:val>
                                            <p:fltVal val="1"/>
                                          </p:val>
                                        </p:tav>
                                      </p:tavLst>
                                    </p:anim>
                                    <p:anim calcmode="lin" valueType="num">
                                      <p:cBhvr>
                                        <p:cTn id="48" dur="82" tmFilter="0, 0; 0.125,0.2665; 0.25,0.4; 0.375,0.465; 0.5,0.5;  0.625,0.535; 0.75,0.6; 0.875,0.7335; 1,1">
                                          <p:stCondLst>
                                            <p:cond delay="828"/>
                                          </p:stCondLst>
                                        </p:cTn>
                                        <p:tgtEl>
                                          <p:spTgt spid="21511">
                                            <p:txEl>
                                              <p:pRg st="1" end="1"/>
                                            </p:txEl>
                                          </p:spTgt>
                                        </p:tgtEl>
                                        <p:attrNameLst>
                                          <p:attrName>ppt_y</p:attrName>
                                        </p:attrNameLst>
                                      </p:cBhvr>
                                      <p:tavLst>
                                        <p:tav tm="0" fmla="#ppt_y-sin(pi*$)/81">
                                          <p:val>
                                            <p:fltVal val="0"/>
                                          </p:val>
                                        </p:tav>
                                        <p:tav tm="100000">
                                          <p:val>
                                            <p:fltVal val="1"/>
                                          </p:val>
                                        </p:tav>
                                      </p:tavLst>
                                    </p:anim>
                                    <p:animScale>
                                      <p:cBhvr>
                                        <p:cTn id="49" dur="13">
                                          <p:stCondLst>
                                            <p:cond delay="325"/>
                                          </p:stCondLst>
                                        </p:cTn>
                                        <p:tgtEl>
                                          <p:spTgt spid="21511">
                                            <p:txEl>
                                              <p:pRg st="1" end="1"/>
                                            </p:txEl>
                                          </p:spTgt>
                                        </p:tgtEl>
                                      </p:cBhvr>
                                      <p:to x="100000" y="60000"/>
                                    </p:animScale>
                                    <p:animScale>
                                      <p:cBhvr>
                                        <p:cTn id="50" dur="83" decel="50000">
                                          <p:stCondLst>
                                            <p:cond delay="338"/>
                                          </p:stCondLst>
                                        </p:cTn>
                                        <p:tgtEl>
                                          <p:spTgt spid="21511">
                                            <p:txEl>
                                              <p:pRg st="1" end="1"/>
                                            </p:txEl>
                                          </p:spTgt>
                                        </p:tgtEl>
                                      </p:cBhvr>
                                      <p:to x="100000" y="100000"/>
                                    </p:animScale>
                                    <p:animScale>
                                      <p:cBhvr>
                                        <p:cTn id="51" dur="13">
                                          <p:stCondLst>
                                            <p:cond delay="656"/>
                                          </p:stCondLst>
                                        </p:cTn>
                                        <p:tgtEl>
                                          <p:spTgt spid="21511">
                                            <p:txEl>
                                              <p:pRg st="1" end="1"/>
                                            </p:txEl>
                                          </p:spTgt>
                                        </p:tgtEl>
                                      </p:cBhvr>
                                      <p:to x="100000" y="80000"/>
                                    </p:animScale>
                                    <p:animScale>
                                      <p:cBhvr>
                                        <p:cTn id="52" dur="83" decel="50000">
                                          <p:stCondLst>
                                            <p:cond delay="669"/>
                                          </p:stCondLst>
                                        </p:cTn>
                                        <p:tgtEl>
                                          <p:spTgt spid="21511">
                                            <p:txEl>
                                              <p:pRg st="1" end="1"/>
                                            </p:txEl>
                                          </p:spTgt>
                                        </p:tgtEl>
                                      </p:cBhvr>
                                      <p:to x="100000" y="100000"/>
                                    </p:animScale>
                                    <p:animScale>
                                      <p:cBhvr>
                                        <p:cTn id="53" dur="13">
                                          <p:stCondLst>
                                            <p:cond delay="821"/>
                                          </p:stCondLst>
                                        </p:cTn>
                                        <p:tgtEl>
                                          <p:spTgt spid="21511">
                                            <p:txEl>
                                              <p:pRg st="1" end="1"/>
                                            </p:txEl>
                                          </p:spTgt>
                                        </p:tgtEl>
                                      </p:cBhvr>
                                      <p:to x="100000" y="90000"/>
                                    </p:animScale>
                                    <p:animScale>
                                      <p:cBhvr>
                                        <p:cTn id="54" dur="83" decel="50000">
                                          <p:stCondLst>
                                            <p:cond delay="834"/>
                                          </p:stCondLst>
                                        </p:cTn>
                                        <p:tgtEl>
                                          <p:spTgt spid="21511">
                                            <p:txEl>
                                              <p:pRg st="1" end="1"/>
                                            </p:txEl>
                                          </p:spTgt>
                                        </p:tgtEl>
                                      </p:cBhvr>
                                      <p:to x="100000" y="100000"/>
                                    </p:animScale>
                                    <p:animScale>
                                      <p:cBhvr>
                                        <p:cTn id="55" dur="13">
                                          <p:stCondLst>
                                            <p:cond delay="904"/>
                                          </p:stCondLst>
                                        </p:cTn>
                                        <p:tgtEl>
                                          <p:spTgt spid="21511">
                                            <p:txEl>
                                              <p:pRg st="1" end="1"/>
                                            </p:txEl>
                                          </p:spTgt>
                                        </p:tgtEl>
                                      </p:cBhvr>
                                      <p:to x="100000" y="95000"/>
                                    </p:animScale>
                                    <p:animScale>
                                      <p:cBhvr>
                                        <p:cTn id="56" dur="83" decel="50000">
                                          <p:stCondLst>
                                            <p:cond delay="917"/>
                                          </p:stCondLst>
                                        </p:cTn>
                                        <p:tgtEl>
                                          <p:spTgt spid="21511">
                                            <p:txEl>
                                              <p:pRg st="1" end="1"/>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21511">
                                            <p:txEl>
                                              <p:pRg st="2" end="2"/>
                                            </p:txEl>
                                          </p:spTgt>
                                        </p:tgtEl>
                                        <p:attrNameLst>
                                          <p:attrName>style.visibility</p:attrName>
                                        </p:attrNameLst>
                                      </p:cBhvr>
                                      <p:to>
                                        <p:strVal val="visible"/>
                                      </p:to>
                                    </p:set>
                                    <p:animEffect transition="in" filter="wipe(down)">
                                      <p:cBhvr>
                                        <p:cTn id="61" dur="290">
                                          <p:stCondLst>
                                            <p:cond delay="0"/>
                                          </p:stCondLst>
                                        </p:cTn>
                                        <p:tgtEl>
                                          <p:spTgt spid="21511">
                                            <p:txEl>
                                              <p:pRg st="2" end="2"/>
                                            </p:txEl>
                                          </p:spTgt>
                                        </p:tgtEl>
                                      </p:cBhvr>
                                    </p:animEffect>
                                    <p:anim calcmode="lin" valueType="num">
                                      <p:cBhvr>
                                        <p:cTn id="62" dur="911" tmFilter="0,0; 0.14,0.36; 0.43,0.73; 0.71,0.91; 1.0,1.0">
                                          <p:stCondLst>
                                            <p:cond delay="0"/>
                                          </p:stCondLst>
                                        </p:cTn>
                                        <p:tgtEl>
                                          <p:spTgt spid="21511">
                                            <p:txEl>
                                              <p:pRg st="2" end="2"/>
                                            </p:txEl>
                                          </p:spTgt>
                                        </p:tgtEl>
                                        <p:attrNameLst>
                                          <p:attrName>ppt_x</p:attrName>
                                        </p:attrNameLst>
                                      </p:cBhvr>
                                      <p:tavLst>
                                        <p:tav tm="0">
                                          <p:val>
                                            <p:strVal val="#ppt_x-0.25"/>
                                          </p:val>
                                        </p:tav>
                                        <p:tav tm="100000">
                                          <p:val>
                                            <p:strVal val="#ppt_x"/>
                                          </p:val>
                                        </p:tav>
                                      </p:tavLst>
                                    </p:anim>
                                    <p:anim calcmode="lin" valueType="num">
                                      <p:cBhvr>
                                        <p:cTn id="63" dur="332" tmFilter="0.0,0.0; 0.25,0.07; 0.50,0.2; 0.75,0.467; 1.0,1.0">
                                          <p:stCondLst>
                                            <p:cond delay="0"/>
                                          </p:stCondLst>
                                        </p:cTn>
                                        <p:tgtEl>
                                          <p:spTgt spid="21511">
                                            <p:txEl>
                                              <p:pRg st="2" end="2"/>
                                            </p:txEl>
                                          </p:spTgt>
                                        </p:tgtEl>
                                        <p:attrNameLst>
                                          <p:attrName>ppt_y</p:attrName>
                                        </p:attrNameLst>
                                      </p:cBhvr>
                                      <p:tavLst>
                                        <p:tav tm="0" fmla="#ppt_y-sin(pi*$)/3">
                                          <p:val>
                                            <p:fltVal val="0.5"/>
                                          </p:val>
                                        </p:tav>
                                        <p:tav tm="100000">
                                          <p:val>
                                            <p:fltVal val="1"/>
                                          </p:val>
                                        </p:tav>
                                      </p:tavLst>
                                    </p:anim>
                                    <p:anim calcmode="lin" valueType="num">
                                      <p:cBhvr>
                                        <p:cTn id="64" dur="332" tmFilter="0, 0; 0.125,0.2665; 0.25,0.4; 0.375,0.465; 0.5,0.5;  0.625,0.535; 0.75,0.6; 0.875,0.7335; 1,1">
                                          <p:stCondLst>
                                            <p:cond delay="332"/>
                                          </p:stCondLst>
                                        </p:cTn>
                                        <p:tgtEl>
                                          <p:spTgt spid="21511">
                                            <p:txEl>
                                              <p:pRg st="2" end="2"/>
                                            </p:txEl>
                                          </p:spTgt>
                                        </p:tgtEl>
                                        <p:attrNameLst>
                                          <p:attrName>ppt_y</p:attrName>
                                        </p:attrNameLst>
                                      </p:cBhvr>
                                      <p:tavLst>
                                        <p:tav tm="0" fmla="#ppt_y-sin(pi*$)/9">
                                          <p:val>
                                            <p:fltVal val="0"/>
                                          </p:val>
                                        </p:tav>
                                        <p:tav tm="100000">
                                          <p:val>
                                            <p:fltVal val="1"/>
                                          </p:val>
                                        </p:tav>
                                      </p:tavLst>
                                    </p:anim>
                                    <p:anim calcmode="lin" valueType="num">
                                      <p:cBhvr>
                                        <p:cTn id="65" dur="166" tmFilter="0, 0; 0.125,0.2665; 0.25,0.4; 0.375,0.465; 0.5,0.5;  0.625,0.535; 0.75,0.6; 0.875,0.7335; 1,1">
                                          <p:stCondLst>
                                            <p:cond delay="662"/>
                                          </p:stCondLst>
                                        </p:cTn>
                                        <p:tgtEl>
                                          <p:spTgt spid="21511">
                                            <p:txEl>
                                              <p:pRg st="2" end="2"/>
                                            </p:txEl>
                                          </p:spTgt>
                                        </p:tgtEl>
                                        <p:attrNameLst>
                                          <p:attrName>ppt_y</p:attrName>
                                        </p:attrNameLst>
                                      </p:cBhvr>
                                      <p:tavLst>
                                        <p:tav tm="0" fmla="#ppt_y-sin(pi*$)/27">
                                          <p:val>
                                            <p:fltVal val="0"/>
                                          </p:val>
                                        </p:tav>
                                        <p:tav tm="100000">
                                          <p:val>
                                            <p:fltVal val="1"/>
                                          </p:val>
                                        </p:tav>
                                      </p:tavLst>
                                    </p:anim>
                                    <p:anim calcmode="lin" valueType="num">
                                      <p:cBhvr>
                                        <p:cTn id="66" dur="82" tmFilter="0, 0; 0.125,0.2665; 0.25,0.4; 0.375,0.465; 0.5,0.5;  0.625,0.535; 0.75,0.6; 0.875,0.7335; 1,1">
                                          <p:stCondLst>
                                            <p:cond delay="828"/>
                                          </p:stCondLst>
                                        </p:cTn>
                                        <p:tgtEl>
                                          <p:spTgt spid="21511">
                                            <p:txEl>
                                              <p:pRg st="2" end="2"/>
                                            </p:txEl>
                                          </p:spTgt>
                                        </p:tgtEl>
                                        <p:attrNameLst>
                                          <p:attrName>ppt_y</p:attrName>
                                        </p:attrNameLst>
                                      </p:cBhvr>
                                      <p:tavLst>
                                        <p:tav tm="0" fmla="#ppt_y-sin(pi*$)/81">
                                          <p:val>
                                            <p:fltVal val="0"/>
                                          </p:val>
                                        </p:tav>
                                        <p:tav tm="100000">
                                          <p:val>
                                            <p:fltVal val="1"/>
                                          </p:val>
                                        </p:tav>
                                      </p:tavLst>
                                    </p:anim>
                                    <p:animScale>
                                      <p:cBhvr>
                                        <p:cTn id="67" dur="13">
                                          <p:stCondLst>
                                            <p:cond delay="325"/>
                                          </p:stCondLst>
                                        </p:cTn>
                                        <p:tgtEl>
                                          <p:spTgt spid="21511">
                                            <p:txEl>
                                              <p:pRg st="2" end="2"/>
                                            </p:txEl>
                                          </p:spTgt>
                                        </p:tgtEl>
                                      </p:cBhvr>
                                      <p:to x="100000" y="60000"/>
                                    </p:animScale>
                                    <p:animScale>
                                      <p:cBhvr>
                                        <p:cTn id="68" dur="83" decel="50000">
                                          <p:stCondLst>
                                            <p:cond delay="338"/>
                                          </p:stCondLst>
                                        </p:cTn>
                                        <p:tgtEl>
                                          <p:spTgt spid="21511">
                                            <p:txEl>
                                              <p:pRg st="2" end="2"/>
                                            </p:txEl>
                                          </p:spTgt>
                                        </p:tgtEl>
                                      </p:cBhvr>
                                      <p:to x="100000" y="100000"/>
                                    </p:animScale>
                                    <p:animScale>
                                      <p:cBhvr>
                                        <p:cTn id="69" dur="13">
                                          <p:stCondLst>
                                            <p:cond delay="656"/>
                                          </p:stCondLst>
                                        </p:cTn>
                                        <p:tgtEl>
                                          <p:spTgt spid="21511">
                                            <p:txEl>
                                              <p:pRg st="2" end="2"/>
                                            </p:txEl>
                                          </p:spTgt>
                                        </p:tgtEl>
                                      </p:cBhvr>
                                      <p:to x="100000" y="80000"/>
                                    </p:animScale>
                                    <p:animScale>
                                      <p:cBhvr>
                                        <p:cTn id="70" dur="83" decel="50000">
                                          <p:stCondLst>
                                            <p:cond delay="669"/>
                                          </p:stCondLst>
                                        </p:cTn>
                                        <p:tgtEl>
                                          <p:spTgt spid="21511">
                                            <p:txEl>
                                              <p:pRg st="2" end="2"/>
                                            </p:txEl>
                                          </p:spTgt>
                                        </p:tgtEl>
                                      </p:cBhvr>
                                      <p:to x="100000" y="100000"/>
                                    </p:animScale>
                                    <p:animScale>
                                      <p:cBhvr>
                                        <p:cTn id="71" dur="13">
                                          <p:stCondLst>
                                            <p:cond delay="821"/>
                                          </p:stCondLst>
                                        </p:cTn>
                                        <p:tgtEl>
                                          <p:spTgt spid="21511">
                                            <p:txEl>
                                              <p:pRg st="2" end="2"/>
                                            </p:txEl>
                                          </p:spTgt>
                                        </p:tgtEl>
                                      </p:cBhvr>
                                      <p:to x="100000" y="90000"/>
                                    </p:animScale>
                                    <p:animScale>
                                      <p:cBhvr>
                                        <p:cTn id="72" dur="83" decel="50000">
                                          <p:stCondLst>
                                            <p:cond delay="834"/>
                                          </p:stCondLst>
                                        </p:cTn>
                                        <p:tgtEl>
                                          <p:spTgt spid="21511">
                                            <p:txEl>
                                              <p:pRg st="2" end="2"/>
                                            </p:txEl>
                                          </p:spTgt>
                                        </p:tgtEl>
                                      </p:cBhvr>
                                      <p:to x="100000" y="100000"/>
                                    </p:animScale>
                                    <p:animScale>
                                      <p:cBhvr>
                                        <p:cTn id="73" dur="13">
                                          <p:stCondLst>
                                            <p:cond delay="904"/>
                                          </p:stCondLst>
                                        </p:cTn>
                                        <p:tgtEl>
                                          <p:spTgt spid="21511">
                                            <p:txEl>
                                              <p:pRg st="2" end="2"/>
                                            </p:txEl>
                                          </p:spTgt>
                                        </p:tgtEl>
                                      </p:cBhvr>
                                      <p:to x="100000" y="95000"/>
                                    </p:animScale>
                                    <p:animScale>
                                      <p:cBhvr>
                                        <p:cTn id="74" dur="83" decel="50000">
                                          <p:stCondLst>
                                            <p:cond delay="917"/>
                                          </p:stCondLst>
                                        </p:cTn>
                                        <p:tgtEl>
                                          <p:spTgt spid="21511">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0" grpId="0"/>
      <p:bldP spid="2151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5" name="Rectangle 7"/>
          <p:cNvSpPr>
            <a:spLocks noGrp="1" noChangeArrowheads="1"/>
          </p:cNvSpPr>
          <p:nvPr>
            <p:ph type="body" idx="1"/>
          </p:nvPr>
        </p:nvSpPr>
        <p:spPr>
          <a:xfrm>
            <a:off x="1066800" y="533400"/>
            <a:ext cx="7315200" cy="5791200"/>
          </a:xfrm>
        </p:spPr>
        <p:txBody>
          <a:bodyPr/>
          <a:lstStyle/>
          <a:p>
            <a:pPr>
              <a:buNone/>
            </a:pPr>
            <a:r>
              <a:rPr lang="id-ID" sz="1800" i="1" dirty="0" smtClean="0"/>
              <a:t>Blog </a:t>
            </a:r>
            <a:endParaRPr lang="en-US" sz="1800" dirty="0" smtClean="0"/>
          </a:p>
          <a:p>
            <a:pPr>
              <a:buNone/>
            </a:pPr>
            <a:r>
              <a:rPr lang="en-US" sz="1800" dirty="0" smtClean="0"/>
              <a:t>	</a:t>
            </a:r>
            <a:r>
              <a:rPr lang="id-ID" sz="1800" dirty="0" smtClean="0"/>
              <a:t>Media </a:t>
            </a:r>
            <a:r>
              <a:rPr lang="id-ID" sz="1800" dirty="0" smtClean="0"/>
              <a:t>blog pertama kali dipopulerkan oleh blogger.com yang dimiliki oleh PyraLab sebelum akhirnya PyraLab diakuisi oleh google.com pada akhir tahun 2002. Blog mempunyai fungsi yang sangat beragam, dari sebuah catatan harian, media publikasi dalam sebuah kampanye politik, sampai dengan program-program media dan perusahaan-perusahaan.  </a:t>
            </a:r>
            <a:endParaRPr lang="en-US" sz="1800" dirty="0" smtClean="0"/>
          </a:p>
          <a:p>
            <a:pPr>
              <a:buNone/>
            </a:pPr>
            <a:r>
              <a:rPr lang="id-ID" sz="1800" dirty="0" smtClean="0"/>
              <a:t>Jenis blog :</a:t>
            </a:r>
            <a:endParaRPr lang="en-US" sz="1800" dirty="0" smtClean="0"/>
          </a:p>
          <a:p>
            <a:pPr lvl="0"/>
            <a:r>
              <a:rPr lang="id-ID" sz="1800" dirty="0" smtClean="0"/>
              <a:t>Blog politik : tentang berita, politik, aktivis, dan semua persoalan berbasis blog (seperti kampanye)</a:t>
            </a:r>
            <a:endParaRPr lang="en-US" sz="1800" dirty="0" smtClean="0"/>
          </a:p>
          <a:p>
            <a:pPr lvl="0"/>
            <a:r>
              <a:rPr lang="id-ID" sz="1800" dirty="0" smtClean="0"/>
              <a:t>Blog pribadi : disebut juga buku harian </a:t>
            </a:r>
            <a:r>
              <a:rPr lang="id-ID" sz="1800" i="1" dirty="0" smtClean="0"/>
              <a:t>online</a:t>
            </a:r>
            <a:r>
              <a:rPr lang="id-ID" sz="1800" dirty="0" smtClean="0"/>
              <a:t>, berisikan pengalaman keseharian seseorang</a:t>
            </a:r>
            <a:endParaRPr lang="en-US" sz="1800" dirty="0" smtClean="0"/>
          </a:p>
          <a:p>
            <a:pPr lvl="0"/>
            <a:r>
              <a:rPr lang="id-ID" sz="1800" dirty="0" smtClean="0"/>
              <a:t>Blog bertopik : blog yang membahas tentang sesuatu, dan fokus pada bahasan tertentu.</a:t>
            </a:r>
            <a:endParaRPr lang="en-US" sz="1800" dirty="0" smtClean="0"/>
          </a:p>
          <a:p>
            <a:pPr lvl="0"/>
            <a:r>
              <a:rPr lang="id-ID" sz="1800" dirty="0" smtClean="0"/>
              <a:t>Blog kesehatan : lebih spesifik tentang kesehatan </a:t>
            </a:r>
            <a:endParaRPr lang="en-US" sz="1800" dirty="0" smtClean="0"/>
          </a:p>
          <a:p>
            <a:pPr lvl="0"/>
            <a:r>
              <a:rPr lang="id-ID" sz="1800" dirty="0" smtClean="0"/>
              <a:t>Blog sastra : lebih dikenal sebagai </a:t>
            </a:r>
            <a:r>
              <a:rPr lang="id-ID" sz="1800" i="1" dirty="0" smtClean="0"/>
              <a:t>litblog </a:t>
            </a:r>
            <a:r>
              <a:rPr lang="id-ID" sz="1800" dirty="0" smtClean="0"/>
              <a:t>(Literary blog)</a:t>
            </a:r>
            <a:endParaRPr lang="en-US" sz="1800" dirty="0" smtClean="0"/>
          </a:p>
          <a:p>
            <a:pPr>
              <a:buNone/>
            </a:pPr>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2535">
                                            <p:txEl>
                                              <p:pRg st="0" end="0"/>
                                            </p:txEl>
                                          </p:spTgt>
                                        </p:tgtEl>
                                        <p:attrNameLst>
                                          <p:attrName>style.visibility</p:attrName>
                                        </p:attrNameLst>
                                      </p:cBhvr>
                                      <p:to>
                                        <p:strVal val="visible"/>
                                      </p:to>
                                    </p:set>
                                    <p:anim calcmode="lin" valueType="num">
                                      <p:cBhvr>
                                        <p:cTn id="7" dur="1000" fill="hold"/>
                                        <p:tgtEl>
                                          <p:spTgt spid="2253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253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253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253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22535">
                                            <p:txEl>
                                              <p:pRg st="1" end="1"/>
                                            </p:txEl>
                                          </p:spTgt>
                                        </p:tgtEl>
                                        <p:attrNameLst>
                                          <p:attrName>style.visibility</p:attrName>
                                        </p:attrNameLst>
                                      </p:cBhvr>
                                      <p:to>
                                        <p:strVal val="visible"/>
                                      </p:to>
                                    </p:set>
                                    <p:anim calcmode="lin" valueType="num">
                                      <p:cBhvr>
                                        <p:cTn id="15" dur="1000" fill="hold"/>
                                        <p:tgtEl>
                                          <p:spTgt spid="22535">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2535">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2535">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2535">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22535">
                                            <p:txEl>
                                              <p:pRg st="2" end="2"/>
                                            </p:txEl>
                                          </p:spTgt>
                                        </p:tgtEl>
                                        <p:attrNameLst>
                                          <p:attrName>style.visibility</p:attrName>
                                        </p:attrNameLst>
                                      </p:cBhvr>
                                      <p:to>
                                        <p:strVal val="visible"/>
                                      </p:to>
                                    </p:set>
                                    <p:anim calcmode="lin" valueType="num">
                                      <p:cBhvr>
                                        <p:cTn id="23" dur="1000" fill="hold"/>
                                        <p:tgtEl>
                                          <p:spTgt spid="22535">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2535">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2535">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22535">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22535">
                                            <p:txEl>
                                              <p:pRg st="3" end="3"/>
                                            </p:txEl>
                                          </p:spTgt>
                                        </p:tgtEl>
                                        <p:attrNameLst>
                                          <p:attrName>style.visibility</p:attrName>
                                        </p:attrNameLst>
                                      </p:cBhvr>
                                      <p:to>
                                        <p:strVal val="visible"/>
                                      </p:to>
                                    </p:set>
                                    <p:anim calcmode="lin" valueType="num">
                                      <p:cBhvr>
                                        <p:cTn id="31" dur="1000" fill="hold"/>
                                        <p:tgtEl>
                                          <p:spTgt spid="22535">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22535">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22535">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22535">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22535">
                                            <p:txEl>
                                              <p:pRg st="4" end="4"/>
                                            </p:txEl>
                                          </p:spTgt>
                                        </p:tgtEl>
                                        <p:attrNameLst>
                                          <p:attrName>style.visibility</p:attrName>
                                        </p:attrNameLst>
                                      </p:cBhvr>
                                      <p:to>
                                        <p:strVal val="visible"/>
                                      </p:to>
                                    </p:set>
                                    <p:anim calcmode="lin" valueType="num">
                                      <p:cBhvr>
                                        <p:cTn id="39" dur="1000" fill="hold"/>
                                        <p:tgtEl>
                                          <p:spTgt spid="22535">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22535">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22535">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22535">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p:stCondLst>
                        <p:cond delay="indefinite"/>
                      </p:stCondLst>
                      <p:childTnLst>
                        <p:par>
                          <p:cTn id="44" fill="hold">
                            <p:stCondLst>
                              <p:cond delay="0"/>
                            </p:stCondLst>
                            <p:childTnLst>
                              <p:par>
                                <p:cTn id="45" presetID="15" presetClass="entr" presetSubtype="0" fill="hold" grpId="0" nodeType="clickEffect">
                                  <p:stCondLst>
                                    <p:cond delay="0"/>
                                  </p:stCondLst>
                                  <p:childTnLst>
                                    <p:set>
                                      <p:cBhvr>
                                        <p:cTn id="46" dur="1" fill="hold">
                                          <p:stCondLst>
                                            <p:cond delay="0"/>
                                          </p:stCondLst>
                                        </p:cTn>
                                        <p:tgtEl>
                                          <p:spTgt spid="22535">
                                            <p:txEl>
                                              <p:pRg st="5" end="5"/>
                                            </p:txEl>
                                          </p:spTgt>
                                        </p:tgtEl>
                                        <p:attrNameLst>
                                          <p:attrName>style.visibility</p:attrName>
                                        </p:attrNameLst>
                                      </p:cBhvr>
                                      <p:to>
                                        <p:strVal val="visible"/>
                                      </p:to>
                                    </p:set>
                                    <p:anim calcmode="lin" valueType="num">
                                      <p:cBhvr>
                                        <p:cTn id="47" dur="1000" fill="hold"/>
                                        <p:tgtEl>
                                          <p:spTgt spid="22535">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22535">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22535">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22535">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1" fill="hold">
                      <p:stCondLst>
                        <p:cond delay="indefinite"/>
                      </p:stCondLst>
                      <p:childTnLst>
                        <p:par>
                          <p:cTn id="52" fill="hold">
                            <p:stCondLst>
                              <p:cond delay="0"/>
                            </p:stCondLst>
                            <p:childTnLst>
                              <p:par>
                                <p:cTn id="53" presetID="15" presetClass="entr" presetSubtype="0" fill="hold" grpId="0" nodeType="clickEffect">
                                  <p:stCondLst>
                                    <p:cond delay="0"/>
                                  </p:stCondLst>
                                  <p:childTnLst>
                                    <p:set>
                                      <p:cBhvr>
                                        <p:cTn id="54" dur="1" fill="hold">
                                          <p:stCondLst>
                                            <p:cond delay="0"/>
                                          </p:stCondLst>
                                        </p:cTn>
                                        <p:tgtEl>
                                          <p:spTgt spid="22535">
                                            <p:txEl>
                                              <p:pRg st="6" end="6"/>
                                            </p:txEl>
                                          </p:spTgt>
                                        </p:tgtEl>
                                        <p:attrNameLst>
                                          <p:attrName>style.visibility</p:attrName>
                                        </p:attrNameLst>
                                      </p:cBhvr>
                                      <p:to>
                                        <p:strVal val="visible"/>
                                      </p:to>
                                    </p:set>
                                    <p:anim calcmode="lin" valueType="num">
                                      <p:cBhvr>
                                        <p:cTn id="55" dur="1000" fill="hold"/>
                                        <p:tgtEl>
                                          <p:spTgt spid="22535">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22535">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22535">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22535">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9" fill="hold">
                      <p:stCondLst>
                        <p:cond delay="indefinite"/>
                      </p:stCondLst>
                      <p:childTnLst>
                        <p:par>
                          <p:cTn id="60" fill="hold">
                            <p:stCondLst>
                              <p:cond delay="0"/>
                            </p:stCondLst>
                            <p:childTnLst>
                              <p:par>
                                <p:cTn id="61" presetID="15" presetClass="entr" presetSubtype="0" fill="hold" grpId="0" nodeType="clickEffect">
                                  <p:stCondLst>
                                    <p:cond delay="0"/>
                                  </p:stCondLst>
                                  <p:childTnLst>
                                    <p:set>
                                      <p:cBhvr>
                                        <p:cTn id="62" dur="1" fill="hold">
                                          <p:stCondLst>
                                            <p:cond delay="0"/>
                                          </p:stCondLst>
                                        </p:cTn>
                                        <p:tgtEl>
                                          <p:spTgt spid="22535">
                                            <p:txEl>
                                              <p:pRg st="7" end="7"/>
                                            </p:txEl>
                                          </p:spTgt>
                                        </p:tgtEl>
                                        <p:attrNameLst>
                                          <p:attrName>style.visibility</p:attrName>
                                        </p:attrNameLst>
                                      </p:cBhvr>
                                      <p:to>
                                        <p:strVal val="visible"/>
                                      </p:to>
                                    </p:set>
                                    <p:anim calcmode="lin" valueType="num">
                                      <p:cBhvr>
                                        <p:cTn id="63" dur="1000" fill="hold"/>
                                        <p:tgtEl>
                                          <p:spTgt spid="22535">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22535">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22535">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66" dur="1000" fill="hold"/>
                                        <p:tgtEl>
                                          <p:spTgt spid="22535">
                                            <p:txEl>
                                              <p:pRg st="7" end="7"/>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609600"/>
            <a:ext cx="7315200" cy="5516563"/>
          </a:xfrm>
        </p:spPr>
        <p:txBody>
          <a:bodyPr/>
          <a:lstStyle/>
          <a:p>
            <a:pPr lvl="0"/>
            <a:r>
              <a:rPr lang="id-ID" sz="1800" dirty="0" smtClean="0"/>
              <a:t>Blog perjalanan : fokus pada bahasan cerita perjalanan/</a:t>
            </a:r>
            <a:r>
              <a:rPr lang="id-ID" sz="1800" i="1" dirty="0" smtClean="0"/>
              <a:t>traveling</a:t>
            </a:r>
            <a:endParaRPr lang="en-US" sz="1800" dirty="0" smtClean="0"/>
          </a:p>
          <a:p>
            <a:pPr lvl="0"/>
            <a:r>
              <a:rPr lang="id-ID" sz="1800" dirty="0" smtClean="0"/>
              <a:t>Blog riset : persoalan tentang akademis seperti berita riset terbaru</a:t>
            </a:r>
            <a:endParaRPr lang="en-US" sz="1800" dirty="0" smtClean="0"/>
          </a:p>
          <a:p>
            <a:pPr lvl="0"/>
            <a:r>
              <a:rPr lang="id-ID" sz="1800" dirty="0" smtClean="0"/>
              <a:t>Blog hukum : fokus pada persoalan hukum atau urusan hukum</a:t>
            </a:r>
            <a:endParaRPr lang="en-US" sz="1800" dirty="0" smtClean="0"/>
          </a:p>
          <a:p>
            <a:pPr lvl="0"/>
            <a:r>
              <a:rPr lang="id-ID" sz="1800" dirty="0" smtClean="0"/>
              <a:t>Blog media : fokus pada bahasan kebohongan atau ketidakkonsistenan media massa</a:t>
            </a:r>
            <a:endParaRPr lang="en-US" sz="1800" dirty="0" smtClean="0"/>
          </a:p>
          <a:p>
            <a:pPr lvl="0"/>
            <a:r>
              <a:rPr lang="id-ID" sz="1800" dirty="0" smtClean="0"/>
              <a:t>Blog agama : membahas tentang agama </a:t>
            </a:r>
            <a:endParaRPr lang="en-US" sz="1800" dirty="0" smtClean="0"/>
          </a:p>
          <a:p>
            <a:pPr lvl="0"/>
            <a:r>
              <a:rPr lang="id-ID" sz="1800" dirty="0" smtClean="0"/>
              <a:t>Blog pendidikan : biasanya ditulis oleh pengajar atau guru </a:t>
            </a:r>
            <a:endParaRPr lang="en-US" sz="1800" dirty="0" smtClean="0"/>
          </a:p>
          <a:p>
            <a:pPr lvl="0"/>
            <a:r>
              <a:rPr lang="id-ID" sz="1800" dirty="0" smtClean="0"/>
              <a:t>Blog kebersamaan : topik lebih spesifik ditulis oleh kelompok tertentu</a:t>
            </a:r>
            <a:endParaRPr lang="en-US" sz="1800" dirty="0" smtClean="0"/>
          </a:p>
          <a:p>
            <a:pPr lvl="0"/>
            <a:r>
              <a:rPr lang="id-ID" sz="1800" dirty="0" smtClean="0"/>
              <a:t>Blog petunjuk : berisi ratusan link halaman </a:t>
            </a:r>
            <a:r>
              <a:rPr lang="id-ID" sz="1800" i="1" dirty="0" smtClean="0"/>
              <a:t>website</a:t>
            </a:r>
            <a:endParaRPr lang="en-US" sz="1800" dirty="0" smtClean="0"/>
          </a:p>
          <a:p>
            <a:pPr lvl="0"/>
            <a:r>
              <a:rPr lang="id-ID" sz="1800" dirty="0" smtClean="0"/>
              <a:t>Blog bisnis : digunakan oleh pegawai atau wirausahawan untuk kegiatan promosi bisnis mereka</a:t>
            </a:r>
            <a:endParaRPr lang="en-US" sz="1800" dirty="0" smtClean="0"/>
          </a:p>
          <a:p>
            <a:pPr lvl="0"/>
            <a:r>
              <a:rPr lang="id-ID" sz="1800" dirty="0" smtClean="0"/>
              <a:t>Blog pengejawantahan : fokus tentang objek di luar maunusia</a:t>
            </a:r>
            <a:endParaRPr lang="en-US" sz="1800" dirty="0" smtClean="0"/>
          </a:p>
          <a:p>
            <a:pPr lvl="0"/>
            <a:r>
              <a:rPr lang="id-ID" sz="1800" dirty="0" smtClean="0"/>
              <a:t>Blog pengganggu </a:t>
            </a:r>
            <a:r>
              <a:rPr lang="id-ID" sz="1800" i="1" dirty="0" smtClean="0"/>
              <a:t>(spam)</a:t>
            </a:r>
            <a:r>
              <a:rPr lang="id-ID" sz="1800" dirty="0" smtClean="0"/>
              <a:t> : digunakan untuk promosi bisnis affiliate juga dikenal sebagai </a:t>
            </a:r>
            <a:r>
              <a:rPr lang="id-ID" sz="1800" i="1" dirty="0" smtClean="0"/>
              <a:t>splogs</a:t>
            </a:r>
            <a:r>
              <a:rPr lang="id-ID" sz="1800" dirty="0" smtClean="0"/>
              <a:t> (spam blog)</a:t>
            </a:r>
            <a:endParaRPr lang="en-US" sz="1800" dirty="0" smtClean="0"/>
          </a:p>
          <a:p>
            <a:pPr>
              <a:buNone/>
            </a:pPr>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Bottom)">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Bottom)">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slide(fromBottom)">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slide(fromBottom)">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slide(fromBottom)">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slide(fromBottom)">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457200"/>
            <a:ext cx="7315200" cy="5668963"/>
          </a:xfrm>
        </p:spPr>
        <p:txBody>
          <a:bodyPr/>
          <a:lstStyle/>
          <a:p>
            <a:pPr>
              <a:buNone/>
            </a:pPr>
            <a:r>
              <a:rPr lang="id-ID" sz="1800" i="1" dirty="0" smtClean="0"/>
              <a:t>Facebook.</a:t>
            </a:r>
            <a:endParaRPr lang="en-US" sz="1800" dirty="0" smtClean="0"/>
          </a:p>
          <a:p>
            <a:pPr>
              <a:buNone/>
            </a:pPr>
            <a:r>
              <a:rPr lang="id-ID" sz="1800" dirty="0" smtClean="0"/>
              <a:t>Facebook dengan tampilan yang lebih modern memungkinkan orang untuk berkenalan dan mengakses informasi seluas-luasnya. </a:t>
            </a:r>
            <a:endParaRPr lang="en-US" sz="1800" dirty="0" smtClean="0"/>
          </a:p>
          <a:p>
            <a:pPr>
              <a:buNone/>
            </a:pPr>
            <a:r>
              <a:rPr lang="id-ID" sz="1800" dirty="0" smtClean="0"/>
              <a:t>Twitter </a:t>
            </a:r>
            <a:endParaRPr lang="en-US" sz="1800" dirty="0" smtClean="0"/>
          </a:p>
          <a:p>
            <a:pPr>
              <a:buNone/>
            </a:pPr>
            <a:r>
              <a:rPr lang="id-ID" sz="1800" dirty="0" smtClean="0"/>
              <a:t>Twitter adalah jejaring sosial online dan </a:t>
            </a:r>
            <a:r>
              <a:rPr lang="id-ID" sz="1800" i="1" dirty="0" smtClean="0"/>
              <a:t>microblogging</a:t>
            </a:r>
            <a:r>
              <a:rPr lang="id-ID" sz="1800" dirty="0" smtClean="0"/>
              <a:t> (blog mikro) sebuah pelayanan yang memungkinkan bagi para pengguna untuk mengirim dan membaca teks tidak melebihi dari 140 karakter, secara informal disebut dengan “tweets”</a:t>
            </a:r>
            <a:endParaRPr lang="en-US" sz="1800" dirty="0" smtClean="0"/>
          </a:p>
          <a:p>
            <a:pPr>
              <a:buNone/>
            </a:pPr>
            <a:r>
              <a:rPr lang="id-ID" sz="1800" dirty="0" smtClean="0"/>
              <a:t>Twitter Inc adalah sebuah perusahaan yang mengoperasikan pelayanan dan dihubungkan dengan </a:t>
            </a:r>
            <a:r>
              <a:rPr lang="id-ID" sz="1800" i="1" dirty="0" smtClean="0"/>
              <a:t>website </a:t>
            </a:r>
            <a:r>
              <a:rPr lang="id-ID" sz="1800" dirty="0" smtClean="0"/>
              <a:t>(situs) dengan melebarkan sayap pelayanan dan kantornya.  </a:t>
            </a:r>
            <a:endParaRPr lang="en-US" sz="1800" dirty="0" smtClean="0"/>
          </a:p>
          <a:p>
            <a:pPr>
              <a:buNone/>
            </a:pPr>
            <a:endParaRPr lang="en-US" sz="1800" dirty="0"/>
          </a:p>
        </p:txBody>
      </p:sp>
      <p:pic>
        <p:nvPicPr>
          <p:cNvPr id="4" name="Picture 3" descr="Social-Media-PR.jpg"/>
          <p:cNvPicPr>
            <a:picLocks noChangeAspect="1"/>
          </p:cNvPicPr>
          <p:nvPr/>
        </p:nvPicPr>
        <p:blipFill>
          <a:blip r:embed="rId2"/>
          <a:stretch>
            <a:fillRect/>
          </a:stretch>
        </p:blipFill>
        <p:spPr>
          <a:xfrm>
            <a:off x="5486400" y="4495800"/>
            <a:ext cx="2590800" cy="166077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290">
                                          <p:stCondLst>
                                            <p:cond delay="0"/>
                                          </p:stCondLst>
                                        </p:cTn>
                                        <p:tgtEl>
                                          <p:spTgt spid="4"/>
                                        </p:tgtEl>
                                      </p:cBhvr>
                                    </p:animEffect>
                                    <p:anim calcmode="lin" valueType="num">
                                      <p:cBhvr>
                                        <p:cTn id="8" dur="911"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4"/>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4"/>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4"/>
                                        </p:tgtEl>
                                        <p:attrNameLst>
                                          <p:attrName>ppt_y</p:attrName>
                                        </p:attrNameLst>
                                      </p:cBhvr>
                                      <p:tavLst>
                                        <p:tav tm="0" fmla="#ppt_y-sin(pi*$)/81">
                                          <p:val>
                                            <p:fltVal val="0"/>
                                          </p:val>
                                        </p:tav>
                                        <p:tav tm="100000">
                                          <p:val>
                                            <p:fltVal val="1"/>
                                          </p:val>
                                        </p:tav>
                                      </p:tavLst>
                                    </p:anim>
                                    <p:animScale>
                                      <p:cBhvr>
                                        <p:cTn id="13" dur="13">
                                          <p:stCondLst>
                                            <p:cond delay="325"/>
                                          </p:stCondLst>
                                        </p:cTn>
                                        <p:tgtEl>
                                          <p:spTgt spid="4"/>
                                        </p:tgtEl>
                                      </p:cBhvr>
                                      <p:to x="100000" y="60000"/>
                                    </p:animScale>
                                    <p:animScale>
                                      <p:cBhvr>
                                        <p:cTn id="14" dur="83" decel="50000">
                                          <p:stCondLst>
                                            <p:cond delay="338"/>
                                          </p:stCondLst>
                                        </p:cTn>
                                        <p:tgtEl>
                                          <p:spTgt spid="4"/>
                                        </p:tgtEl>
                                      </p:cBhvr>
                                      <p:to x="100000" y="100000"/>
                                    </p:animScale>
                                    <p:animScale>
                                      <p:cBhvr>
                                        <p:cTn id="15" dur="13">
                                          <p:stCondLst>
                                            <p:cond delay="656"/>
                                          </p:stCondLst>
                                        </p:cTn>
                                        <p:tgtEl>
                                          <p:spTgt spid="4"/>
                                        </p:tgtEl>
                                      </p:cBhvr>
                                      <p:to x="100000" y="80000"/>
                                    </p:animScale>
                                    <p:animScale>
                                      <p:cBhvr>
                                        <p:cTn id="16" dur="83" decel="50000">
                                          <p:stCondLst>
                                            <p:cond delay="669"/>
                                          </p:stCondLst>
                                        </p:cTn>
                                        <p:tgtEl>
                                          <p:spTgt spid="4"/>
                                        </p:tgtEl>
                                      </p:cBhvr>
                                      <p:to x="100000" y="100000"/>
                                    </p:animScale>
                                    <p:animScale>
                                      <p:cBhvr>
                                        <p:cTn id="17" dur="13">
                                          <p:stCondLst>
                                            <p:cond delay="821"/>
                                          </p:stCondLst>
                                        </p:cTn>
                                        <p:tgtEl>
                                          <p:spTgt spid="4"/>
                                        </p:tgtEl>
                                      </p:cBhvr>
                                      <p:to x="100000" y="90000"/>
                                    </p:animScale>
                                    <p:animScale>
                                      <p:cBhvr>
                                        <p:cTn id="18" dur="83" decel="50000">
                                          <p:stCondLst>
                                            <p:cond delay="834"/>
                                          </p:stCondLst>
                                        </p:cTn>
                                        <p:tgtEl>
                                          <p:spTgt spid="4"/>
                                        </p:tgtEl>
                                      </p:cBhvr>
                                      <p:to x="100000" y="100000"/>
                                    </p:animScale>
                                    <p:animScale>
                                      <p:cBhvr>
                                        <p:cTn id="19" dur="13">
                                          <p:stCondLst>
                                            <p:cond delay="904"/>
                                          </p:stCondLst>
                                        </p:cTn>
                                        <p:tgtEl>
                                          <p:spTgt spid="4"/>
                                        </p:tgtEl>
                                      </p:cBhvr>
                                      <p:to x="100000" y="95000"/>
                                    </p:animScale>
                                    <p:animScale>
                                      <p:cBhvr>
                                        <p:cTn id="20" dur="83" decel="50000">
                                          <p:stCondLst>
                                            <p:cond delay="917"/>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290">
                                          <p:stCondLst>
                                            <p:cond delay="0"/>
                                          </p:stCondLst>
                                        </p:cTn>
                                        <p:tgtEl>
                                          <p:spTgt spid="3">
                                            <p:txEl>
                                              <p:pRg st="0" end="0"/>
                                            </p:txEl>
                                          </p:spTgt>
                                        </p:tgtEl>
                                      </p:cBhvr>
                                    </p:animEffect>
                                    <p:anim calcmode="lin" valueType="num">
                                      <p:cBhvr>
                                        <p:cTn id="26" dur="911"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332"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332" tmFilter="0, 0; 0.125,0.2665; 0.25,0.4; 0.375,0.465; 0.5,0.5;  0.625,0.535; 0.75,0.6; 0.875,0.7335; 1,1">
                                          <p:stCondLst>
                                            <p:cond delay="332"/>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166" tmFilter="0, 0; 0.125,0.2665; 0.25,0.4; 0.375,0.465; 0.5,0.5;  0.625,0.535; 0.75,0.6; 0.875,0.7335; 1,1">
                                          <p:stCondLst>
                                            <p:cond delay="662"/>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82" tmFilter="0, 0; 0.125,0.2665; 0.25,0.4; 0.375,0.465; 0.5,0.5;  0.625,0.535; 0.75,0.6; 0.875,0.7335; 1,1">
                                          <p:stCondLst>
                                            <p:cond delay="828"/>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13">
                                          <p:stCondLst>
                                            <p:cond delay="325"/>
                                          </p:stCondLst>
                                        </p:cTn>
                                        <p:tgtEl>
                                          <p:spTgt spid="3">
                                            <p:txEl>
                                              <p:pRg st="0" end="0"/>
                                            </p:txEl>
                                          </p:spTgt>
                                        </p:tgtEl>
                                      </p:cBhvr>
                                      <p:to x="100000" y="60000"/>
                                    </p:animScale>
                                    <p:animScale>
                                      <p:cBhvr>
                                        <p:cTn id="32" dur="83" decel="50000">
                                          <p:stCondLst>
                                            <p:cond delay="338"/>
                                          </p:stCondLst>
                                        </p:cTn>
                                        <p:tgtEl>
                                          <p:spTgt spid="3">
                                            <p:txEl>
                                              <p:pRg st="0" end="0"/>
                                            </p:txEl>
                                          </p:spTgt>
                                        </p:tgtEl>
                                      </p:cBhvr>
                                      <p:to x="100000" y="100000"/>
                                    </p:animScale>
                                    <p:animScale>
                                      <p:cBhvr>
                                        <p:cTn id="33" dur="13">
                                          <p:stCondLst>
                                            <p:cond delay="656"/>
                                          </p:stCondLst>
                                        </p:cTn>
                                        <p:tgtEl>
                                          <p:spTgt spid="3">
                                            <p:txEl>
                                              <p:pRg st="0" end="0"/>
                                            </p:txEl>
                                          </p:spTgt>
                                        </p:tgtEl>
                                      </p:cBhvr>
                                      <p:to x="100000" y="80000"/>
                                    </p:animScale>
                                    <p:animScale>
                                      <p:cBhvr>
                                        <p:cTn id="34" dur="83" decel="50000">
                                          <p:stCondLst>
                                            <p:cond delay="669"/>
                                          </p:stCondLst>
                                        </p:cTn>
                                        <p:tgtEl>
                                          <p:spTgt spid="3">
                                            <p:txEl>
                                              <p:pRg st="0" end="0"/>
                                            </p:txEl>
                                          </p:spTgt>
                                        </p:tgtEl>
                                      </p:cBhvr>
                                      <p:to x="100000" y="100000"/>
                                    </p:animScale>
                                    <p:animScale>
                                      <p:cBhvr>
                                        <p:cTn id="35" dur="13">
                                          <p:stCondLst>
                                            <p:cond delay="821"/>
                                          </p:stCondLst>
                                        </p:cTn>
                                        <p:tgtEl>
                                          <p:spTgt spid="3">
                                            <p:txEl>
                                              <p:pRg st="0" end="0"/>
                                            </p:txEl>
                                          </p:spTgt>
                                        </p:tgtEl>
                                      </p:cBhvr>
                                      <p:to x="100000" y="90000"/>
                                    </p:animScale>
                                    <p:animScale>
                                      <p:cBhvr>
                                        <p:cTn id="36" dur="83" decel="50000">
                                          <p:stCondLst>
                                            <p:cond delay="834"/>
                                          </p:stCondLst>
                                        </p:cTn>
                                        <p:tgtEl>
                                          <p:spTgt spid="3">
                                            <p:txEl>
                                              <p:pRg st="0" end="0"/>
                                            </p:txEl>
                                          </p:spTgt>
                                        </p:tgtEl>
                                      </p:cBhvr>
                                      <p:to x="100000" y="100000"/>
                                    </p:animScale>
                                    <p:animScale>
                                      <p:cBhvr>
                                        <p:cTn id="37" dur="13">
                                          <p:stCondLst>
                                            <p:cond delay="904"/>
                                          </p:stCondLst>
                                        </p:cTn>
                                        <p:tgtEl>
                                          <p:spTgt spid="3">
                                            <p:txEl>
                                              <p:pRg st="0" end="0"/>
                                            </p:txEl>
                                          </p:spTgt>
                                        </p:tgtEl>
                                      </p:cBhvr>
                                      <p:to x="100000" y="95000"/>
                                    </p:animScale>
                                    <p:animScale>
                                      <p:cBhvr>
                                        <p:cTn id="38" dur="83" decel="50000">
                                          <p:stCondLst>
                                            <p:cond delay="917"/>
                                          </p:stCondLst>
                                        </p:cTn>
                                        <p:tgtEl>
                                          <p:spTgt spid="3">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animEffect transition="in" filter="wipe(down)">
                                      <p:cBhvr>
                                        <p:cTn id="43" dur="290">
                                          <p:stCondLst>
                                            <p:cond delay="0"/>
                                          </p:stCondLst>
                                        </p:cTn>
                                        <p:tgtEl>
                                          <p:spTgt spid="3">
                                            <p:txEl>
                                              <p:pRg st="1" end="1"/>
                                            </p:txEl>
                                          </p:spTgt>
                                        </p:tgtEl>
                                      </p:cBhvr>
                                    </p:animEffect>
                                    <p:anim calcmode="lin" valueType="num">
                                      <p:cBhvr>
                                        <p:cTn id="44" dur="911"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5" dur="332"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6" dur="332" tmFilter="0, 0; 0.125,0.2665; 0.25,0.4; 0.375,0.465; 0.5,0.5;  0.625,0.535; 0.75,0.6; 0.875,0.7335; 1,1">
                                          <p:stCondLst>
                                            <p:cond delay="332"/>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7" dur="166" tmFilter="0, 0; 0.125,0.2665; 0.25,0.4; 0.375,0.465; 0.5,0.5;  0.625,0.535; 0.75,0.6; 0.875,0.7335; 1,1">
                                          <p:stCondLst>
                                            <p:cond delay="662"/>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8" dur="82" tmFilter="0, 0; 0.125,0.2665; 0.25,0.4; 0.375,0.465; 0.5,0.5;  0.625,0.535; 0.75,0.6; 0.875,0.7335; 1,1">
                                          <p:stCondLst>
                                            <p:cond delay="828"/>
                                          </p:stCondLst>
                                        </p:cTn>
                                        <p:tgtEl>
                                          <p:spTgt spid="3">
                                            <p:txEl>
                                              <p:pRg st="1" end="1"/>
                                            </p:txEl>
                                          </p:spTgt>
                                        </p:tgtEl>
                                        <p:attrNameLst>
                                          <p:attrName>ppt_y</p:attrName>
                                        </p:attrNameLst>
                                      </p:cBhvr>
                                      <p:tavLst>
                                        <p:tav tm="0" fmla="#ppt_y-sin(pi*$)/81">
                                          <p:val>
                                            <p:fltVal val="0"/>
                                          </p:val>
                                        </p:tav>
                                        <p:tav tm="100000">
                                          <p:val>
                                            <p:fltVal val="1"/>
                                          </p:val>
                                        </p:tav>
                                      </p:tavLst>
                                    </p:anim>
                                    <p:animScale>
                                      <p:cBhvr>
                                        <p:cTn id="49" dur="13">
                                          <p:stCondLst>
                                            <p:cond delay="325"/>
                                          </p:stCondLst>
                                        </p:cTn>
                                        <p:tgtEl>
                                          <p:spTgt spid="3">
                                            <p:txEl>
                                              <p:pRg st="1" end="1"/>
                                            </p:txEl>
                                          </p:spTgt>
                                        </p:tgtEl>
                                      </p:cBhvr>
                                      <p:to x="100000" y="60000"/>
                                    </p:animScale>
                                    <p:animScale>
                                      <p:cBhvr>
                                        <p:cTn id="50" dur="83" decel="50000">
                                          <p:stCondLst>
                                            <p:cond delay="338"/>
                                          </p:stCondLst>
                                        </p:cTn>
                                        <p:tgtEl>
                                          <p:spTgt spid="3">
                                            <p:txEl>
                                              <p:pRg st="1" end="1"/>
                                            </p:txEl>
                                          </p:spTgt>
                                        </p:tgtEl>
                                      </p:cBhvr>
                                      <p:to x="100000" y="100000"/>
                                    </p:animScale>
                                    <p:animScale>
                                      <p:cBhvr>
                                        <p:cTn id="51" dur="13">
                                          <p:stCondLst>
                                            <p:cond delay="656"/>
                                          </p:stCondLst>
                                        </p:cTn>
                                        <p:tgtEl>
                                          <p:spTgt spid="3">
                                            <p:txEl>
                                              <p:pRg st="1" end="1"/>
                                            </p:txEl>
                                          </p:spTgt>
                                        </p:tgtEl>
                                      </p:cBhvr>
                                      <p:to x="100000" y="80000"/>
                                    </p:animScale>
                                    <p:animScale>
                                      <p:cBhvr>
                                        <p:cTn id="52" dur="83" decel="50000">
                                          <p:stCondLst>
                                            <p:cond delay="669"/>
                                          </p:stCondLst>
                                        </p:cTn>
                                        <p:tgtEl>
                                          <p:spTgt spid="3">
                                            <p:txEl>
                                              <p:pRg st="1" end="1"/>
                                            </p:txEl>
                                          </p:spTgt>
                                        </p:tgtEl>
                                      </p:cBhvr>
                                      <p:to x="100000" y="100000"/>
                                    </p:animScale>
                                    <p:animScale>
                                      <p:cBhvr>
                                        <p:cTn id="53" dur="13">
                                          <p:stCondLst>
                                            <p:cond delay="821"/>
                                          </p:stCondLst>
                                        </p:cTn>
                                        <p:tgtEl>
                                          <p:spTgt spid="3">
                                            <p:txEl>
                                              <p:pRg st="1" end="1"/>
                                            </p:txEl>
                                          </p:spTgt>
                                        </p:tgtEl>
                                      </p:cBhvr>
                                      <p:to x="100000" y="90000"/>
                                    </p:animScale>
                                    <p:animScale>
                                      <p:cBhvr>
                                        <p:cTn id="54" dur="83" decel="50000">
                                          <p:stCondLst>
                                            <p:cond delay="834"/>
                                          </p:stCondLst>
                                        </p:cTn>
                                        <p:tgtEl>
                                          <p:spTgt spid="3">
                                            <p:txEl>
                                              <p:pRg st="1" end="1"/>
                                            </p:txEl>
                                          </p:spTgt>
                                        </p:tgtEl>
                                      </p:cBhvr>
                                      <p:to x="100000" y="100000"/>
                                    </p:animScale>
                                    <p:animScale>
                                      <p:cBhvr>
                                        <p:cTn id="55" dur="13">
                                          <p:stCondLst>
                                            <p:cond delay="904"/>
                                          </p:stCondLst>
                                        </p:cTn>
                                        <p:tgtEl>
                                          <p:spTgt spid="3">
                                            <p:txEl>
                                              <p:pRg st="1" end="1"/>
                                            </p:txEl>
                                          </p:spTgt>
                                        </p:tgtEl>
                                      </p:cBhvr>
                                      <p:to x="100000" y="95000"/>
                                    </p:animScale>
                                    <p:animScale>
                                      <p:cBhvr>
                                        <p:cTn id="56" dur="83" decel="50000">
                                          <p:stCondLst>
                                            <p:cond delay="917"/>
                                          </p:stCondLst>
                                        </p:cTn>
                                        <p:tgtEl>
                                          <p:spTgt spid="3">
                                            <p:txEl>
                                              <p:pRg st="1" end="1"/>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2" end="2"/>
                                            </p:txEl>
                                          </p:spTgt>
                                        </p:tgtEl>
                                        <p:attrNameLst>
                                          <p:attrName>style.visibility</p:attrName>
                                        </p:attrNameLst>
                                      </p:cBhvr>
                                      <p:to>
                                        <p:strVal val="visible"/>
                                      </p:to>
                                    </p:set>
                                    <p:animEffect transition="in" filter="wipe(down)">
                                      <p:cBhvr>
                                        <p:cTn id="61" dur="290">
                                          <p:stCondLst>
                                            <p:cond delay="0"/>
                                          </p:stCondLst>
                                        </p:cTn>
                                        <p:tgtEl>
                                          <p:spTgt spid="3">
                                            <p:txEl>
                                              <p:pRg st="2" end="2"/>
                                            </p:txEl>
                                          </p:spTgt>
                                        </p:tgtEl>
                                      </p:cBhvr>
                                    </p:animEffect>
                                    <p:anim calcmode="lin" valueType="num">
                                      <p:cBhvr>
                                        <p:cTn id="62" dur="911"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63" dur="332"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64" dur="332" tmFilter="0, 0; 0.125,0.2665; 0.25,0.4; 0.375,0.465; 0.5,0.5;  0.625,0.535; 0.75,0.6; 0.875,0.7335; 1,1">
                                          <p:stCondLst>
                                            <p:cond delay="332"/>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65" dur="166" tmFilter="0, 0; 0.125,0.2665; 0.25,0.4; 0.375,0.465; 0.5,0.5;  0.625,0.535; 0.75,0.6; 0.875,0.7335; 1,1">
                                          <p:stCondLst>
                                            <p:cond delay="662"/>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66" dur="82" tmFilter="0, 0; 0.125,0.2665; 0.25,0.4; 0.375,0.465; 0.5,0.5;  0.625,0.535; 0.75,0.6; 0.875,0.7335; 1,1">
                                          <p:stCondLst>
                                            <p:cond delay="828"/>
                                          </p:stCondLst>
                                        </p:cTn>
                                        <p:tgtEl>
                                          <p:spTgt spid="3">
                                            <p:txEl>
                                              <p:pRg st="2" end="2"/>
                                            </p:txEl>
                                          </p:spTgt>
                                        </p:tgtEl>
                                        <p:attrNameLst>
                                          <p:attrName>ppt_y</p:attrName>
                                        </p:attrNameLst>
                                      </p:cBhvr>
                                      <p:tavLst>
                                        <p:tav tm="0" fmla="#ppt_y-sin(pi*$)/81">
                                          <p:val>
                                            <p:fltVal val="0"/>
                                          </p:val>
                                        </p:tav>
                                        <p:tav tm="100000">
                                          <p:val>
                                            <p:fltVal val="1"/>
                                          </p:val>
                                        </p:tav>
                                      </p:tavLst>
                                    </p:anim>
                                    <p:animScale>
                                      <p:cBhvr>
                                        <p:cTn id="67" dur="13">
                                          <p:stCondLst>
                                            <p:cond delay="325"/>
                                          </p:stCondLst>
                                        </p:cTn>
                                        <p:tgtEl>
                                          <p:spTgt spid="3">
                                            <p:txEl>
                                              <p:pRg st="2" end="2"/>
                                            </p:txEl>
                                          </p:spTgt>
                                        </p:tgtEl>
                                      </p:cBhvr>
                                      <p:to x="100000" y="60000"/>
                                    </p:animScale>
                                    <p:animScale>
                                      <p:cBhvr>
                                        <p:cTn id="68" dur="83" decel="50000">
                                          <p:stCondLst>
                                            <p:cond delay="338"/>
                                          </p:stCondLst>
                                        </p:cTn>
                                        <p:tgtEl>
                                          <p:spTgt spid="3">
                                            <p:txEl>
                                              <p:pRg st="2" end="2"/>
                                            </p:txEl>
                                          </p:spTgt>
                                        </p:tgtEl>
                                      </p:cBhvr>
                                      <p:to x="100000" y="100000"/>
                                    </p:animScale>
                                    <p:animScale>
                                      <p:cBhvr>
                                        <p:cTn id="69" dur="13">
                                          <p:stCondLst>
                                            <p:cond delay="656"/>
                                          </p:stCondLst>
                                        </p:cTn>
                                        <p:tgtEl>
                                          <p:spTgt spid="3">
                                            <p:txEl>
                                              <p:pRg st="2" end="2"/>
                                            </p:txEl>
                                          </p:spTgt>
                                        </p:tgtEl>
                                      </p:cBhvr>
                                      <p:to x="100000" y="80000"/>
                                    </p:animScale>
                                    <p:animScale>
                                      <p:cBhvr>
                                        <p:cTn id="70" dur="83" decel="50000">
                                          <p:stCondLst>
                                            <p:cond delay="669"/>
                                          </p:stCondLst>
                                        </p:cTn>
                                        <p:tgtEl>
                                          <p:spTgt spid="3">
                                            <p:txEl>
                                              <p:pRg st="2" end="2"/>
                                            </p:txEl>
                                          </p:spTgt>
                                        </p:tgtEl>
                                      </p:cBhvr>
                                      <p:to x="100000" y="100000"/>
                                    </p:animScale>
                                    <p:animScale>
                                      <p:cBhvr>
                                        <p:cTn id="71" dur="13">
                                          <p:stCondLst>
                                            <p:cond delay="821"/>
                                          </p:stCondLst>
                                        </p:cTn>
                                        <p:tgtEl>
                                          <p:spTgt spid="3">
                                            <p:txEl>
                                              <p:pRg st="2" end="2"/>
                                            </p:txEl>
                                          </p:spTgt>
                                        </p:tgtEl>
                                      </p:cBhvr>
                                      <p:to x="100000" y="90000"/>
                                    </p:animScale>
                                    <p:animScale>
                                      <p:cBhvr>
                                        <p:cTn id="72" dur="83" decel="50000">
                                          <p:stCondLst>
                                            <p:cond delay="834"/>
                                          </p:stCondLst>
                                        </p:cTn>
                                        <p:tgtEl>
                                          <p:spTgt spid="3">
                                            <p:txEl>
                                              <p:pRg st="2" end="2"/>
                                            </p:txEl>
                                          </p:spTgt>
                                        </p:tgtEl>
                                      </p:cBhvr>
                                      <p:to x="100000" y="100000"/>
                                    </p:animScale>
                                    <p:animScale>
                                      <p:cBhvr>
                                        <p:cTn id="73" dur="13">
                                          <p:stCondLst>
                                            <p:cond delay="904"/>
                                          </p:stCondLst>
                                        </p:cTn>
                                        <p:tgtEl>
                                          <p:spTgt spid="3">
                                            <p:txEl>
                                              <p:pRg st="2" end="2"/>
                                            </p:txEl>
                                          </p:spTgt>
                                        </p:tgtEl>
                                      </p:cBhvr>
                                      <p:to x="100000" y="95000"/>
                                    </p:animScale>
                                    <p:animScale>
                                      <p:cBhvr>
                                        <p:cTn id="74" dur="83" decel="50000">
                                          <p:stCondLst>
                                            <p:cond delay="917"/>
                                          </p:stCondLst>
                                        </p:cTn>
                                        <p:tgtEl>
                                          <p:spTgt spid="3">
                                            <p:txEl>
                                              <p:pRg st="2" end="2"/>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3" end="3"/>
                                            </p:txEl>
                                          </p:spTgt>
                                        </p:tgtEl>
                                        <p:attrNameLst>
                                          <p:attrName>style.visibility</p:attrName>
                                        </p:attrNameLst>
                                      </p:cBhvr>
                                      <p:to>
                                        <p:strVal val="visible"/>
                                      </p:to>
                                    </p:set>
                                    <p:animEffect transition="in" filter="wipe(down)">
                                      <p:cBhvr>
                                        <p:cTn id="79" dur="290">
                                          <p:stCondLst>
                                            <p:cond delay="0"/>
                                          </p:stCondLst>
                                        </p:cTn>
                                        <p:tgtEl>
                                          <p:spTgt spid="3">
                                            <p:txEl>
                                              <p:pRg st="3" end="3"/>
                                            </p:txEl>
                                          </p:spTgt>
                                        </p:tgtEl>
                                      </p:cBhvr>
                                    </p:animEffect>
                                    <p:anim calcmode="lin" valueType="num">
                                      <p:cBhvr>
                                        <p:cTn id="80" dur="911"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81" dur="332"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82" dur="332" tmFilter="0, 0; 0.125,0.2665; 0.25,0.4; 0.375,0.465; 0.5,0.5;  0.625,0.535; 0.75,0.6; 0.875,0.7335; 1,1">
                                          <p:stCondLst>
                                            <p:cond delay="332"/>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83" dur="166" tmFilter="0, 0; 0.125,0.2665; 0.25,0.4; 0.375,0.465; 0.5,0.5;  0.625,0.535; 0.75,0.6; 0.875,0.7335; 1,1">
                                          <p:stCondLst>
                                            <p:cond delay="662"/>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84" dur="82" tmFilter="0, 0; 0.125,0.2665; 0.25,0.4; 0.375,0.465; 0.5,0.5;  0.625,0.535; 0.75,0.6; 0.875,0.7335; 1,1">
                                          <p:stCondLst>
                                            <p:cond delay="828"/>
                                          </p:stCondLst>
                                        </p:cTn>
                                        <p:tgtEl>
                                          <p:spTgt spid="3">
                                            <p:txEl>
                                              <p:pRg st="3" end="3"/>
                                            </p:txEl>
                                          </p:spTgt>
                                        </p:tgtEl>
                                        <p:attrNameLst>
                                          <p:attrName>ppt_y</p:attrName>
                                        </p:attrNameLst>
                                      </p:cBhvr>
                                      <p:tavLst>
                                        <p:tav tm="0" fmla="#ppt_y-sin(pi*$)/81">
                                          <p:val>
                                            <p:fltVal val="0"/>
                                          </p:val>
                                        </p:tav>
                                        <p:tav tm="100000">
                                          <p:val>
                                            <p:fltVal val="1"/>
                                          </p:val>
                                        </p:tav>
                                      </p:tavLst>
                                    </p:anim>
                                    <p:animScale>
                                      <p:cBhvr>
                                        <p:cTn id="85" dur="13">
                                          <p:stCondLst>
                                            <p:cond delay="325"/>
                                          </p:stCondLst>
                                        </p:cTn>
                                        <p:tgtEl>
                                          <p:spTgt spid="3">
                                            <p:txEl>
                                              <p:pRg st="3" end="3"/>
                                            </p:txEl>
                                          </p:spTgt>
                                        </p:tgtEl>
                                      </p:cBhvr>
                                      <p:to x="100000" y="60000"/>
                                    </p:animScale>
                                    <p:animScale>
                                      <p:cBhvr>
                                        <p:cTn id="86" dur="83" decel="50000">
                                          <p:stCondLst>
                                            <p:cond delay="338"/>
                                          </p:stCondLst>
                                        </p:cTn>
                                        <p:tgtEl>
                                          <p:spTgt spid="3">
                                            <p:txEl>
                                              <p:pRg st="3" end="3"/>
                                            </p:txEl>
                                          </p:spTgt>
                                        </p:tgtEl>
                                      </p:cBhvr>
                                      <p:to x="100000" y="100000"/>
                                    </p:animScale>
                                    <p:animScale>
                                      <p:cBhvr>
                                        <p:cTn id="87" dur="13">
                                          <p:stCondLst>
                                            <p:cond delay="656"/>
                                          </p:stCondLst>
                                        </p:cTn>
                                        <p:tgtEl>
                                          <p:spTgt spid="3">
                                            <p:txEl>
                                              <p:pRg st="3" end="3"/>
                                            </p:txEl>
                                          </p:spTgt>
                                        </p:tgtEl>
                                      </p:cBhvr>
                                      <p:to x="100000" y="80000"/>
                                    </p:animScale>
                                    <p:animScale>
                                      <p:cBhvr>
                                        <p:cTn id="88" dur="83" decel="50000">
                                          <p:stCondLst>
                                            <p:cond delay="669"/>
                                          </p:stCondLst>
                                        </p:cTn>
                                        <p:tgtEl>
                                          <p:spTgt spid="3">
                                            <p:txEl>
                                              <p:pRg st="3" end="3"/>
                                            </p:txEl>
                                          </p:spTgt>
                                        </p:tgtEl>
                                      </p:cBhvr>
                                      <p:to x="100000" y="100000"/>
                                    </p:animScale>
                                    <p:animScale>
                                      <p:cBhvr>
                                        <p:cTn id="89" dur="13">
                                          <p:stCondLst>
                                            <p:cond delay="821"/>
                                          </p:stCondLst>
                                        </p:cTn>
                                        <p:tgtEl>
                                          <p:spTgt spid="3">
                                            <p:txEl>
                                              <p:pRg st="3" end="3"/>
                                            </p:txEl>
                                          </p:spTgt>
                                        </p:tgtEl>
                                      </p:cBhvr>
                                      <p:to x="100000" y="90000"/>
                                    </p:animScale>
                                    <p:animScale>
                                      <p:cBhvr>
                                        <p:cTn id="90" dur="83" decel="50000">
                                          <p:stCondLst>
                                            <p:cond delay="834"/>
                                          </p:stCondLst>
                                        </p:cTn>
                                        <p:tgtEl>
                                          <p:spTgt spid="3">
                                            <p:txEl>
                                              <p:pRg st="3" end="3"/>
                                            </p:txEl>
                                          </p:spTgt>
                                        </p:tgtEl>
                                      </p:cBhvr>
                                      <p:to x="100000" y="100000"/>
                                    </p:animScale>
                                    <p:animScale>
                                      <p:cBhvr>
                                        <p:cTn id="91" dur="13">
                                          <p:stCondLst>
                                            <p:cond delay="904"/>
                                          </p:stCondLst>
                                        </p:cTn>
                                        <p:tgtEl>
                                          <p:spTgt spid="3">
                                            <p:txEl>
                                              <p:pRg st="3" end="3"/>
                                            </p:txEl>
                                          </p:spTgt>
                                        </p:tgtEl>
                                      </p:cBhvr>
                                      <p:to x="100000" y="95000"/>
                                    </p:animScale>
                                    <p:animScale>
                                      <p:cBhvr>
                                        <p:cTn id="92" dur="83" decel="50000">
                                          <p:stCondLst>
                                            <p:cond delay="917"/>
                                          </p:stCondLst>
                                        </p:cTn>
                                        <p:tgtEl>
                                          <p:spTgt spid="3">
                                            <p:txEl>
                                              <p:pRg st="3" end="3"/>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4" end="4"/>
                                            </p:txEl>
                                          </p:spTgt>
                                        </p:tgtEl>
                                        <p:attrNameLst>
                                          <p:attrName>style.visibility</p:attrName>
                                        </p:attrNameLst>
                                      </p:cBhvr>
                                      <p:to>
                                        <p:strVal val="visible"/>
                                      </p:to>
                                    </p:set>
                                    <p:animEffect transition="in" filter="wipe(down)">
                                      <p:cBhvr>
                                        <p:cTn id="97" dur="290">
                                          <p:stCondLst>
                                            <p:cond delay="0"/>
                                          </p:stCondLst>
                                        </p:cTn>
                                        <p:tgtEl>
                                          <p:spTgt spid="3">
                                            <p:txEl>
                                              <p:pRg st="4" end="4"/>
                                            </p:txEl>
                                          </p:spTgt>
                                        </p:tgtEl>
                                      </p:cBhvr>
                                    </p:animEffect>
                                    <p:anim calcmode="lin" valueType="num">
                                      <p:cBhvr>
                                        <p:cTn id="98" dur="911"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99" dur="332"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100" dur="332" tmFilter="0, 0; 0.125,0.2665; 0.25,0.4; 0.375,0.465; 0.5,0.5;  0.625,0.535; 0.75,0.6; 0.875,0.7335; 1,1">
                                          <p:stCondLst>
                                            <p:cond delay="332"/>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101" dur="166" tmFilter="0, 0; 0.125,0.2665; 0.25,0.4; 0.375,0.465; 0.5,0.5;  0.625,0.535; 0.75,0.6; 0.875,0.7335; 1,1">
                                          <p:stCondLst>
                                            <p:cond delay="662"/>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102" dur="82" tmFilter="0, 0; 0.125,0.2665; 0.25,0.4; 0.375,0.465; 0.5,0.5;  0.625,0.535; 0.75,0.6; 0.875,0.7335; 1,1">
                                          <p:stCondLst>
                                            <p:cond delay="828"/>
                                          </p:stCondLst>
                                        </p:cTn>
                                        <p:tgtEl>
                                          <p:spTgt spid="3">
                                            <p:txEl>
                                              <p:pRg st="4" end="4"/>
                                            </p:txEl>
                                          </p:spTgt>
                                        </p:tgtEl>
                                        <p:attrNameLst>
                                          <p:attrName>ppt_y</p:attrName>
                                        </p:attrNameLst>
                                      </p:cBhvr>
                                      <p:tavLst>
                                        <p:tav tm="0" fmla="#ppt_y-sin(pi*$)/81">
                                          <p:val>
                                            <p:fltVal val="0"/>
                                          </p:val>
                                        </p:tav>
                                        <p:tav tm="100000">
                                          <p:val>
                                            <p:fltVal val="1"/>
                                          </p:val>
                                        </p:tav>
                                      </p:tavLst>
                                    </p:anim>
                                    <p:animScale>
                                      <p:cBhvr>
                                        <p:cTn id="103" dur="13">
                                          <p:stCondLst>
                                            <p:cond delay="325"/>
                                          </p:stCondLst>
                                        </p:cTn>
                                        <p:tgtEl>
                                          <p:spTgt spid="3">
                                            <p:txEl>
                                              <p:pRg st="4" end="4"/>
                                            </p:txEl>
                                          </p:spTgt>
                                        </p:tgtEl>
                                      </p:cBhvr>
                                      <p:to x="100000" y="60000"/>
                                    </p:animScale>
                                    <p:animScale>
                                      <p:cBhvr>
                                        <p:cTn id="104" dur="83" decel="50000">
                                          <p:stCondLst>
                                            <p:cond delay="338"/>
                                          </p:stCondLst>
                                        </p:cTn>
                                        <p:tgtEl>
                                          <p:spTgt spid="3">
                                            <p:txEl>
                                              <p:pRg st="4" end="4"/>
                                            </p:txEl>
                                          </p:spTgt>
                                        </p:tgtEl>
                                      </p:cBhvr>
                                      <p:to x="100000" y="100000"/>
                                    </p:animScale>
                                    <p:animScale>
                                      <p:cBhvr>
                                        <p:cTn id="105" dur="13">
                                          <p:stCondLst>
                                            <p:cond delay="656"/>
                                          </p:stCondLst>
                                        </p:cTn>
                                        <p:tgtEl>
                                          <p:spTgt spid="3">
                                            <p:txEl>
                                              <p:pRg st="4" end="4"/>
                                            </p:txEl>
                                          </p:spTgt>
                                        </p:tgtEl>
                                      </p:cBhvr>
                                      <p:to x="100000" y="80000"/>
                                    </p:animScale>
                                    <p:animScale>
                                      <p:cBhvr>
                                        <p:cTn id="106" dur="83" decel="50000">
                                          <p:stCondLst>
                                            <p:cond delay="669"/>
                                          </p:stCondLst>
                                        </p:cTn>
                                        <p:tgtEl>
                                          <p:spTgt spid="3">
                                            <p:txEl>
                                              <p:pRg st="4" end="4"/>
                                            </p:txEl>
                                          </p:spTgt>
                                        </p:tgtEl>
                                      </p:cBhvr>
                                      <p:to x="100000" y="100000"/>
                                    </p:animScale>
                                    <p:animScale>
                                      <p:cBhvr>
                                        <p:cTn id="107" dur="13">
                                          <p:stCondLst>
                                            <p:cond delay="821"/>
                                          </p:stCondLst>
                                        </p:cTn>
                                        <p:tgtEl>
                                          <p:spTgt spid="3">
                                            <p:txEl>
                                              <p:pRg st="4" end="4"/>
                                            </p:txEl>
                                          </p:spTgt>
                                        </p:tgtEl>
                                      </p:cBhvr>
                                      <p:to x="100000" y="90000"/>
                                    </p:animScale>
                                    <p:animScale>
                                      <p:cBhvr>
                                        <p:cTn id="108" dur="83" decel="50000">
                                          <p:stCondLst>
                                            <p:cond delay="834"/>
                                          </p:stCondLst>
                                        </p:cTn>
                                        <p:tgtEl>
                                          <p:spTgt spid="3">
                                            <p:txEl>
                                              <p:pRg st="4" end="4"/>
                                            </p:txEl>
                                          </p:spTgt>
                                        </p:tgtEl>
                                      </p:cBhvr>
                                      <p:to x="100000" y="100000"/>
                                    </p:animScale>
                                    <p:animScale>
                                      <p:cBhvr>
                                        <p:cTn id="109" dur="13">
                                          <p:stCondLst>
                                            <p:cond delay="904"/>
                                          </p:stCondLst>
                                        </p:cTn>
                                        <p:tgtEl>
                                          <p:spTgt spid="3">
                                            <p:txEl>
                                              <p:pRg st="4" end="4"/>
                                            </p:txEl>
                                          </p:spTgt>
                                        </p:tgtEl>
                                      </p:cBhvr>
                                      <p:to x="100000" y="95000"/>
                                    </p:animScale>
                                    <p:animScale>
                                      <p:cBhvr>
                                        <p:cTn id="110" dur="83" decel="50000">
                                          <p:stCondLst>
                                            <p:cond delay="917"/>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1" name="Rectangle 11"/>
          <p:cNvSpPr>
            <a:spLocks noGrp="1" noChangeArrowheads="1"/>
          </p:cNvSpPr>
          <p:nvPr>
            <p:ph type="body" idx="1"/>
          </p:nvPr>
        </p:nvSpPr>
        <p:spPr>
          <a:xfrm>
            <a:off x="1066800" y="1600200"/>
            <a:ext cx="7315200" cy="4648200"/>
          </a:xfrm>
        </p:spPr>
        <p:txBody>
          <a:bodyPr/>
          <a:lstStyle/>
          <a:p>
            <a:pPr algn="just">
              <a:buNone/>
            </a:pPr>
            <a:r>
              <a:rPr lang="en-US" sz="1800" dirty="0" smtClean="0"/>
              <a:t>	</a:t>
            </a:r>
            <a:r>
              <a:rPr lang="id-ID" sz="2000" b="1" dirty="0" smtClean="0"/>
              <a:t>Media </a:t>
            </a:r>
            <a:r>
              <a:rPr lang="en-US" sz="2000" b="1" dirty="0" err="1" smtClean="0"/>
              <a:t>diluar</a:t>
            </a:r>
            <a:r>
              <a:rPr lang="en-US" sz="2000" b="1" dirty="0" smtClean="0"/>
              <a:t> </a:t>
            </a:r>
            <a:r>
              <a:rPr lang="id-ID" sz="2000" b="1" i="1" dirty="0" smtClean="0"/>
              <a:t>Public </a:t>
            </a:r>
            <a:r>
              <a:rPr lang="id-ID" sz="2000" b="1" i="1" dirty="0"/>
              <a:t>Relations </a:t>
            </a:r>
            <a:r>
              <a:rPr lang="id-ID" sz="2000" b="1" dirty="0"/>
              <a:t>(PR) </a:t>
            </a:r>
            <a:r>
              <a:rPr lang="id-ID" sz="2000" b="1" dirty="0" smtClean="0"/>
              <a:t>atau </a:t>
            </a:r>
            <a:r>
              <a:rPr lang="id-ID" sz="2000" b="1" dirty="0"/>
              <a:t>yang tidak dibuat oleh PR, lebih dikenal dengan istilah </a:t>
            </a:r>
            <a:r>
              <a:rPr lang="id-ID" sz="2000" b="1" i="1" dirty="0"/>
              <a:t>commercial press </a:t>
            </a:r>
            <a:r>
              <a:rPr lang="id-ID" sz="2000" b="1" dirty="0"/>
              <a:t>(pers atau media  massa komersial) atau disebut pula media massa umum, baik dalam bentuk cetak (surat kabar umum dan majalah umum) maupun elektronik (radio siaran dan televisi siaran).</a:t>
            </a:r>
            <a:endParaRPr lang="en-US" sz="2000" b="1" dirty="0"/>
          </a:p>
          <a:p>
            <a:pPr algn="just">
              <a:buNone/>
            </a:pPr>
            <a:r>
              <a:rPr lang="en-US" sz="2000" b="1" dirty="0" smtClean="0"/>
              <a:t>	</a:t>
            </a:r>
            <a:r>
              <a:rPr lang="id-ID" sz="2000" b="1" dirty="0" smtClean="0"/>
              <a:t>Media </a:t>
            </a:r>
            <a:r>
              <a:rPr lang="id-ID" sz="2000" b="1" dirty="0"/>
              <a:t>komersial ini merupakan mitra bagi PR karena melalui media ini PR memperoleh publisitas atau lebih dikenal, baik perusahaan maupun produk/jasanya</a:t>
            </a:r>
            <a:r>
              <a:rPr lang="id-ID" sz="2000" b="1" dirty="0" smtClean="0"/>
              <a:t>.</a:t>
            </a:r>
            <a:endParaRPr lang="en-US" sz="2000" b="1" dirty="0" smtClean="0"/>
          </a:p>
          <a:p>
            <a:pPr algn="just">
              <a:buNone/>
            </a:pPr>
            <a:endParaRPr lang="en-US" sz="1800" dirty="0"/>
          </a:p>
        </p:txBody>
      </p:sp>
      <p:sp>
        <p:nvSpPr>
          <p:cNvPr id="5132" name="Rectangle 12"/>
          <p:cNvSpPr>
            <a:spLocks noGrp="1" noChangeArrowheads="1"/>
          </p:cNvSpPr>
          <p:nvPr>
            <p:ph type="title"/>
          </p:nvPr>
        </p:nvSpPr>
        <p:spPr/>
        <p:txBody>
          <a:bodyPr/>
          <a:lstStyle/>
          <a:p>
            <a:pPr algn="ctr"/>
            <a:r>
              <a:rPr lang="id-ID" dirty="0" smtClean="0"/>
              <a:t>MEDIA DI LUAR PUBLIC RELATIONS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1" nodeType="clickEffect">
                                  <p:stCondLst>
                                    <p:cond delay="0"/>
                                  </p:stCondLst>
                                  <p:childTnLst>
                                    <p:set>
                                      <p:cBhvr>
                                        <p:cTn id="6" dur="1" fill="hold">
                                          <p:stCondLst>
                                            <p:cond delay="0"/>
                                          </p:stCondLst>
                                        </p:cTn>
                                        <p:tgtEl>
                                          <p:spTgt spid="5132"/>
                                        </p:tgtEl>
                                        <p:attrNameLst>
                                          <p:attrName>style.visibility</p:attrName>
                                        </p:attrNameLst>
                                      </p:cBhvr>
                                      <p:to>
                                        <p:strVal val="visible"/>
                                      </p:to>
                                    </p:set>
                                    <p:animEffect transition="in" filter="diamond(in)">
                                      <p:cBhvr>
                                        <p:cTn id="7" dur="2000"/>
                                        <p:tgtEl>
                                          <p:spTgt spid="513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131">
                                            <p:txEl>
                                              <p:pRg st="0" end="0"/>
                                            </p:txEl>
                                          </p:spTgt>
                                        </p:tgtEl>
                                        <p:attrNameLst>
                                          <p:attrName>style.visibility</p:attrName>
                                        </p:attrNameLst>
                                      </p:cBhvr>
                                      <p:to>
                                        <p:strVal val="visible"/>
                                      </p:to>
                                    </p:set>
                                    <p:animEffect transition="in" filter="wipe(down)">
                                      <p:cBhvr>
                                        <p:cTn id="12" dur="500"/>
                                        <p:tgtEl>
                                          <p:spTgt spid="513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131">
                                            <p:txEl>
                                              <p:pRg st="1" end="1"/>
                                            </p:txEl>
                                          </p:spTgt>
                                        </p:tgtEl>
                                        <p:attrNameLst>
                                          <p:attrName>style.visibility</p:attrName>
                                        </p:attrNameLst>
                                      </p:cBhvr>
                                      <p:to>
                                        <p:strVal val="visible"/>
                                      </p:to>
                                    </p:set>
                                    <p:animEffect transition="in" filter="wipe(down)">
                                      <p:cBhvr>
                                        <p:cTn id="17" dur="500"/>
                                        <p:tgtEl>
                                          <p:spTgt spid="51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1" grpId="0" build="p"/>
      <p:bldP spid="5132"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7" name="Rectangle 13"/>
          <p:cNvSpPr>
            <a:spLocks noGrp="1" noChangeArrowheads="1"/>
          </p:cNvSpPr>
          <p:nvPr>
            <p:ph type="body" idx="1"/>
          </p:nvPr>
        </p:nvSpPr>
        <p:spPr>
          <a:xfrm>
            <a:off x="1066800" y="609600"/>
            <a:ext cx="7315200" cy="5516563"/>
          </a:xfrm>
        </p:spPr>
        <p:txBody>
          <a:bodyPr/>
          <a:lstStyle/>
          <a:p>
            <a:pPr>
              <a:buNone/>
            </a:pPr>
            <a:r>
              <a:rPr lang="id-ID" dirty="0" smtClean="0"/>
              <a:t>Surat Kabar Umum</a:t>
            </a:r>
            <a:endParaRPr lang="en-US" dirty="0" smtClean="0"/>
          </a:p>
          <a:p>
            <a:pPr>
              <a:buNone/>
            </a:pPr>
            <a:r>
              <a:rPr lang="id-ID" dirty="0" smtClean="0"/>
              <a:t>Para pembaca menggunakan surat kabar umum :</a:t>
            </a:r>
            <a:endParaRPr lang="en-US" dirty="0" smtClean="0"/>
          </a:p>
          <a:p>
            <a:pPr lvl="0">
              <a:spcBef>
                <a:spcPts val="0"/>
              </a:spcBef>
            </a:pPr>
            <a:r>
              <a:rPr lang="id-ID" dirty="0" smtClean="0"/>
              <a:t>Untuk memperoleh informasi tentang dan interprestasi hubungan publik. </a:t>
            </a:r>
            <a:endParaRPr lang="en-US" dirty="0" smtClean="0"/>
          </a:p>
          <a:p>
            <a:pPr lvl="0">
              <a:spcBef>
                <a:spcPts val="0"/>
              </a:spcBef>
            </a:pPr>
            <a:r>
              <a:rPr lang="id-ID" dirty="0" smtClean="0"/>
              <a:t>Sebagai alat kehidupan sehari-hari </a:t>
            </a:r>
            <a:endParaRPr lang="en-US" dirty="0" smtClean="0"/>
          </a:p>
          <a:p>
            <a:pPr lvl="0">
              <a:spcBef>
                <a:spcPts val="0"/>
              </a:spcBef>
            </a:pPr>
            <a:r>
              <a:rPr lang="id-ID" dirty="0" smtClean="0"/>
              <a:t>Untuk santai dan pelarian </a:t>
            </a:r>
            <a:endParaRPr lang="en-US" dirty="0" smtClean="0"/>
          </a:p>
          <a:p>
            <a:pPr lvl="0">
              <a:spcBef>
                <a:spcPts val="0"/>
              </a:spcBef>
            </a:pPr>
            <a:r>
              <a:rPr lang="id-ID" dirty="0" smtClean="0"/>
              <a:t>Untuk prestise atau gengsi</a:t>
            </a:r>
            <a:endParaRPr lang="en-US" dirty="0" smtClean="0"/>
          </a:p>
          <a:p>
            <a:pPr lvl="0">
              <a:spcBef>
                <a:spcPts val="0"/>
              </a:spcBef>
            </a:pPr>
            <a:r>
              <a:rPr lang="id-ID" dirty="0" smtClean="0"/>
              <a:t>Untuk kontak sosial</a:t>
            </a:r>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157">
                                            <p:txEl>
                                              <p:pRg st="0" end="0"/>
                                            </p:txEl>
                                          </p:spTgt>
                                        </p:tgtEl>
                                        <p:attrNameLst>
                                          <p:attrName>style.visibility</p:attrName>
                                        </p:attrNameLst>
                                      </p:cBhvr>
                                      <p:to>
                                        <p:strVal val="visible"/>
                                      </p:to>
                                    </p:set>
                                    <p:animEffect transition="in" filter="circle(in)">
                                      <p:cBhvr>
                                        <p:cTn id="7" dur="500"/>
                                        <p:tgtEl>
                                          <p:spTgt spid="61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157">
                                            <p:txEl>
                                              <p:pRg st="1" end="1"/>
                                            </p:txEl>
                                          </p:spTgt>
                                        </p:tgtEl>
                                        <p:attrNameLst>
                                          <p:attrName>style.visibility</p:attrName>
                                        </p:attrNameLst>
                                      </p:cBhvr>
                                      <p:to>
                                        <p:strVal val="visible"/>
                                      </p:to>
                                    </p:set>
                                    <p:animEffect transition="in" filter="circle(in)">
                                      <p:cBhvr>
                                        <p:cTn id="12" dur="500"/>
                                        <p:tgtEl>
                                          <p:spTgt spid="615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157">
                                            <p:txEl>
                                              <p:pRg st="2" end="2"/>
                                            </p:txEl>
                                          </p:spTgt>
                                        </p:tgtEl>
                                        <p:attrNameLst>
                                          <p:attrName>style.visibility</p:attrName>
                                        </p:attrNameLst>
                                      </p:cBhvr>
                                      <p:to>
                                        <p:strVal val="visible"/>
                                      </p:to>
                                    </p:set>
                                    <p:animEffect transition="in" filter="circle(in)">
                                      <p:cBhvr>
                                        <p:cTn id="17" dur="500"/>
                                        <p:tgtEl>
                                          <p:spTgt spid="615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6157">
                                            <p:txEl>
                                              <p:pRg st="3" end="3"/>
                                            </p:txEl>
                                          </p:spTgt>
                                        </p:tgtEl>
                                        <p:attrNameLst>
                                          <p:attrName>style.visibility</p:attrName>
                                        </p:attrNameLst>
                                      </p:cBhvr>
                                      <p:to>
                                        <p:strVal val="visible"/>
                                      </p:to>
                                    </p:set>
                                    <p:animEffect transition="in" filter="circle(in)">
                                      <p:cBhvr>
                                        <p:cTn id="22" dur="500"/>
                                        <p:tgtEl>
                                          <p:spTgt spid="615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6157">
                                            <p:txEl>
                                              <p:pRg st="4" end="4"/>
                                            </p:txEl>
                                          </p:spTgt>
                                        </p:tgtEl>
                                        <p:attrNameLst>
                                          <p:attrName>style.visibility</p:attrName>
                                        </p:attrNameLst>
                                      </p:cBhvr>
                                      <p:to>
                                        <p:strVal val="visible"/>
                                      </p:to>
                                    </p:set>
                                    <p:animEffect transition="in" filter="circle(in)">
                                      <p:cBhvr>
                                        <p:cTn id="27" dur="500"/>
                                        <p:tgtEl>
                                          <p:spTgt spid="615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6157">
                                            <p:txEl>
                                              <p:pRg st="5" end="5"/>
                                            </p:txEl>
                                          </p:spTgt>
                                        </p:tgtEl>
                                        <p:attrNameLst>
                                          <p:attrName>style.visibility</p:attrName>
                                        </p:attrNameLst>
                                      </p:cBhvr>
                                      <p:to>
                                        <p:strVal val="visible"/>
                                      </p:to>
                                    </p:set>
                                    <p:animEffect transition="in" filter="circle(in)">
                                      <p:cBhvr>
                                        <p:cTn id="32" dur="500"/>
                                        <p:tgtEl>
                                          <p:spTgt spid="615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6157">
                                            <p:txEl>
                                              <p:pRg st="6" end="6"/>
                                            </p:txEl>
                                          </p:spTgt>
                                        </p:tgtEl>
                                        <p:attrNameLst>
                                          <p:attrName>style.visibility</p:attrName>
                                        </p:attrNameLst>
                                      </p:cBhvr>
                                      <p:to>
                                        <p:strVal val="visible"/>
                                      </p:to>
                                    </p:set>
                                    <p:animEffect transition="in" filter="circle(in)">
                                      <p:cBhvr>
                                        <p:cTn id="37" dur="500"/>
                                        <p:tgtEl>
                                          <p:spTgt spid="615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1" name="Rectangle 13"/>
          <p:cNvSpPr>
            <a:spLocks noGrp="1" noChangeArrowheads="1"/>
          </p:cNvSpPr>
          <p:nvPr>
            <p:ph type="body" idx="1"/>
          </p:nvPr>
        </p:nvSpPr>
        <p:spPr>
          <a:xfrm>
            <a:off x="1066800" y="533400"/>
            <a:ext cx="7315200" cy="5592763"/>
          </a:xfrm>
        </p:spPr>
        <p:txBody>
          <a:bodyPr/>
          <a:lstStyle/>
          <a:p>
            <a:pPr>
              <a:buNone/>
            </a:pPr>
            <a:r>
              <a:rPr lang="id-ID" sz="2000" dirty="0"/>
              <a:t>Bentuk-bentuk surat kabar umum, yakni :</a:t>
            </a:r>
            <a:endParaRPr lang="en-US" sz="2000" dirty="0"/>
          </a:p>
          <a:p>
            <a:pPr lvl="0"/>
            <a:r>
              <a:rPr lang="id-ID" sz="2000" i="1" dirty="0"/>
              <a:t>National daily newspapers</a:t>
            </a:r>
            <a:r>
              <a:rPr lang="id-ID" sz="2000" dirty="0"/>
              <a:t> (surat kabar harian nasional) </a:t>
            </a:r>
            <a:endParaRPr lang="en-US" sz="2000" dirty="0"/>
          </a:p>
          <a:p>
            <a:pPr indent="3175">
              <a:spcBef>
                <a:spcPts val="0"/>
              </a:spcBef>
              <a:buNone/>
            </a:pPr>
            <a:r>
              <a:rPr lang="id-ID" sz="2000" dirty="0"/>
              <a:t>Sirkulasinya lebih luas dan secara signifikan berdampak pada masalah sosial dan politik. Surat kabar nasional tertua di Amerika Serikat adalah </a:t>
            </a:r>
            <a:r>
              <a:rPr lang="id-ID" sz="2000" i="1" dirty="0"/>
              <a:t>the Wall Street Journal</a:t>
            </a:r>
            <a:r>
              <a:rPr lang="id-ID" sz="2000" dirty="0"/>
              <a:t> didirikan oleh Charles Dow dan Edward Jones.</a:t>
            </a:r>
            <a:endParaRPr lang="en-US" sz="2000" dirty="0"/>
          </a:p>
          <a:p>
            <a:pPr lvl="0"/>
            <a:r>
              <a:rPr lang="id-ID" sz="2000" i="1" dirty="0"/>
              <a:t>Large metropolitan dailies </a:t>
            </a:r>
            <a:r>
              <a:rPr lang="id-ID" sz="2000" dirty="0"/>
              <a:t>(surat kabar harian metropolitian)</a:t>
            </a:r>
            <a:endParaRPr lang="en-US" sz="2000" dirty="0"/>
          </a:p>
          <a:p>
            <a:pPr indent="3175">
              <a:spcBef>
                <a:spcPts val="0"/>
              </a:spcBef>
              <a:buNone/>
            </a:pPr>
            <a:r>
              <a:rPr lang="id-ID" sz="2000" dirty="0"/>
              <a:t>Surat kabar harian metropolitan tertua adalah </a:t>
            </a:r>
            <a:r>
              <a:rPr lang="id-ID" sz="2000" i="1" dirty="0"/>
              <a:t>The Philadelhia Bulletin </a:t>
            </a:r>
            <a:r>
              <a:rPr lang="id-ID" sz="2000" dirty="0"/>
              <a:t>dan </a:t>
            </a:r>
            <a:r>
              <a:rPr lang="id-ID" sz="2000" i="1" dirty="0"/>
              <a:t>Washington Star)</a:t>
            </a:r>
            <a:endParaRPr lang="en-US" sz="2000" dirty="0"/>
          </a:p>
          <a:p>
            <a:pPr lvl="0"/>
            <a:r>
              <a:rPr lang="id-ID" sz="2000" i="1" dirty="0"/>
              <a:t>Suburban and small town dailies </a:t>
            </a:r>
            <a:r>
              <a:rPr lang="id-ID" sz="2000" dirty="0"/>
              <a:t>(harian pinggiran kota dan kota kecil)</a:t>
            </a:r>
            <a:endParaRPr lang="en-US" sz="2000" dirty="0"/>
          </a:p>
          <a:p>
            <a:pPr lvl="0"/>
            <a:r>
              <a:rPr lang="id-ID" sz="2000" i="1" dirty="0"/>
              <a:t>Weeklies and semiweeklies </a:t>
            </a:r>
            <a:r>
              <a:rPr lang="id-ID" sz="2000" dirty="0"/>
              <a:t>(mingguan dan semi </a:t>
            </a:r>
            <a:r>
              <a:rPr lang="id-ID" sz="2000" dirty="0" smtClean="0"/>
              <a:t>mingguan)</a:t>
            </a:r>
            <a:endParaRPr lang="en-US" sz="2000" dirty="0" smtClean="0"/>
          </a:p>
          <a:p>
            <a:pPr lvl="0" indent="3175">
              <a:spcBef>
                <a:spcPts val="0"/>
              </a:spcBef>
              <a:buNone/>
            </a:pPr>
            <a:r>
              <a:rPr lang="id-ID" sz="2000" dirty="0" smtClean="0"/>
              <a:t>Banyak </a:t>
            </a:r>
            <a:r>
              <a:rPr lang="id-ID" sz="2000" dirty="0"/>
              <a:t>surat kabar mingguan dan semi mingguan sukses karena banyak pengiklan yang keberhasilan ini diikuti oleh surat kabar pinggiran kota. </a:t>
            </a:r>
            <a:endParaRPr lang="en-US" sz="2000" dirty="0"/>
          </a:p>
          <a:p>
            <a:pPr>
              <a:buNone/>
            </a:pPr>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7181">
                                            <p:txEl>
                                              <p:pRg st="0" end="0"/>
                                            </p:txEl>
                                          </p:spTgt>
                                        </p:tgtEl>
                                        <p:attrNameLst>
                                          <p:attrName>style.visibility</p:attrName>
                                        </p:attrNameLst>
                                      </p:cBhvr>
                                      <p:to>
                                        <p:strVal val="visible"/>
                                      </p:to>
                                    </p:set>
                                    <p:anim calcmode="lin" valueType="num">
                                      <p:cBhvr additive="base">
                                        <p:cTn id="7" dur="1000" fill="hold"/>
                                        <p:tgtEl>
                                          <p:spTgt spid="7181">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718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7181">
                                            <p:txEl>
                                              <p:pRg st="1" end="1"/>
                                            </p:txEl>
                                          </p:spTgt>
                                        </p:tgtEl>
                                        <p:attrNameLst>
                                          <p:attrName>style.visibility</p:attrName>
                                        </p:attrNameLst>
                                      </p:cBhvr>
                                      <p:to>
                                        <p:strVal val="visible"/>
                                      </p:to>
                                    </p:set>
                                    <p:anim calcmode="lin" valueType="num">
                                      <p:cBhvr additive="base">
                                        <p:cTn id="13" dur="1000" fill="hold"/>
                                        <p:tgtEl>
                                          <p:spTgt spid="7181">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718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7181">
                                            <p:txEl>
                                              <p:pRg st="2" end="2"/>
                                            </p:txEl>
                                          </p:spTgt>
                                        </p:tgtEl>
                                        <p:attrNameLst>
                                          <p:attrName>style.visibility</p:attrName>
                                        </p:attrNameLst>
                                      </p:cBhvr>
                                      <p:to>
                                        <p:strVal val="visible"/>
                                      </p:to>
                                    </p:set>
                                    <p:anim calcmode="lin" valueType="num">
                                      <p:cBhvr additive="base">
                                        <p:cTn id="19" dur="1000" fill="hold"/>
                                        <p:tgtEl>
                                          <p:spTgt spid="7181">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718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7181">
                                            <p:txEl>
                                              <p:pRg st="3" end="3"/>
                                            </p:txEl>
                                          </p:spTgt>
                                        </p:tgtEl>
                                        <p:attrNameLst>
                                          <p:attrName>style.visibility</p:attrName>
                                        </p:attrNameLst>
                                      </p:cBhvr>
                                      <p:to>
                                        <p:strVal val="visible"/>
                                      </p:to>
                                    </p:set>
                                    <p:anim calcmode="lin" valueType="num">
                                      <p:cBhvr additive="base">
                                        <p:cTn id="25" dur="1000" fill="hold"/>
                                        <p:tgtEl>
                                          <p:spTgt spid="7181">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718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7181">
                                            <p:txEl>
                                              <p:pRg st="4" end="4"/>
                                            </p:txEl>
                                          </p:spTgt>
                                        </p:tgtEl>
                                        <p:attrNameLst>
                                          <p:attrName>style.visibility</p:attrName>
                                        </p:attrNameLst>
                                      </p:cBhvr>
                                      <p:to>
                                        <p:strVal val="visible"/>
                                      </p:to>
                                    </p:set>
                                    <p:anim calcmode="lin" valueType="num">
                                      <p:cBhvr additive="base">
                                        <p:cTn id="31" dur="1000" fill="hold"/>
                                        <p:tgtEl>
                                          <p:spTgt spid="7181">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718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7" presetClass="entr" presetSubtype="4" fill="hold" grpId="0" nodeType="clickEffect">
                                  <p:stCondLst>
                                    <p:cond delay="0"/>
                                  </p:stCondLst>
                                  <p:childTnLst>
                                    <p:set>
                                      <p:cBhvr>
                                        <p:cTn id="36" dur="1" fill="hold">
                                          <p:stCondLst>
                                            <p:cond delay="0"/>
                                          </p:stCondLst>
                                        </p:cTn>
                                        <p:tgtEl>
                                          <p:spTgt spid="7181">
                                            <p:txEl>
                                              <p:pRg st="5" end="5"/>
                                            </p:txEl>
                                          </p:spTgt>
                                        </p:tgtEl>
                                        <p:attrNameLst>
                                          <p:attrName>style.visibility</p:attrName>
                                        </p:attrNameLst>
                                      </p:cBhvr>
                                      <p:to>
                                        <p:strVal val="visible"/>
                                      </p:to>
                                    </p:set>
                                    <p:anim calcmode="lin" valueType="num">
                                      <p:cBhvr additive="base">
                                        <p:cTn id="37" dur="1000" fill="hold"/>
                                        <p:tgtEl>
                                          <p:spTgt spid="7181">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718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7" presetClass="entr" presetSubtype="4" fill="hold" grpId="0" nodeType="clickEffect">
                                  <p:stCondLst>
                                    <p:cond delay="0"/>
                                  </p:stCondLst>
                                  <p:childTnLst>
                                    <p:set>
                                      <p:cBhvr>
                                        <p:cTn id="42" dur="1" fill="hold">
                                          <p:stCondLst>
                                            <p:cond delay="0"/>
                                          </p:stCondLst>
                                        </p:cTn>
                                        <p:tgtEl>
                                          <p:spTgt spid="7181">
                                            <p:txEl>
                                              <p:pRg st="6" end="6"/>
                                            </p:txEl>
                                          </p:spTgt>
                                        </p:tgtEl>
                                        <p:attrNameLst>
                                          <p:attrName>style.visibility</p:attrName>
                                        </p:attrNameLst>
                                      </p:cBhvr>
                                      <p:to>
                                        <p:strVal val="visible"/>
                                      </p:to>
                                    </p:set>
                                    <p:anim calcmode="lin" valueType="num">
                                      <p:cBhvr additive="base">
                                        <p:cTn id="43" dur="1000" fill="hold"/>
                                        <p:tgtEl>
                                          <p:spTgt spid="7181">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718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7" presetClass="entr" presetSubtype="4" fill="hold" grpId="0" nodeType="clickEffect">
                                  <p:stCondLst>
                                    <p:cond delay="0"/>
                                  </p:stCondLst>
                                  <p:childTnLst>
                                    <p:set>
                                      <p:cBhvr>
                                        <p:cTn id="48" dur="1" fill="hold">
                                          <p:stCondLst>
                                            <p:cond delay="0"/>
                                          </p:stCondLst>
                                        </p:cTn>
                                        <p:tgtEl>
                                          <p:spTgt spid="7181">
                                            <p:txEl>
                                              <p:pRg st="7" end="7"/>
                                            </p:txEl>
                                          </p:spTgt>
                                        </p:tgtEl>
                                        <p:attrNameLst>
                                          <p:attrName>style.visibility</p:attrName>
                                        </p:attrNameLst>
                                      </p:cBhvr>
                                      <p:to>
                                        <p:strVal val="visible"/>
                                      </p:to>
                                    </p:set>
                                    <p:anim calcmode="lin" valueType="num">
                                      <p:cBhvr additive="base">
                                        <p:cTn id="49" dur="1000" fill="hold"/>
                                        <p:tgtEl>
                                          <p:spTgt spid="7181">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718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5" name="Rectangle 13"/>
          <p:cNvSpPr>
            <a:spLocks noGrp="1" noChangeArrowheads="1"/>
          </p:cNvSpPr>
          <p:nvPr>
            <p:ph type="body" idx="1"/>
          </p:nvPr>
        </p:nvSpPr>
        <p:spPr>
          <a:xfrm>
            <a:off x="1066800" y="304800"/>
            <a:ext cx="7315200" cy="5821363"/>
          </a:xfrm>
        </p:spPr>
        <p:txBody>
          <a:bodyPr/>
          <a:lstStyle/>
          <a:p>
            <a:pPr>
              <a:buNone/>
            </a:pPr>
            <a:r>
              <a:rPr lang="id-ID" sz="1800" dirty="0"/>
              <a:t>Majalah Umum </a:t>
            </a:r>
            <a:endParaRPr lang="en-US" sz="1800" dirty="0"/>
          </a:p>
          <a:p>
            <a:pPr>
              <a:buNone/>
            </a:pPr>
            <a:r>
              <a:rPr lang="id-ID" sz="2000" dirty="0" smtClean="0"/>
              <a:t>Radio </a:t>
            </a:r>
            <a:r>
              <a:rPr lang="id-ID" sz="2000" dirty="0"/>
              <a:t>Siaran </a:t>
            </a:r>
            <a:endParaRPr lang="en-US" sz="2000" dirty="0"/>
          </a:p>
          <a:p>
            <a:pPr indent="3175" algn="just">
              <a:spcBef>
                <a:spcPts val="0"/>
              </a:spcBef>
              <a:buNone/>
            </a:pPr>
            <a:r>
              <a:rPr lang="id-ID" sz="2000" dirty="0"/>
              <a:t>Bapak Radio, Guglielmo </a:t>
            </a:r>
            <a:r>
              <a:rPr lang="id-ID" sz="2000" dirty="0" smtClean="0"/>
              <a:t>M</a:t>
            </a:r>
            <a:r>
              <a:rPr lang="en-US" sz="2000" dirty="0" smtClean="0"/>
              <a:t>a</a:t>
            </a:r>
            <a:r>
              <a:rPr lang="id-ID" sz="2000" dirty="0" smtClean="0"/>
              <a:t>rconi</a:t>
            </a:r>
            <a:r>
              <a:rPr lang="id-ID" sz="2000" dirty="0"/>
              <a:t>, seorang pria yang dilahirkan dari keluarga di Italia. Radio dinilai lebih berhasil karena sifat dasar hubungan radio dengan khalayaknya yang lebih personal. </a:t>
            </a:r>
            <a:endParaRPr lang="en-US" sz="2000" dirty="0"/>
          </a:p>
          <a:p>
            <a:pPr algn="just">
              <a:buNone/>
            </a:pPr>
            <a:r>
              <a:rPr lang="id-ID" sz="2000" dirty="0"/>
              <a:t>Televisi Siaran</a:t>
            </a:r>
            <a:endParaRPr lang="en-US" sz="2000" dirty="0"/>
          </a:p>
          <a:p>
            <a:pPr algn="just">
              <a:spcBef>
                <a:spcPts val="0"/>
              </a:spcBef>
              <a:buNone/>
            </a:pPr>
            <a:r>
              <a:rPr lang="id-ID" sz="2000" dirty="0"/>
              <a:t>	Televisi sudah mengubah kebiasaan, operasional dan hubungan dengan khalayak, buku-buku mereka, majalah-majalah, bioskop-bioskop dan radio. Komputer dengan kekuatan jejaringnya, telah meningkatkan televisi sebagai media komunikasi massa. Kini hampir semua keluarga di Indonesia memiliki satu pesawat televisi dirumahnya masing-masing. Bahkan bagi keluarga menengah ke atas, memiliki pesawat televisi lebih dari satu. </a:t>
            </a:r>
            <a:endParaRPr lang="en-US" sz="2000" dirty="0"/>
          </a:p>
          <a:p>
            <a:pPr algn="just">
              <a:buNone/>
            </a:pPr>
            <a:r>
              <a:rPr lang="id-ID" sz="2000" i="1" dirty="0"/>
              <a:t>Newspaper Online </a:t>
            </a:r>
            <a:endParaRPr lang="en-US" sz="2000" dirty="0"/>
          </a:p>
          <a:p>
            <a:pPr indent="3175" algn="just">
              <a:spcBef>
                <a:spcPts val="0"/>
              </a:spcBef>
              <a:buNone/>
            </a:pPr>
            <a:r>
              <a:rPr lang="id-ID" sz="2000" i="1" dirty="0"/>
              <a:t>Newspaper Online </a:t>
            </a:r>
            <a:r>
              <a:rPr lang="id-ID" sz="2000" dirty="0"/>
              <a:t>adalah media kontemporer yang operasionalnya melalui jalur internet. Di Indonesia dikenal dengan </a:t>
            </a:r>
            <a:r>
              <a:rPr lang="id-ID" sz="2000" i="1" dirty="0"/>
              <a:t>Newspaper Online, </a:t>
            </a:r>
            <a:r>
              <a:rPr lang="id-ID" sz="2000" dirty="0"/>
              <a:t>yang dikelola oleh surat kabar harian. </a:t>
            </a:r>
            <a:endParaRPr lang="en-US" sz="2000" dirty="0"/>
          </a:p>
          <a:p>
            <a:pPr>
              <a:buNone/>
            </a:pPr>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205">
                                            <p:txEl>
                                              <p:pRg st="0" end="0"/>
                                            </p:txEl>
                                          </p:spTgt>
                                        </p:tgtEl>
                                        <p:attrNameLst>
                                          <p:attrName>style.visibility</p:attrName>
                                        </p:attrNameLst>
                                      </p:cBhvr>
                                      <p:to>
                                        <p:strVal val="visible"/>
                                      </p:to>
                                    </p:set>
                                    <p:animEffect transition="in" filter="box(in)">
                                      <p:cBhvr>
                                        <p:cTn id="7" dur="500"/>
                                        <p:tgtEl>
                                          <p:spTgt spid="820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205">
                                            <p:txEl>
                                              <p:pRg st="1" end="1"/>
                                            </p:txEl>
                                          </p:spTgt>
                                        </p:tgtEl>
                                        <p:attrNameLst>
                                          <p:attrName>style.visibility</p:attrName>
                                        </p:attrNameLst>
                                      </p:cBhvr>
                                      <p:to>
                                        <p:strVal val="visible"/>
                                      </p:to>
                                    </p:set>
                                    <p:animEffect transition="in" filter="box(in)">
                                      <p:cBhvr>
                                        <p:cTn id="12" dur="500"/>
                                        <p:tgtEl>
                                          <p:spTgt spid="820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205">
                                            <p:txEl>
                                              <p:pRg st="2" end="2"/>
                                            </p:txEl>
                                          </p:spTgt>
                                        </p:tgtEl>
                                        <p:attrNameLst>
                                          <p:attrName>style.visibility</p:attrName>
                                        </p:attrNameLst>
                                      </p:cBhvr>
                                      <p:to>
                                        <p:strVal val="visible"/>
                                      </p:to>
                                    </p:set>
                                    <p:animEffect transition="in" filter="box(in)">
                                      <p:cBhvr>
                                        <p:cTn id="17" dur="500"/>
                                        <p:tgtEl>
                                          <p:spTgt spid="820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8205">
                                            <p:txEl>
                                              <p:pRg st="3" end="3"/>
                                            </p:txEl>
                                          </p:spTgt>
                                        </p:tgtEl>
                                        <p:attrNameLst>
                                          <p:attrName>style.visibility</p:attrName>
                                        </p:attrNameLst>
                                      </p:cBhvr>
                                      <p:to>
                                        <p:strVal val="visible"/>
                                      </p:to>
                                    </p:set>
                                    <p:animEffect transition="in" filter="box(in)">
                                      <p:cBhvr>
                                        <p:cTn id="22" dur="500"/>
                                        <p:tgtEl>
                                          <p:spTgt spid="820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8205">
                                            <p:txEl>
                                              <p:pRg st="4" end="4"/>
                                            </p:txEl>
                                          </p:spTgt>
                                        </p:tgtEl>
                                        <p:attrNameLst>
                                          <p:attrName>style.visibility</p:attrName>
                                        </p:attrNameLst>
                                      </p:cBhvr>
                                      <p:to>
                                        <p:strVal val="visible"/>
                                      </p:to>
                                    </p:set>
                                    <p:animEffect transition="in" filter="box(in)">
                                      <p:cBhvr>
                                        <p:cTn id="27" dur="500"/>
                                        <p:tgtEl>
                                          <p:spTgt spid="820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8205">
                                            <p:txEl>
                                              <p:pRg st="5" end="5"/>
                                            </p:txEl>
                                          </p:spTgt>
                                        </p:tgtEl>
                                        <p:attrNameLst>
                                          <p:attrName>style.visibility</p:attrName>
                                        </p:attrNameLst>
                                      </p:cBhvr>
                                      <p:to>
                                        <p:strVal val="visible"/>
                                      </p:to>
                                    </p:set>
                                    <p:animEffect transition="in" filter="box(in)">
                                      <p:cBhvr>
                                        <p:cTn id="32" dur="500"/>
                                        <p:tgtEl>
                                          <p:spTgt spid="820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8205">
                                            <p:txEl>
                                              <p:pRg st="6" end="6"/>
                                            </p:txEl>
                                          </p:spTgt>
                                        </p:tgtEl>
                                        <p:attrNameLst>
                                          <p:attrName>style.visibility</p:attrName>
                                        </p:attrNameLst>
                                      </p:cBhvr>
                                      <p:to>
                                        <p:strVal val="visible"/>
                                      </p:to>
                                    </p:set>
                                    <p:animEffect transition="in" filter="box(in)">
                                      <p:cBhvr>
                                        <p:cTn id="37" dur="500"/>
                                        <p:tgtEl>
                                          <p:spTgt spid="820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7" name="Rectangle 7"/>
          <p:cNvSpPr>
            <a:spLocks noGrp="1" noChangeArrowheads="1"/>
          </p:cNvSpPr>
          <p:nvPr>
            <p:ph type="body" idx="1"/>
          </p:nvPr>
        </p:nvSpPr>
        <p:spPr>
          <a:xfrm>
            <a:off x="1066800" y="533400"/>
            <a:ext cx="7315200" cy="5592763"/>
          </a:xfrm>
        </p:spPr>
        <p:txBody>
          <a:bodyPr/>
          <a:lstStyle/>
          <a:p>
            <a:pPr algn="just">
              <a:buNone/>
            </a:pPr>
            <a:r>
              <a:rPr lang="id-ID" sz="2000" i="1" dirty="0"/>
              <a:t>Magazine Online</a:t>
            </a:r>
            <a:endParaRPr lang="en-US" sz="2000" dirty="0"/>
          </a:p>
          <a:p>
            <a:pPr indent="50800" algn="just">
              <a:spcBef>
                <a:spcPts val="0"/>
              </a:spcBef>
              <a:buNone/>
            </a:pPr>
            <a:r>
              <a:rPr lang="id-ID" sz="2000" i="1" dirty="0"/>
              <a:t>Magazine online </a:t>
            </a:r>
            <a:r>
              <a:rPr lang="id-ID" sz="2000" dirty="0"/>
              <a:t>sama dengan </a:t>
            </a:r>
            <a:r>
              <a:rPr lang="id-ID" sz="2000" i="1" dirty="0"/>
              <a:t>Newspaper Online</a:t>
            </a:r>
            <a:r>
              <a:rPr lang="id-ID" sz="2000" dirty="0"/>
              <a:t>, hanya pengelolaannya dilakukan oleh sebuah penertiban majalah.</a:t>
            </a:r>
            <a:endParaRPr lang="en-US" sz="2000" dirty="0"/>
          </a:p>
          <a:p>
            <a:pPr algn="just">
              <a:buNone/>
            </a:pPr>
            <a:r>
              <a:rPr lang="id-ID" sz="2000" i="1" dirty="0"/>
              <a:t>Digital Online</a:t>
            </a:r>
            <a:endParaRPr lang="en-US" sz="2000" dirty="0"/>
          </a:p>
          <a:p>
            <a:pPr indent="3175" algn="just">
              <a:spcBef>
                <a:spcPts val="0"/>
              </a:spcBef>
              <a:buNone/>
            </a:pPr>
            <a:r>
              <a:rPr lang="id-ID" sz="2000" i="1" dirty="0"/>
              <a:t>Digital Online </a:t>
            </a:r>
            <a:r>
              <a:rPr lang="id-ID" sz="2000" dirty="0"/>
              <a:t>(radio digital) adalah pengembangan dari radio siaran konvensional yang memerlukan frekuensi udara dalam mengoperasikan siarannya.  </a:t>
            </a:r>
            <a:endParaRPr lang="en-US" sz="2000" dirty="0"/>
          </a:p>
          <a:p>
            <a:pPr algn="just">
              <a:buNone/>
            </a:pPr>
            <a:r>
              <a:rPr lang="id-ID" sz="2000" i="1" dirty="0"/>
              <a:t>Digital Television </a:t>
            </a:r>
            <a:endParaRPr lang="en-US" sz="2000" dirty="0"/>
          </a:p>
          <a:p>
            <a:pPr indent="3175" algn="just">
              <a:spcBef>
                <a:spcPts val="0"/>
              </a:spcBef>
              <a:buNone/>
            </a:pPr>
            <a:r>
              <a:rPr lang="id-ID" sz="2000" i="1" dirty="0"/>
              <a:t>Digital Television </a:t>
            </a:r>
            <a:r>
              <a:rPr lang="id-ID" sz="2000" dirty="0"/>
              <a:t>(televisi digital)dinamakan juga Web-TV, bisa diakses melalui internet. Melalui televisi digital, para penonton dapat mengakses kembali berita-berita yang tak sempat ditonton melalui televisi siaran.</a:t>
            </a:r>
            <a:endParaRPr lang="en-US" sz="2000" dirty="0"/>
          </a:p>
          <a:p>
            <a:pPr>
              <a:buNone/>
            </a:pPr>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247">
                                            <p:txEl>
                                              <p:pRg st="0" end="0"/>
                                            </p:txEl>
                                          </p:spTgt>
                                        </p:tgtEl>
                                        <p:attrNameLst>
                                          <p:attrName>style.visibility</p:attrName>
                                        </p:attrNameLst>
                                      </p:cBhvr>
                                      <p:to>
                                        <p:strVal val="visible"/>
                                      </p:to>
                                    </p:set>
                                    <p:animEffect transition="in" filter="circle(in)">
                                      <p:cBhvr>
                                        <p:cTn id="7" dur="500"/>
                                        <p:tgtEl>
                                          <p:spTgt spid="102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0247">
                                            <p:txEl>
                                              <p:pRg st="1" end="1"/>
                                            </p:txEl>
                                          </p:spTgt>
                                        </p:tgtEl>
                                        <p:attrNameLst>
                                          <p:attrName>style.visibility</p:attrName>
                                        </p:attrNameLst>
                                      </p:cBhvr>
                                      <p:to>
                                        <p:strVal val="visible"/>
                                      </p:to>
                                    </p:set>
                                    <p:animEffect transition="in" filter="circle(in)">
                                      <p:cBhvr>
                                        <p:cTn id="12" dur="500"/>
                                        <p:tgtEl>
                                          <p:spTgt spid="102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0247">
                                            <p:txEl>
                                              <p:pRg st="2" end="2"/>
                                            </p:txEl>
                                          </p:spTgt>
                                        </p:tgtEl>
                                        <p:attrNameLst>
                                          <p:attrName>style.visibility</p:attrName>
                                        </p:attrNameLst>
                                      </p:cBhvr>
                                      <p:to>
                                        <p:strVal val="visible"/>
                                      </p:to>
                                    </p:set>
                                    <p:animEffect transition="in" filter="circle(in)">
                                      <p:cBhvr>
                                        <p:cTn id="17" dur="500"/>
                                        <p:tgtEl>
                                          <p:spTgt spid="102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0247">
                                            <p:txEl>
                                              <p:pRg st="3" end="3"/>
                                            </p:txEl>
                                          </p:spTgt>
                                        </p:tgtEl>
                                        <p:attrNameLst>
                                          <p:attrName>style.visibility</p:attrName>
                                        </p:attrNameLst>
                                      </p:cBhvr>
                                      <p:to>
                                        <p:strVal val="visible"/>
                                      </p:to>
                                    </p:set>
                                    <p:animEffect transition="in" filter="circle(in)">
                                      <p:cBhvr>
                                        <p:cTn id="22" dur="500"/>
                                        <p:tgtEl>
                                          <p:spTgt spid="102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0247">
                                            <p:txEl>
                                              <p:pRg st="4" end="4"/>
                                            </p:txEl>
                                          </p:spTgt>
                                        </p:tgtEl>
                                        <p:attrNameLst>
                                          <p:attrName>style.visibility</p:attrName>
                                        </p:attrNameLst>
                                      </p:cBhvr>
                                      <p:to>
                                        <p:strVal val="visible"/>
                                      </p:to>
                                    </p:set>
                                    <p:animEffect transition="in" filter="circle(in)">
                                      <p:cBhvr>
                                        <p:cTn id="27" dur="500"/>
                                        <p:tgtEl>
                                          <p:spTgt spid="1024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0247">
                                            <p:txEl>
                                              <p:pRg st="5" end="5"/>
                                            </p:txEl>
                                          </p:spTgt>
                                        </p:tgtEl>
                                        <p:attrNameLst>
                                          <p:attrName>style.visibility</p:attrName>
                                        </p:attrNameLst>
                                      </p:cBhvr>
                                      <p:to>
                                        <p:strVal val="visible"/>
                                      </p:to>
                                    </p:set>
                                    <p:animEffect transition="in" filter="circle(in)">
                                      <p:cBhvr>
                                        <p:cTn id="32" dur="500"/>
                                        <p:tgtEl>
                                          <p:spTgt spid="102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6"/>
          <p:cNvSpPr>
            <a:spLocks noGrp="1" noChangeArrowheads="1"/>
          </p:cNvSpPr>
          <p:nvPr>
            <p:ph type="body" idx="1"/>
          </p:nvPr>
        </p:nvSpPr>
        <p:spPr/>
        <p:txBody>
          <a:bodyPr/>
          <a:lstStyle/>
          <a:p>
            <a:pPr algn="just">
              <a:buNone/>
            </a:pPr>
            <a:r>
              <a:rPr lang="en-US" sz="1800" dirty="0" smtClean="0"/>
              <a:t>	</a:t>
            </a:r>
            <a:r>
              <a:rPr lang="id-ID" sz="2000" dirty="0" smtClean="0"/>
              <a:t>Media </a:t>
            </a:r>
            <a:r>
              <a:rPr lang="id-ID" sz="2000" dirty="0"/>
              <a:t>yang dibuat PR adalah media untuk kalangan terbatas, bukan untuk umum seperti media massa umum. Media yang dibuat oleh PR seringkali disebut dengan istilah </a:t>
            </a:r>
            <a:r>
              <a:rPr lang="id-ID" sz="2000" i="1" dirty="0"/>
              <a:t>private publications </a:t>
            </a:r>
            <a:r>
              <a:rPr lang="id-ID" sz="2000" dirty="0"/>
              <a:t>(publikasi dibuat sendiri), seperti </a:t>
            </a:r>
            <a:r>
              <a:rPr lang="id-ID" sz="2000" i="1" dirty="0"/>
              <a:t>house journal </a:t>
            </a:r>
            <a:r>
              <a:rPr lang="id-ID" sz="2000" dirty="0"/>
              <a:t>(majalah atau surat kabar perusahaan), </a:t>
            </a:r>
            <a:r>
              <a:rPr lang="id-ID" sz="2000" i="1" dirty="0"/>
              <a:t>annual report </a:t>
            </a:r>
            <a:r>
              <a:rPr lang="id-ID" sz="2000" dirty="0"/>
              <a:t>(laporan tahunan), </a:t>
            </a:r>
            <a:r>
              <a:rPr lang="id-ID" sz="2000" i="1" dirty="0"/>
              <a:t>company profile </a:t>
            </a:r>
            <a:r>
              <a:rPr lang="id-ID" sz="2000" dirty="0"/>
              <a:t>(profil perusahaan), proposal, selebaran/brosur, </a:t>
            </a:r>
            <a:r>
              <a:rPr lang="id-ID" sz="2000" i="1" dirty="0"/>
              <a:t>billboard</a:t>
            </a:r>
            <a:r>
              <a:rPr lang="id-ID" sz="2000" dirty="0"/>
              <a:t> cetak dan elektronik.</a:t>
            </a:r>
            <a:endParaRPr lang="en-US" sz="2000" dirty="0"/>
          </a:p>
          <a:p>
            <a:pPr>
              <a:buNone/>
            </a:pPr>
            <a:endParaRPr lang="en-US" sz="1800" dirty="0"/>
          </a:p>
        </p:txBody>
      </p:sp>
      <p:sp>
        <p:nvSpPr>
          <p:cNvPr id="11271" name="Rectangle 7"/>
          <p:cNvSpPr>
            <a:spLocks noGrp="1" noChangeArrowheads="1"/>
          </p:cNvSpPr>
          <p:nvPr>
            <p:ph type="title"/>
          </p:nvPr>
        </p:nvSpPr>
        <p:spPr/>
        <p:txBody>
          <a:bodyPr/>
          <a:lstStyle/>
          <a:p>
            <a:r>
              <a:rPr lang="id-ID" dirty="0"/>
              <a:t>MEDIA YANG DIBUAT </a:t>
            </a:r>
            <a:r>
              <a:rPr lang="id-ID" i="1" dirty="0"/>
              <a:t>PUBLIC RELATIONS </a:t>
            </a:r>
            <a:endParaRPr lang="en-US" dirty="0"/>
          </a:p>
        </p:txBody>
      </p:sp>
      <p:pic>
        <p:nvPicPr>
          <p:cNvPr id="5" name="Picture 4" descr="pr-social-media.jpg"/>
          <p:cNvPicPr>
            <a:picLocks noChangeAspect="1"/>
          </p:cNvPicPr>
          <p:nvPr/>
        </p:nvPicPr>
        <p:blipFill>
          <a:blip r:embed="rId2"/>
          <a:stretch>
            <a:fillRect/>
          </a:stretch>
        </p:blipFill>
        <p:spPr>
          <a:xfrm>
            <a:off x="2514600" y="3886200"/>
            <a:ext cx="4267200" cy="257251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71"/>
                                        </p:tgtEl>
                                        <p:attrNameLst>
                                          <p:attrName>style.visibility</p:attrName>
                                        </p:attrNameLst>
                                      </p:cBhvr>
                                      <p:to>
                                        <p:strVal val="visible"/>
                                      </p:to>
                                    </p:set>
                                    <p:animEffect transition="in" filter="blinds(horizontal)">
                                      <p:cBhvr>
                                        <p:cTn id="7" dur="500"/>
                                        <p:tgtEl>
                                          <p:spTgt spid="11271"/>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1270">
                                            <p:txEl>
                                              <p:pRg st="0" end="0"/>
                                            </p:txEl>
                                          </p:spTgt>
                                        </p:tgtEl>
                                        <p:attrNameLst>
                                          <p:attrName>style.visibility</p:attrName>
                                        </p:attrNameLst>
                                      </p:cBhvr>
                                      <p:to>
                                        <p:strVal val="visible"/>
                                      </p:to>
                                    </p:set>
                                    <p:animEffect transition="in" filter="slide(fromBottom)">
                                      <p:cBhvr>
                                        <p:cTn id="12" dur="500"/>
                                        <p:tgtEl>
                                          <p:spTgt spid="1127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amond(in)">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0" grpId="0" build="p"/>
      <p:bldP spid="1127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5" name="Rectangle 7"/>
          <p:cNvSpPr>
            <a:spLocks noGrp="1" noChangeArrowheads="1"/>
          </p:cNvSpPr>
          <p:nvPr>
            <p:ph type="body" idx="1"/>
          </p:nvPr>
        </p:nvSpPr>
        <p:spPr>
          <a:xfrm>
            <a:off x="1066800" y="304800"/>
            <a:ext cx="7315200" cy="5821363"/>
          </a:xfrm>
        </p:spPr>
        <p:txBody>
          <a:bodyPr/>
          <a:lstStyle/>
          <a:p>
            <a:pPr>
              <a:buNone/>
            </a:pPr>
            <a:r>
              <a:rPr lang="id-ID" sz="1800" i="1" dirty="0" smtClean="0"/>
              <a:t>House Journal</a:t>
            </a:r>
            <a:endParaRPr lang="en-US" sz="1800" dirty="0" smtClean="0"/>
          </a:p>
          <a:p>
            <a:pPr>
              <a:buNone/>
            </a:pPr>
            <a:r>
              <a:rPr lang="id-ID" sz="1800" dirty="0" smtClean="0"/>
              <a:t>House Journal adalah media koporat atau media perusahaan yang diterbitkan untuk kalangan terbatas dan tidak diperjualbelikan, seperti halnya media massa. </a:t>
            </a:r>
            <a:r>
              <a:rPr lang="id-ID" sz="1800" i="1" dirty="0" smtClean="0"/>
              <a:t>House journal </a:t>
            </a:r>
            <a:r>
              <a:rPr lang="id-ID" sz="1800" dirty="0" smtClean="0"/>
              <a:t>adalah salah satu bentuk media komunikasi PR yang paling tua. </a:t>
            </a:r>
            <a:endParaRPr lang="en-US" sz="1800" dirty="0" smtClean="0"/>
          </a:p>
          <a:p>
            <a:pPr>
              <a:buNone/>
            </a:pPr>
            <a:r>
              <a:rPr lang="id-ID" sz="1800" dirty="0" smtClean="0"/>
              <a:t>Terdapat lima bentuk utama </a:t>
            </a:r>
            <a:r>
              <a:rPr lang="id-ID" sz="1800" i="1" dirty="0" smtClean="0"/>
              <a:t>house journal, </a:t>
            </a:r>
            <a:r>
              <a:rPr lang="id-ID" sz="1800" dirty="0" smtClean="0"/>
              <a:t>yakni :</a:t>
            </a:r>
            <a:endParaRPr lang="en-US" sz="1800" dirty="0" smtClean="0"/>
          </a:p>
          <a:p>
            <a:pPr lvl="0">
              <a:buFont typeface="+mj-lt"/>
              <a:buAutoNum type="arabicPeriod"/>
            </a:pPr>
            <a:r>
              <a:rPr lang="id-ID" sz="1800" i="1" dirty="0" smtClean="0"/>
              <a:t>The Sales Bulletin, </a:t>
            </a:r>
            <a:r>
              <a:rPr lang="id-ID" sz="1800" dirty="0" smtClean="0"/>
              <a:t>sebuah buletin yang berfungsi sebagai media komunikasi reguler antara seorang </a:t>
            </a:r>
            <a:r>
              <a:rPr lang="id-ID" sz="1800" i="1" dirty="0" smtClean="0"/>
              <a:t>sales manager</a:t>
            </a:r>
            <a:r>
              <a:rPr lang="id-ID" sz="1800" dirty="0" smtClean="0"/>
              <a:t> dengan </a:t>
            </a:r>
            <a:r>
              <a:rPr lang="id-ID" sz="1800" i="1" dirty="0" smtClean="0"/>
              <a:t>salesman</a:t>
            </a:r>
            <a:r>
              <a:rPr lang="id-ID" sz="1800" dirty="0" smtClean="0"/>
              <a:t> dilapangan</a:t>
            </a:r>
            <a:endParaRPr lang="en-US" sz="1800" dirty="0" smtClean="0"/>
          </a:p>
          <a:p>
            <a:pPr lvl="0">
              <a:buFont typeface="+mj-lt"/>
              <a:buAutoNum type="arabicPeriod"/>
            </a:pPr>
            <a:r>
              <a:rPr lang="id-ID" sz="1800" i="1" dirty="0" smtClean="0"/>
              <a:t>The Magazine, </a:t>
            </a:r>
            <a:r>
              <a:rPr lang="id-ID" sz="1800" dirty="0" smtClean="0"/>
              <a:t>isinya kebanyakan </a:t>
            </a:r>
            <a:r>
              <a:rPr lang="id-ID" sz="1800" i="1" dirty="0" smtClean="0"/>
              <a:t>feature/</a:t>
            </a:r>
            <a:r>
              <a:rPr lang="id-ID" sz="1800" dirty="0" smtClean="0"/>
              <a:t>tuturan/karangan khas dan ilustrasi.</a:t>
            </a:r>
            <a:endParaRPr lang="en-US" sz="1800" dirty="0" smtClean="0"/>
          </a:p>
          <a:p>
            <a:pPr lvl="0">
              <a:buFont typeface="+mj-lt"/>
              <a:buAutoNum type="arabicPeriod"/>
            </a:pPr>
            <a:r>
              <a:rPr lang="id-ID" sz="1800" i="1" dirty="0" smtClean="0"/>
              <a:t>The Newspaper</a:t>
            </a:r>
            <a:r>
              <a:rPr lang="id-ID" sz="1800" dirty="0" smtClean="0"/>
              <a:t>, mirip dengan koran tabloid, tapi isinya terdiri dari berita yang disisipi dengan </a:t>
            </a:r>
            <a:r>
              <a:rPr lang="id-ID" sz="1800" i="1" dirty="0" smtClean="0"/>
              <a:t>feature/</a:t>
            </a:r>
            <a:r>
              <a:rPr lang="id-ID" sz="1800" dirty="0" smtClean="0"/>
              <a:t>tuturan/karangan khas, artikel dan gambar, foto. </a:t>
            </a:r>
            <a:endParaRPr lang="en-US" sz="1800" dirty="0" smtClean="0"/>
          </a:p>
          <a:p>
            <a:pPr lvl="0">
              <a:buFont typeface="+mj-lt"/>
              <a:buAutoNum type="arabicPeriod"/>
            </a:pPr>
            <a:r>
              <a:rPr lang="id-ID" sz="1800" i="1" dirty="0" smtClean="0"/>
              <a:t>The Newsletter </a:t>
            </a:r>
            <a:r>
              <a:rPr lang="id-ID" sz="1800" dirty="0" smtClean="0"/>
              <a:t>yang berisi pokok-pokok berita yang diperuntukkan bagi pembaca yang sibuk. Percetakannya menggunakan teknik </a:t>
            </a:r>
            <a:r>
              <a:rPr lang="id-ID" sz="1800" i="1" dirty="0" smtClean="0"/>
              <a:t>lithografi </a:t>
            </a:r>
            <a:r>
              <a:rPr lang="id-ID" sz="1800" dirty="0" smtClean="0"/>
              <a:t>atau dapat diproduksi pada mesin fotokopi kantor. </a:t>
            </a:r>
            <a:endParaRPr lang="en-US" sz="1800" dirty="0" smtClean="0"/>
          </a:p>
          <a:p>
            <a:pPr lvl="0">
              <a:buFont typeface="+mj-lt"/>
              <a:buAutoNum type="arabicPeriod"/>
            </a:pPr>
            <a:r>
              <a:rPr lang="id-ID" sz="1800" i="1" dirty="0" smtClean="0"/>
              <a:t>The Wall Newspaper,</a:t>
            </a:r>
            <a:r>
              <a:rPr lang="id-ID" sz="1800" dirty="0" smtClean="0"/>
              <a:t> di Indonesia dikenal dengan surat kabar/majalah dinding.</a:t>
            </a:r>
            <a:endParaRPr lang="en-US" sz="1800" dirty="0" smtClean="0"/>
          </a:p>
          <a:p>
            <a:pPr>
              <a:buNone/>
            </a:pPr>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295">
                                            <p:txEl>
                                              <p:pRg st="0" end="0"/>
                                            </p:txEl>
                                          </p:spTgt>
                                        </p:tgtEl>
                                        <p:attrNameLst>
                                          <p:attrName>style.visibility</p:attrName>
                                        </p:attrNameLst>
                                      </p:cBhvr>
                                      <p:to>
                                        <p:strVal val="visible"/>
                                      </p:to>
                                    </p:set>
                                    <p:animEffect transition="in" filter="checkerboard(across)">
                                      <p:cBhvr>
                                        <p:cTn id="7" dur="500"/>
                                        <p:tgtEl>
                                          <p:spTgt spid="122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2295">
                                            <p:txEl>
                                              <p:pRg st="1" end="1"/>
                                            </p:txEl>
                                          </p:spTgt>
                                        </p:tgtEl>
                                        <p:attrNameLst>
                                          <p:attrName>style.visibility</p:attrName>
                                        </p:attrNameLst>
                                      </p:cBhvr>
                                      <p:to>
                                        <p:strVal val="visible"/>
                                      </p:to>
                                    </p:set>
                                    <p:animEffect transition="in" filter="checkerboard(across)">
                                      <p:cBhvr>
                                        <p:cTn id="12" dur="500"/>
                                        <p:tgtEl>
                                          <p:spTgt spid="122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2295">
                                            <p:txEl>
                                              <p:pRg st="2" end="2"/>
                                            </p:txEl>
                                          </p:spTgt>
                                        </p:tgtEl>
                                        <p:attrNameLst>
                                          <p:attrName>style.visibility</p:attrName>
                                        </p:attrNameLst>
                                      </p:cBhvr>
                                      <p:to>
                                        <p:strVal val="visible"/>
                                      </p:to>
                                    </p:set>
                                    <p:animEffect transition="in" filter="checkerboard(across)">
                                      <p:cBhvr>
                                        <p:cTn id="17" dur="500"/>
                                        <p:tgtEl>
                                          <p:spTgt spid="122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2295">
                                            <p:txEl>
                                              <p:pRg st="3" end="3"/>
                                            </p:txEl>
                                          </p:spTgt>
                                        </p:tgtEl>
                                        <p:attrNameLst>
                                          <p:attrName>style.visibility</p:attrName>
                                        </p:attrNameLst>
                                      </p:cBhvr>
                                      <p:to>
                                        <p:strVal val="visible"/>
                                      </p:to>
                                    </p:set>
                                    <p:animEffect transition="in" filter="checkerboard(across)">
                                      <p:cBhvr>
                                        <p:cTn id="22" dur="500"/>
                                        <p:tgtEl>
                                          <p:spTgt spid="122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2295">
                                            <p:txEl>
                                              <p:pRg st="4" end="4"/>
                                            </p:txEl>
                                          </p:spTgt>
                                        </p:tgtEl>
                                        <p:attrNameLst>
                                          <p:attrName>style.visibility</p:attrName>
                                        </p:attrNameLst>
                                      </p:cBhvr>
                                      <p:to>
                                        <p:strVal val="visible"/>
                                      </p:to>
                                    </p:set>
                                    <p:animEffect transition="in" filter="checkerboard(across)">
                                      <p:cBhvr>
                                        <p:cTn id="27" dur="500"/>
                                        <p:tgtEl>
                                          <p:spTgt spid="1229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2295">
                                            <p:txEl>
                                              <p:pRg st="5" end="5"/>
                                            </p:txEl>
                                          </p:spTgt>
                                        </p:tgtEl>
                                        <p:attrNameLst>
                                          <p:attrName>style.visibility</p:attrName>
                                        </p:attrNameLst>
                                      </p:cBhvr>
                                      <p:to>
                                        <p:strVal val="visible"/>
                                      </p:to>
                                    </p:set>
                                    <p:animEffect transition="in" filter="checkerboard(across)">
                                      <p:cBhvr>
                                        <p:cTn id="32" dur="500"/>
                                        <p:tgtEl>
                                          <p:spTgt spid="1229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2295">
                                            <p:txEl>
                                              <p:pRg st="6" end="6"/>
                                            </p:txEl>
                                          </p:spTgt>
                                        </p:tgtEl>
                                        <p:attrNameLst>
                                          <p:attrName>style.visibility</p:attrName>
                                        </p:attrNameLst>
                                      </p:cBhvr>
                                      <p:to>
                                        <p:strVal val="visible"/>
                                      </p:to>
                                    </p:set>
                                    <p:animEffect transition="in" filter="checkerboard(across)">
                                      <p:cBhvr>
                                        <p:cTn id="37" dur="500"/>
                                        <p:tgtEl>
                                          <p:spTgt spid="1229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2295">
                                            <p:txEl>
                                              <p:pRg st="7" end="7"/>
                                            </p:txEl>
                                          </p:spTgt>
                                        </p:tgtEl>
                                        <p:attrNameLst>
                                          <p:attrName>style.visibility</p:attrName>
                                        </p:attrNameLst>
                                      </p:cBhvr>
                                      <p:to>
                                        <p:strVal val="visible"/>
                                      </p:to>
                                    </p:set>
                                    <p:animEffect transition="in" filter="checkerboard(across)">
                                      <p:cBhvr>
                                        <p:cTn id="42" dur="500"/>
                                        <p:tgtEl>
                                          <p:spTgt spid="1229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1" name="Rectangle 9"/>
          <p:cNvSpPr>
            <a:spLocks noGrp="1" noChangeArrowheads="1"/>
          </p:cNvSpPr>
          <p:nvPr>
            <p:ph type="body" idx="1"/>
          </p:nvPr>
        </p:nvSpPr>
        <p:spPr>
          <a:xfrm>
            <a:off x="1066800" y="685800"/>
            <a:ext cx="7315200" cy="5440363"/>
          </a:xfrm>
        </p:spPr>
        <p:txBody>
          <a:bodyPr/>
          <a:lstStyle/>
          <a:p>
            <a:pPr>
              <a:buNone/>
            </a:pPr>
            <a:r>
              <a:rPr lang="id-ID" sz="1800" dirty="0" smtClean="0"/>
              <a:t>Bentuk-bentuk baru </a:t>
            </a:r>
            <a:r>
              <a:rPr lang="id-ID" sz="1800" i="1" dirty="0" smtClean="0"/>
              <a:t>house journal </a:t>
            </a:r>
            <a:r>
              <a:rPr lang="id-ID" sz="1800" dirty="0" smtClean="0"/>
              <a:t>:</a:t>
            </a:r>
            <a:endParaRPr lang="en-US" sz="1800" dirty="0" smtClean="0"/>
          </a:p>
          <a:p>
            <a:pPr lvl="0">
              <a:buFont typeface="+mj-lt"/>
              <a:buAutoNum type="arabicPeriod"/>
            </a:pPr>
            <a:r>
              <a:rPr lang="id-ID" sz="1800" i="1" dirty="0" smtClean="0"/>
              <a:t>House journal audio</a:t>
            </a:r>
            <a:r>
              <a:rPr lang="id-ID" sz="1800" dirty="0" smtClean="0"/>
              <a:t>. Berita dapat direkam pada sebuah pita kaset yang bisa diputar ulang kapan saja oleh semua karyawan, baik dikantor, di tengah perjalanan, maupun dirumah.</a:t>
            </a:r>
            <a:endParaRPr lang="en-US" sz="1800" dirty="0" smtClean="0"/>
          </a:p>
          <a:p>
            <a:pPr lvl="0">
              <a:buFont typeface="+mj-lt"/>
              <a:buAutoNum type="arabicPeriod"/>
            </a:pPr>
            <a:r>
              <a:rPr lang="id-ID" sz="1800" i="1" dirty="0" smtClean="0"/>
              <a:t>House journal video.</a:t>
            </a:r>
            <a:r>
              <a:rPr lang="id-ID" sz="1800" dirty="0" smtClean="0"/>
              <a:t> Suatu peristiwa atau acara dapat direkam melalui kamera video.</a:t>
            </a:r>
            <a:endParaRPr lang="en-US" sz="1800" dirty="0" smtClean="0"/>
          </a:p>
          <a:p>
            <a:pPr lvl="0">
              <a:buFont typeface="+mj-lt"/>
              <a:buAutoNum type="arabicPeriod"/>
            </a:pPr>
            <a:r>
              <a:rPr lang="id-ID" sz="1800" i="1" dirty="0" smtClean="0"/>
              <a:t>House journal video </a:t>
            </a:r>
            <a:r>
              <a:rPr lang="id-ID" sz="1800" dirty="0" smtClean="0"/>
              <a:t>perusahaan. Merupakan perkembangan lebih jauh dari </a:t>
            </a:r>
            <a:r>
              <a:rPr lang="id-ID" sz="1800" i="1" dirty="0" smtClean="0"/>
              <a:t>house journal video</a:t>
            </a:r>
            <a:r>
              <a:rPr lang="id-ID" sz="1800" dirty="0" smtClean="0"/>
              <a:t>, berupa jaringan komunikasi televisi diperusahaan yang transmisikan melalui satelit sepanjang hari ke berbagai cabang dan unit perusahaan.</a:t>
            </a:r>
            <a:endParaRPr lang="en-US" sz="1800" dirty="0" smtClean="0"/>
          </a:p>
          <a:p>
            <a:pPr>
              <a:buFont typeface="+mj-lt"/>
              <a:buAutoNum type="arabicPeriod"/>
            </a:pPr>
            <a:r>
              <a:rPr lang="id-ID" sz="1800" dirty="0" smtClean="0"/>
              <a:t>Koran elektronik. Suatu jaringan komunikasi melului komputer, di mana komputer induk disambungkan dengan sejumlah komputer pribadi yang memiliki alat pencetak. </a:t>
            </a:r>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21">
                                            <p:txEl>
                                              <p:pRg st="0" end="0"/>
                                            </p:txEl>
                                          </p:spTgt>
                                        </p:tgtEl>
                                        <p:attrNameLst>
                                          <p:attrName>style.visibility</p:attrName>
                                        </p:attrNameLst>
                                      </p:cBhvr>
                                      <p:to>
                                        <p:strVal val="visible"/>
                                      </p:to>
                                    </p:set>
                                    <p:animEffect transition="in" filter="dissolve">
                                      <p:cBhvr>
                                        <p:cTn id="7" dur="500"/>
                                        <p:tgtEl>
                                          <p:spTgt spid="133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321">
                                            <p:txEl>
                                              <p:pRg st="1" end="1"/>
                                            </p:txEl>
                                          </p:spTgt>
                                        </p:tgtEl>
                                        <p:attrNameLst>
                                          <p:attrName>style.visibility</p:attrName>
                                        </p:attrNameLst>
                                      </p:cBhvr>
                                      <p:to>
                                        <p:strVal val="visible"/>
                                      </p:to>
                                    </p:set>
                                    <p:animEffect transition="in" filter="dissolve">
                                      <p:cBhvr>
                                        <p:cTn id="12" dur="500"/>
                                        <p:tgtEl>
                                          <p:spTgt spid="1332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321">
                                            <p:txEl>
                                              <p:pRg st="2" end="2"/>
                                            </p:txEl>
                                          </p:spTgt>
                                        </p:tgtEl>
                                        <p:attrNameLst>
                                          <p:attrName>style.visibility</p:attrName>
                                        </p:attrNameLst>
                                      </p:cBhvr>
                                      <p:to>
                                        <p:strVal val="visible"/>
                                      </p:to>
                                    </p:set>
                                    <p:animEffect transition="in" filter="dissolve">
                                      <p:cBhvr>
                                        <p:cTn id="17" dur="500"/>
                                        <p:tgtEl>
                                          <p:spTgt spid="1332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321">
                                            <p:txEl>
                                              <p:pRg st="3" end="3"/>
                                            </p:txEl>
                                          </p:spTgt>
                                        </p:tgtEl>
                                        <p:attrNameLst>
                                          <p:attrName>style.visibility</p:attrName>
                                        </p:attrNameLst>
                                      </p:cBhvr>
                                      <p:to>
                                        <p:strVal val="visible"/>
                                      </p:to>
                                    </p:set>
                                    <p:animEffect transition="in" filter="dissolve">
                                      <p:cBhvr>
                                        <p:cTn id="22" dur="500"/>
                                        <p:tgtEl>
                                          <p:spTgt spid="1332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3321">
                                            <p:txEl>
                                              <p:pRg st="4" end="4"/>
                                            </p:txEl>
                                          </p:spTgt>
                                        </p:tgtEl>
                                        <p:attrNameLst>
                                          <p:attrName>style.visibility</p:attrName>
                                        </p:attrNameLst>
                                      </p:cBhvr>
                                      <p:to>
                                        <p:strVal val="visible"/>
                                      </p:to>
                                    </p:set>
                                    <p:animEffect transition="in" filter="dissolve">
                                      <p:cBhvr>
                                        <p:cTn id="27" dur="500"/>
                                        <p:tgtEl>
                                          <p:spTgt spid="1332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1" grpId="0" build="p"/>
    </p:bldLst>
  </p:timing>
</p:sld>
</file>

<file path=ppt/theme/theme1.xml><?xml version="1.0" encoding="utf-8"?>
<a:theme xmlns:a="http://schemas.openxmlformats.org/drawingml/2006/main" name="TS001018455">
  <a:themeElements>
    <a:clrScheme name="Office Theme 1">
      <a:dk1>
        <a:srgbClr val="003366"/>
      </a:dk1>
      <a:lt1>
        <a:srgbClr val="FFFFFF"/>
      </a:lt1>
      <a:dk2>
        <a:srgbClr val="008080"/>
      </a:dk2>
      <a:lt2>
        <a:srgbClr val="FFCC66"/>
      </a:lt2>
      <a:accent1>
        <a:srgbClr val="3366CC"/>
      </a:accent1>
      <a:accent2>
        <a:srgbClr val="0099CC"/>
      </a:accent2>
      <a:accent3>
        <a:srgbClr val="AAC0C0"/>
      </a:accent3>
      <a:accent4>
        <a:srgbClr val="DADADA"/>
      </a:accent4>
      <a:accent5>
        <a:srgbClr val="ADB8E2"/>
      </a:accent5>
      <a:accent6>
        <a:srgbClr val="008AB9"/>
      </a:accent6>
      <a:hlink>
        <a:srgbClr val="999933"/>
      </a:hlink>
      <a:folHlink>
        <a:srgbClr val="009900"/>
      </a:folHlink>
    </a:clrScheme>
    <a:fontScheme name="Office Theme">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3366"/>
        </a:dk1>
        <a:lt1>
          <a:srgbClr val="FFFFFF"/>
        </a:lt1>
        <a:dk2>
          <a:srgbClr val="008080"/>
        </a:dk2>
        <a:lt2>
          <a:srgbClr val="FFCC66"/>
        </a:lt2>
        <a:accent1>
          <a:srgbClr val="3366CC"/>
        </a:accent1>
        <a:accent2>
          <a:srgbClr val="0099CC"/>
        </a:accent2>
        <a:accent3>
          <a:srgbClr val="AAC0C0"/>
        </a:accent3>
        <a:accent4>
          <a:srgbClr val="DADADA"/>
        </a:accent4>
        <a:accent5>
          <a:srgbClr val="ADB8E2"/>
        </a:accent5>
        <a:accent6>
          <a:srgbClr val="008AB9"/>
        </a:accent6>
        <a:hlink>
          <a:srgbClr val="999933"/>
        </a:hlink>
        <a:folHlink>
          <a:srgbClr val="009900"/>
        </a:folHlink>
      </a:clrScheme>
      <a:clrMap bg1="dk2" tx1="lt1" bg2="dk1" tx2="lt2" accent1="accent1" accent2="accent2" accent3="accent3" accent4="accent4" accent5="accent5" accent6="accent6" hlink="hlink" folHlink="folHlink"/>
    </a:extraClrScheme>
    <a:extraClrScheme>
      <a:clrScheme name="Office Theme 2">
        <a:dk1>
          <a:srgbClr val="4D4D4D"/>
        </a:dk1>
        <a:lt1>
          <a:srgbClr val="D6EFD0"/>
        </a:lt1>
        <a:dk2>
          <a:srgbClr val="336699"/>
        </a:dk2>
        <a:lt2>
          <a:srgbClr val="65B5D1"/>
        </a:lt2>
        <a:accent1>
          <a:srgbClr val="9BB9C3"/>
        </a:accent1>
        <a:accent2>
          <a:srgbClr val="99CCFF"/>
        </a:accent2>
        <a:accent3>
          <a:srgbClr val="E8F6E4"/>
        </a:accent3>
        <a:accent4>
          <a:srgbClr val="404040"/>
        </a:accent4>
        <a:accent5>
          <a:srgbClr val="CBD9DE"/>
        </a:accent5>
        <a:accent6>
          <a:srgbClr val="8AB9E7"/>
        </a:accent6>
        <a:hlink>
          <a:srgbClr val="009999"/>
        </a:hlink>
        <a:folHlink>
          <a:srgbClr val="CCCCFF"/>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FFFFFF"/>
        </a:lt2>
        <a:accent1>
          <a:srgbClr val="969696"/>
        </a:accent1>
        <a:accent2>
          <a:srgbClr val="EAEAEA"/>
        </a:accent2>
        <a:accent3>
          <a:srgbClr val="FFFFFF"/>
        </a:accent3>
        <a:accent4>
          <a:srgbClr val="000000"/>
        </a:accent4>
        <a:accent5>
          <a:srgbClr val="C9C9C9"/>
        </a:accent5>
        <a:accent6>
          <a:srgbClr val="D4D4D4"/>
        </a:accent6>
        <a:hlink>
          <a:srgbClr val="5F5F5F"/>
        </a:hlink>
        <a:folHlink>
          <a:srgbClr val="CBCBCB"/>
        </a:folHlink>
      </a:clrScheme>
      <a:clrMap bg1="lt1" tx1="dk1" bg2="lt2" tx2="dk2" accent1="accent1" accent2="accent2" accent3="accent3" accent4="accent4" accent5="accent5" accent6="accent6" hlink="hlink" folHlink="folHlink"/>
    </a:extraClrScheme>
    <a:extraClrScheme>
      <a:clrScheme name="Office Theme 4">
        <a:dk1>
          <a:srgbClr val="003300"/>
        </a:dk1>
        <a:lt1>
          <a:srgbClr val="FFFFFF"/>
        </a:lt1>
        <a:dk2>
          <a:srgbClr val="336600"/>
        </a:dk2>
        <a:lt2>
          <a:srgbClr val="FFCC66"/>
        </a:lt2>
        <a:accent1>
          <a:srgbClr val="996633"/>
        </a:accent1>
        <a:accent2>
          <a:srgbClr val="0099CC"/>
        </a:accent2>
        <a:accent3>
          <a:srgbClr val="ADB8AA"/>
        </a:accent3>
        <a:accent4>
          <a:srgbClr val="DADADA"/>
        </a:accent4>
        <a:accent5>
          <a:srgbClr val="CAB8AD"/>
        </a:accent5>
        <a:accent6>
          <a:srgbClr val="008AB9"/>
        </a:accent6>
        <a:hlink>
          <a:srgbClr val="FF9933"/>
        </a:hlink>
        <a:folHlink>
          <a:srgbClr val="009900"/>
        </a:folHlink>
      </a:clrScheme>
      <a:clrMap bg1="dk2" tx1="lt1" bg2="dk1" tx2="lt2" accent1="accent1" accent2="accent2" accent3="accent3" accent4="accent4" accent5="accent5" accent6="accent6" hlink="hlink" folHlink="folHlink"/>
    </a:extraClrScheme>
    <a:extraClrScheme>
      <a:clrScheme name="Office Theme 5">
        <a:dk1>
          <a:srgbClr val="100000"/>
        </a:dk1>
        <a:lt1>
          <a:srgbClr val="FFFFFF"/>
        </a:lt1>
        <a:dk2>
          <a:srgbClr val="800000"/>
        </a:dk2>
        <a:lt2>
          <a:srgbClr val="FFCC66"/>
        </a:lt2>
        <a:accent1>
          <a:srgbClr val="003366"/>
        </a:accent1>
        <a:accent2>
          <a:srgbClr val="996633"/>
        </a:accent2>
        <a:accent3>
          <a:srgbClr val="C0AAAA"/>
        </a:accent3>
        <a:accent4>
          <a:srgbClr val="DADADA"/>
        </a:accent4>
        <a:accent5>
          <a:srgbClr val="AAADB8"/>
        </a:accent5>
        <a:accent6>
          <a:srgbClr val="8A5C2D"/>
        </a:accent6>
        <a:hlink>
          <a:srgbClr val="336699"/>
        </a:hlink>
        <a:folHlink>
          <a:srgbClr val="CC3300"/>
        </a:folHlink>
      </a:clrScheme>
      <a:clrMap bg1="dk2" tx1="lt1" bg2="dk1" tx2="lt2" accent1="accent1" accent2="accent2" accent3="accent3" accent4="accent4" accent5="accent5" accent6="accent6" hlink="hlink" folHlink="folHlink"/>
    </a:extraClrScheme>
    <a:extraClrScheme>
      <a:clrScheme name="Office Theme 6">
        <a:dk1>
          <a:srgbClr val="666633"/>
        </a:dk1>
        <a:lt1>
          <a:srgbClr val="FFFFFF"/>
        </a:lt1>
        <a:dk2>
          <a:srgbClr val="CC9900"/>
        </a:dk2>
        <a:lt2>
          <a:srgbClr val="DDDDDD"/>
        </a:lt2>
        <a:accent1>
          <a:srgbClr val="CC6600"/>
        </a:accent1>
        <a:accent2>
          <a:srgbClr val="996633"/>
        </a:accent2>
        <a:accent3>
          <a:srgbClr val="E2CAAA"/>
        </a:accent3>
        <a:accent4>
          <a:srgbClr val="DADADA"/>
        </a:accent4>
        <a:accent5>
          <a:srgbClr val="E2B8AA"/>
        </a:accent5>
        <a:accent6>
          <a:srgbClr val="8A5C2D"/>
        </a:accent6>
        <a:hlink>
          <a:srgbClr val="663300"/>
        </a:hlink>
        <a:folHlink>
          <a:srgbClr val="CC33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OOFile" ma:contentTypeID="0x0101006025706CF4CD034688BEBAE97A2E701D020200C3831ACA17D8814887A164412888521E" ma:contentTypeVersion="7" ma:contentTypeDescription="Create a new document." ma:contentTypeScope="" ma:versionID="ed1fea5d08807278759d338940aa9e8f">
  <xsd:schema xmlns:xsd="http://www.w3.org/2001/XMLSchema" xmlns:xs="http://www.w3.org/2001/XMLSchema" xmlns:p="http://schemas.microsoft.com/office/2006/metadata/properties" xmlns:ns2="145c5697-5eb5-440b-b2f1-a8273fb59250" targetNamespace="http://schemas.microsoft.com/office/2006/metadata/properties" ma:root="true" ma:fieldsID="174e4b03d57b3d621fa064bbab783e99" ns2:_="">
    <xsd:import namespace="145c5697-5eb5-440b-b2f1-a8273fb59250"/>
    <xsd:element name="properties">
      <xsd:complexType>
        <xsd:sequence>
          <xsd:element name="documentManagement">
            <xsd:complexType>
              <xsd:all>
                <xsd:element ref="ns2:AssetId" minOccurs="0"/>
                <xsd:element ref="ns2:AuthoringAssetId" minOccurs="0"/>
                <xsd:element ref="ns2:AssetType" minOccurs="0"/>
                <xsd:element ref="ns2:Markets" minOccurs="0"/>
                <xsd:element ref="ns2:NumericAssetId" minOccurs="0"/>
                <xsd:element ref="ns2:AppV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5c5697-5eb5-440b-b2f1-a8273fb59250" elementFormDefault="qualified">
    <xsd:import namespace="http://schemas.microsoft.com/office/2006/documentManagement/types"/>
    <xsd:import namespace="http://schemas.microsoft.com/office/infopath/2007/PartnerControls"/>
    <xsd:element name="AssetId" ma:index="8" nillable="true" ma:displayName="AssetId" ma:indexed="true" ma:internalName="AssetId" ma:readOnly="false">
      <xsd:simpleType>
        <xsd:restriction base="dms:Text"/>
      </xsd:simpleType>
    </xsd:element>
    <xsd:element name="AuthoringAssetId" ma:index="9" nillable="true" ma:displayName="AuthoringAssetId" ma:indexed="true" ma:internalName="AuthoringAssetId" ma:readOnly="false">
      <xsd:simpleType>
        <xsd:restriction base="dms:Text"/>
      </xsd:simpleType>
    </xsd:element>
    <xsd:element name="AssetType" ma:index="10" nillable="true" ma:displayName="AssetType" ma:internalName="AssetType" ma:readOnly="false">
      <xsd:simpleType>
        <xsd:restriction base="dms:Text"/>
      </xsd:simpleType>
    </xsd:element>
    <xsd:element name="Markets" ma:index="11" nillable="true" ma:displayName="Markets" ma:internalName="Markets" ma:readOnly="false">
      <xsd:simpleType>
        <xsd:restriction base="dms:Text"/>
      </xsd:simpleType>
    </xsd:element>
    <xsd:element name="NumericAssetId" ma:index="12" nillable="true" ma:displayName="NumericAssetId" ma:indexed="true" ma:internalName="NumericAssetId" ma:readOnly="false">
      <xsd:simpleType>
        <xsd:restriction base="dms:Unknown"/>
      </xsd:simpleType>
    </xsd:element>
    <xsd:element name="AppVer" ma:index="13" nillable="true" ma:displayName="AppVer" ma:internalName="AppVer"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LongProperties xmlns="http://schemas.microsoft.com/office/2006/metadata/long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documentManagement>
    <NumericAssetId xmlns="145c5697-5eb5-440b-b2f1-a8273fb59250" xsi:nil="true"/>
    <AssetType xmlns="145c5697-5eb5-440b-b2f1-a8273fb59250">TP</AssetType>
    <Markets xmlns="145c5697-5eb5-440b-b2f1-a8273fb59250">en-us</Markets>
    <AppVer xmlns="145c5697-5eb5-440b-b2f1-a8273fb59250" xsi:nil="true"/>
    <AuthoringAssetId xmlns="145c5697-5eb5-440b-b2f1-a8273fb59250">TP001018455</AuthoringAssetId>
    <AssetId xmlns="145c5697-5eb5-440b-b2f1-a8273fb59250">TS001018455</AssetId>
  </documentManagement>
</p:properties>
</file>

<file path=customXml/itemProps1.xml><?xml version="1.0" encoding="utf-8"?>
<ds:datastoreItem xmlns:ds="http://schemas.openxmlformats.org/officeDocument/2006/customXml" ds:itemID="{AC9708BC-E548-45DC-9295-3F6611891C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5c5697-5eb5-440b-b2f1-a8273fb592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42ACB526-9FFC-4141-96E5-E55FD367C275}">
  <ds:schemaRefs>
    <ds:schemaRef ds:uri="http://schemas.microsoft.com/office/2006/metadata/longProperties"/>
  </ds:schemaRefs>
</ds:datastoreItem>
</file>

<file path=customXml/itemProps3.xml><?xml version="1.0" encoding="utf-8"?>
<ds:datastoreItem xmlns:ds="http://schemas.openxmlformats.org/officeDocument/2006/customXml" ds:itemID="{C2F81A6D-2DB7-4035-832B-AD213607C59C}">
  <ds:schemaRefs>
    <ds:schemaRef ds:uri="http://schemas.microsoft.com/sharepoint/v3/contenttype/forms"/>
  </ds:schemaRefs>
</ds:datastoreItem>
</file>

<file path=customXml/itemProps4.xml><?xml version="1.0" encoding="utf-8"?>
<ds:datastoreItem xmlns:ds="http://schemas.openxmlformats.org/officeDocument/2006/customXml" ds:itemID="{117F933C-FDA6-4625-AEBB-4012946D7C14}">
  <ds:schemaRefs>
    <ds:schemaRef ds:uri="http://schemas.microsoft.com/office/2006/metadata/properties"/>
    <ds:schemaRef ds:uri="145c5697-5eb5-440b-b2f1-a8273fb59250"/>
  </ds:schemaRefs>
</ds:datastoreItem>
</file>

<file path=docProps/app.xml><?xml version="1.0" encoding="utf-8"?>
<Properties xmlns="http://schemas.openxmlformats.org/officeDocument/2006/extended-properties" xmlns:vt="http://schemas.openxmlformats.org/officeDocument/2006/docPropsVTypes">
  <Template>TS001018455</Template>
  <TotalTime>255</TotalTime>
  <Words>1038</Words>
  <Application>Microsoft Office PowerPoint</Application>
  <PresentationFormat>On-screen Show (4:3)</PresentationFormat>
  <Paragraphs>122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TS001018455</vt:lpstr>
      <vt:lpstr>MEDIA  PUBLIC RELATIONS</vt:lpstr>
      <vt:lpstr>MEDIA DI LUAR PUBLIC RELATIONS</vt:lpstr>
      <vt:lpstr>PowerPoint Presentation</vt:lpstr>
      <vt:lpstr>PowerPoint Presentation</vt:lpstr>
      <vt:lpstr>PowerPoint Presentation</vt:lpstr>
      <vt:lpstr>PowerPoint Presentation</vt:lpstr>
      <vt:lpstr>MEDIA YANG DIBUAT PUBLIC RELATIONS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MEDIA SOSIAL ONLINE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PUBLIC RELATIONS</dc:title>
  <dc:creator>lulu</dc:creator>
  <cp:lastModifiedBy>Valued Acer Customer</cp:lastModifiedBy>
  <cp:revision>31</cp:revision>
  <cp:lastPrinted>1601-01-01T00:00:00Z</cp:lastPrinted>
  <dcterms:created xsi:type="dcterms:W3CDTF">2013-07-23T04:14:37Z</dcterms:created>
  <dcterms:modified xsi:type="dcterms:W3CDTF">2013-11-16T04:51:23Z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arkets">
    <vt:lpwstr>en-us</vt:lpwstr>
  </property>
  <property fmtid="{D5CDD505-2E9C-101B-9397-08002B2CF9AE}" pid="3" name="AssetType">
    <vt:lpwstr>TP</vt:lpwstr>
  </property>
  <property fmtid="{D5CDD505-2E9C-101B-9397-08002B2CF9AE}" pid="4" name="BugNumber">
    <vt:lpwstr>498506L</vt:lpwstr>
  </property>
  <property fmtid="{D5CDD505-2E9C-101B-9397-08002B2CF9AE}" pid="5" name="TPInstallLocation">
    <vt:lpwstr>{My Templates}</vt:lpwstr>
  </property>
  <property fmtid="{D5CDD505-2E9C-101B-9397-08002B2CF9AE}" pid="6" name="PrimaryImageGen">
    <vt:lpwstr>1</vt:lpwstr>
  </property>
  <property fmtid="{D5CDD505-2E9C-101B-9397-08002B2CF9AE}" pid="7" name="display_urn:schemas-microsoft-com:office:office#APAuthor">
    <vt:lpwstr>REDMOND\cynvey</vt:lpwstr>
  </property>
  <property fmtid="{D5CDD505-2E9C-101B-9397-08002B2CF9AE}" pid="8" name="APAuthor">
    <vt:lpwstr>191</vt:lpwstr>
  </property>
  <property fmtid="{D5CDD505-2E9C-101B-9397-08002B2CF9AE}" pid="9" name="Milestone">
    <vt:lpwstr>Continuous</vt:lpwstr>
  </property>
  <property fmtid="{D5CDD505-2E9C-101B-9397-08002B2CF9AE}" pid="10" name="TPAppVersion">
    <vt:lpwstr>11</vt:lpwstr>
  </property>
  <property fmtid="{D5CDD505-2E9C-101B-9397-08002B2CF9AE}" pid="11" name="TPCommandLine">
    <vt:lpwstr>{PP} /n {FilePath}</vt:lpwstr>
  </property>
  <property fmtid="{D5CDD505-2E9C-101B-9397-08002B2CF9AE}" pid="12" name="AssetId">
    <vt:lpwstr>TS001018455</vt:lpwstr>
  </property>
  <property fmtid="{D5CDD505-2E9C-101B-9397-08002B2CF9AE}" pid="13" name="IsSearchable">
    <vt:lpwstr>0</vt:lpwstr>
  </property>
  <property fmtid="{D5CDD505-2E9C-101B-9397-08002B2CF9AE}" pid="14" name="NumericId">
    <vt:lpwstr>-1.00000000000000</vt:lpwstr>
  </property>
  <property fmtid="{D5CDD505-2E9C-101B-9397-08002B2CF9AE}" pid="15" name="PublishTargets">
    <vt:lpwstr>OfficeOnline</vt:lpwstr>
  </property>
  <property fmtid="{D5CDD505-2E9C-101B-9397-08002B2CF9AE}" pid="16" name="TPLaunchHelpLinkType">
    <vt:lpwstr>Template</vt:lpwstr>
  </property>
  <property fmtid="{D5CDD505-2E9C-101B-9397-08002B2CF9AE}" pid="17" name="TPFriendlyName">
    <vt:lpwstr>Presentation for project post-mortem</vt:lpwstr>
  </property>
  <property fmtid="{D5CDD505-2E9C-101B-9397-08002B2CF9AE}" pid="18" name="display_urn:schemas-microsoft-com:office:office#APEditor">
    <vt:lpwstr>REDMOND\v-luannv</vt:lpwstr>
  </property>
  <property fmtid="{D5CDD505-2E9C-101B-9397-08002B2CF9AE}" pid="19" name="APEditor">
    <vt:lpwstr>92</vt:lpwstr>
  </property>
  <property fmtid="{D5CDD505-2E9C-101B-9397-08002B2CF9AE}" pid="20" name="Provider">
    <vt:lpwstr>EY006220130</vt:lpwstr>
  </property>
  <property fmtid="{D5CDD505-2E9C-101B-9397-08002B2CF9AE}" pid="21" name="SourceTitle">
    <vt:lpwstr>Presentation for project post-mortem</vt:lpwstr>
  </property>
  <property fmtid="{D5CDD505-2E9C-101B-9397-08002B2CF9AE}" pid="22" name="TPApplication">
    <vt:lpwstr>PowerPoint</vt:lpwstr>
  </property>
  <property fmtid="{D5CDD505-2E9C-101B-9397-08002B2CF9AE}" pid="23" name="TPLaunchHelpLink">
    <vt:lpwstr/>
  </property>
  <property fmtid="{D5CDD505-2E9C-101B-9397-08002B2CF9AE}" pid="24" name="OpenTemplate">
    <vt:lpwstr>1</vt:lpwstr>
  </property>
  <property fmtid="{D5CDD505-2E9C-101B-9397-08002B2CF9AE}" pid="25" name="UACurrentWords">
    <vt:lpwstr>0</vt:lpwstr>
  </property>
  <property fmtid="{D5CDD505-2E9C-101B-9397-08002B2CF9AE}" pid="26" name="UALocRecommendation">
    <vt:lpwstr>Localize</vt:lpwstr>
  </property>
  <property fmtid="{D5CDD505-2E9C-101B-9397-08002B2CF9AE}" pid="27" name="Applications">
    <vt:lpwstr>184;#Office 2000;#182;#Office XP;#64;#PowerPoint 2003;#65;#Microsoft Office PowerPoint 2007;#79;#Template 12</vt:lpwstr>
  </property>
  <property fmtid="{D5CDD505-2E9C-101B-9397-08002B2CF9AE}" pid="28" name="TemplateStatus">
    <vt:lpwstr>Complete</vt:lpwstr>
  </property>
  <property fmtid="{D5CDD505-2E9C-101B-9397-08002B2CF9AE}" pid="29" name="ContentTypeId">
    <vt:lpwstr>0x0101006025706CF4CD034688BEBAE97A2E701D020200C3831ACA17D8814887A164412888521E</vt:lpwstr>
  </property>
  <property fmtid="{D5CDD505-2E9C-101B-9397-08002B2CF9AE}" pid="30" name="IsDeleted">
    <vt:lpwstr>0</vt:lpwstr>
  </property>
  <property fmtid="{D5CDD505-2E9C-101B-9397-08002B2CF9AE}" pid="31" name="ShowIn">
    <vt:lpwstr>Show everywhere</vt:lpwstr>
  </property>
  <property fmtid="{D5CDD505-2E9C-101B-9397-08002B2CF9AE}" pid="32" name="UANotes">
    <vt:lpwstr>LEGACY FROM TOW. Assigned to Luann for retrofit pass</vt:lpwstr>
  </property>
  <property fmtid="{D5CDD505-2E9C-101B-9397-08002B2CF9AE}" pid="33" name="PublishStatusLookup">
    <vt:lpwstr>258842</vt:lpwstr>
  </property>
  <property fmtid="{D5CDD505-2E9C-101B-9397-08002B2CF9AE}" pid="34" name="TPClientViewer">
    <vt:lpwstr>Microsoft Office PowerPoint</vt:lpwstr>
  </property>
  <property fmtid="{D5CDD505-2E9C-101B-9397-08002B2CF9AE}" pid="35" name="TPComponent">
    <vt:lpwstr>PPTFiles</vt:lpwstr>
  </property>
  <property fmtid="{D5CDD505-2E9C-101B-9397-08002B2CF9AE}" pid="36" name="TPNamespace">
    <vt:lpwstr>POWERPNT</vt:lpwstr>
  </property>
  <property fmtid="{D5CDD505-2E9C-101B-9397-08002B2CF9AE}" pid="37" name="APTrustLevel">
    <vt:lpwstr>1.00000000000000</vt:lpwstr>
  </property>
  <property fmtid="{D5CDD505-2E9C-101B-9397-08002B2CF9AE}" pid="38" name="TrustLevel">
    <vt:lpwstr>Microsoft Managed Content</vt:lpwstr>
  </property>
  <property fmtid="{D5CDD505-2E9C-101B-9397-08002B2CF9AE}" pid="39" name="Content Type">
    <vt:lpwstr>OOFile</vt:lpwstr>
  </property>
  <property fmtid="{D5CDD505-2E9C-101B-9397-08002B2CF9AE}" pid="40" name="AuthoringAssetId">
    <vt:lpwstr>TP001018455</vt:lpwstr>
  </property>
  <property fmtid="{D5CDD505-2E9C-101B-9397-08002B2CF9AE}" pid="41" name="NumericAssetId">
    <vt:lpwstr/>
  </property>
  <property fmtid="{D5CDD505-2E9C-101B-9397-08002B2CF9AE}" pid="42" name="AppVer">
    <vt:lpwstr/>
  </property>
</Properties>
</file>