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63" r:id="rId5"/>
    <p:sldId id="259" r:id="rId6"/>
    <p:sldId id="265" r:id="rId7"/>
    <p:sldId id="260" r:id="rId8"/>
    <p:sldId id="264" r:id="rId9"/>
    <p:sldId id="261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06E21-E97A-4D20-9F6C-6466356049ED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D3BBD-4864-47F0-BDB8-A13D6348B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2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DE5C-7551-4FB6-9A18-A0BB9642A6F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124EE-7FC6-45F6-B755-4FBAB17B9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9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161250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268558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882962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549396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470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267728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751443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031908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6571" y="0"/>
            <a:ext cx="1059542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779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853397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555851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" y="52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90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1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1"/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493988" y="-54"/>
            <a:ext cx="97536" cy="6858054"/>
          </a:xfrm>
          <a:prstGeom prst="rect">
            <a:avLst/>
          </a:prstGeom>
          <a:solidFill>
            <a:schemeClr val="bg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ltGray">
          <a:xfrm>
            <a:off x="-9068" y="12163"/>
            <a:ext cx="1465263" cy="685641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  <a:ex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pic>
        <p:nvPicPr>
          <p:cNvPr id="36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9800" y="12163"/>
            <a:ext cx="1463040" cy="14986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7" name="Freeform 4"/>
          <p:cNvSpPr>
            <a:spLocks/>
          </p:cNvSpPr>
          <p:nvPr/>
        </p:nvSpPr>
        <p:spPr bwMode="ltGray">
          <a:xfrm>
            <a:off x="17127" y="1697038"/>
            <a:ext cx="1412875" cy="1454150"/>
          </a:xfrm>
          <a:custGeom>
            <a:avLst/>
            <a:gdLst>
              <a:gd name="T0" fmla="*/ 307 w 890"/>
              <a:gd name="T1" fmla="*/ 292 h 916"/>
              <a:gd name="T2" fmla="*/ 307 w 890"/>
              <a:gd name="T3" fmla="*/ 234 h 916"/>
              <a:gd name="T4" fmla="*/ 261 w 890"/>
              <a:gd name="T5" fmla="*/ 159 h 916"/>
              <a:gd name="T6" fmla="*/ 247 w 890"/>
              <a:gd name="T7" fmla="*/ 91 h 916"/>
              <a:gd name="T8" fmla="*/ 225 w 890"/>
              <a:gd name="T9" fmla="*/ 24 h 916"/>
              <a:gd name="T10" fmla="*/ 259 w 890"/>
              <a:gd name="T11" fmla="*/ 21 h 916"/>
              <a:gd name="T12" fmla="*/ 298 w 890"/>
              <a:gd name="T13" fmla="*/ 82 h 916"/>
              <a:gd name="T14" fmla="*/ 322 w 890"/>
              <a:gd name="T15" fmla="*/ 118 h 916"/>
              <a:gd name="T16" fmla="*/ 358 w 890"/>
              <a:gd name="T17" fmla="*/ 180 h 916"/>
              <a:gd name="T18" fmla="*/ 406 w 890"/>
              <a:gd name="T19" fmla="*/ 240 h 916"/>
              <a:gd name="T20" fmla="*/ 505 w 890"/>
              <a:gd name="T21" fmla="*/ 184 h 916"/>
              <a:gd name="T22" fmla="*/ 514 w 890"/>
              <a:gd name="T23" fmla="*/ 118 h 916"/>
              <a:gd name="T24" fmla="*/ 552 w 890"/>
              <a:gd name="T25" fmla="*/ 69 h 916"/>
              <a:gd name="T26" fmla="*/ 589 w 890"/>
              <a:gd name="T27" fmla="*/ 13 h 916"/>
              <a:gd name="T28" fmla="*/ 615 w 890"/>
              <a:gd name="T29" fmla="*/ 16 h 916"/>
              <a:gd name="T30" fmla="*/ 600 w 890"/>
              <a:gd name="T31" fmla="*/ 49 h 916"/>
              <a:gd name="T32" fmla="*/ 592 w 890"/>
              <a:gd name="T33" fmla="*/ 124 h 916"/>
              <a:gd name="T34" fmla="*/ 574 w 890"/>
              <a:gd name="T35" fmla="*/ 186 h 916"/>
              <a:gd name="T36" fmla="*/ 568 w 890"/>
              <a:gd name="T37" fmla="*/ 282 h 916"/>
              <a:gd name="T38" fmla="*/ 645 w 890"/>
              <a:gd name="T39" fmla="*/ 325 h 916"/>
              <a:gd name="T40" fmla="*/ 720 w 890"/>
              <a:gd name="T41" fmla="*/ 277 h 916"/>
              <a:gd name="T42" fmla="*/ 816 w 890"/>
              <a:gd name="T43" fmla="*/ 253 h 916"/>
              <a:gd name="T44" fmla="*/ 861 w 890"/>
              <a:gd name="T45" fmla="*/ 279 h 916"/>
              <a:gd name="T46" fmla="*/ 796 w 890"/>
              <a:gd name="T47" fmla="*/ 324 h 916"/>
              <a:gd name="T48" fmla="*/ 735 w 890"/>
              <a:gd name="T49" fmla="*/ 352 h 916"/>
              <a:gd name="T50" fmla="*/ 669 w 890"/>
              <a:gd name="T51" fmla="*/ 409 h 916"/>
              <a:gd name="T52" fmla="*/ 673 w 890"/>
              <a:gd name="T53" fmla="*/ 510 h 916"/>
              <a:gd name="T54" fmla="*/ 751 w 890"/>
              <a:gd name="T55" fmla="*/ 535 h 916"/>
              <a:gd name="T56" fmla="*/ 819 w 890"/>
              <a:gd name="T57" fmla="*/ 577 h 916"/>
              <a:gd name="T58" fmla="*/ 874 w 890"/>
              <a:gd name="T59" fmla="*/ 606 h 916"/>
              <a:gd name="T60" fmla="*/ 867 w 890"/>
              <a:gd name="T61" fmla="*/ 637 h 916"/>
              <a:gd name="T62" fmla="*/ 807 w 890"/>
              <a:gd name="T63" fmla="*/ 618 h 916"/>
              <a:gd name="T64" fmla="*/ 736 w 890"/>
              <a:gd name="T65" fmla="*/ 592 h 916"/>
              <a:gd name="T66" fmla="*/ 615 w 890"/>
              <a:gd name="T67" fmla="*/ 588 h 916"/>
              <a:gd name="T68" fmla="*/ 576 w 890"/>
              <a:gd name="T69" fmla="*/ 628 h 916"/>
              <a:gd name="T70" fmla="*/ 618 w 890"/>
              <a:gd name="T71" fmla="*/ 723 h 916"/>
              <a:gd name="T72" fmla="*/ 640 w 890"/>
              <a:gd name="T73" fmla="*/ 807 h 916"/>
              <a:gd name="T74" fmla="*/ 664 w 890"/>
              <a:gd name="T75" fmla="*/ 889 h 916"/>
              <a:gd name="T76" fmla="*/ 624 w 890"/>
              <a:gd name="T77" fmla="*/ 870 h 916"/>
              <a:gd name="T78" fmla="*/ 568 w 890"/>
              <a:gd name="T79" fmla="*/ 789 h 916"/>
              <a:gd name="T80" fmla="*/ 513 w 890"/>
              <a:gd name="T81" fmla="*/ 708 h 916"/>
              <a:gd name="T82" fmla="*/ 390 w 890"/>
              <a:gd name="T83" fmla="*/ 730 h 916"/>
              <a:gd name="T84" fmla="*/ 339 w 890"/>
              <a:gd name="T85" fmla="*/ 838 h 916"/>
              <a:gd name="T86" fmla="*/ 285 w 890"/>
              <a:gd name="T87" fmla="*/ 915 h 916"/>
              <a:gd name="T88" fmla="*/ 276 w 890"/>
              <a:gd name="T89" fmla="*/ 867 h 916"/>
              <a:gd name="T90" fmla="*/ 298 w 890"/>
              <a:gd name="T91" fmla="*/ 766 h 916"/>
              <a:gd name="T92" fmla="*/ 324 w 890"/>
              <a:gd name="T93" fmla="*/ 664 h 916"/>
              <a:gd name="T94" fmla="*/ 283 w 890"/>
              <a:gd name="T95" fmla="*/ 583 h 916"/>
              <a:gd name="T96" fmla="*/ 201 w 890"/>
              <a:gd name="T97" fmla="*/ 619 h 916"/>
              <a:gd name="T98" fmla="*/ 88 w 890"/>
              <a:gd name="T99" fmla="*/ 655 h 916"/>
              <a:gd name="T100" fmla="*/ 16 w 890"/>
              <a:gd name="T101" fmla="*/ 655 h 916"/>
              <a:gd name="T102" fmla="*/ 94 w 890"/>
              <a:gd name="T103" fmla="*/ 606 h 916"/>
              <a:gd name="T104" fmla="*/ 162 w 890"/>
              <a:gd name="T105" fmla="*/ 567 h 916"/>
              <a:gd name="T106" fmla="*/ 247 w 890"/>
              <a:gd name="T107" fmla="*/ 504 h 916"/>
              <a:gd name="T108" fmla="*/ 190 w 890"/>
              <a:gd name="T109" fmla="*/ 390 h 916"/>
              <a:gd name="T110" fmla="*/ 81 w 890"/>
              <a:gd name="T111" fmla="*/ 355 h 916"/>
              <a:gd name="T112" fmla="*/ 3 w 890"/>
              <a:gd name="T113" fmla="*/ 307 h 916"/>
              <a:gd name="T114" fmla="*/ 39 w 890"/>
              <a:gd name="T115" fmla="*/ 286 h 916"/>
              <a:gd name="T116" fmla="*/ 115 w 890"/>
              <a:gd name="T117" fmla="*/ 306 h 916"/>
              <a:gd name="T118" fmla="*/ 226 w 890"/>
              <a:gd name="T119" fmla="*/ 327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ltGray">
          <a:xfrm>
            <a:off x="17127" y="3386138"/>
            <a:ext cx="1412875" cy="1454150"/>
          </a:xfrm>
          <a:custGeom>
            <a:avLst/>
            <a:gdLst>
              <a:gd name="T0" fmla="*/ 307 w 890"/>
              <a:gd name="T1" fmla="*/ 292 h 916"/>
              <a:gd name="T2" fmla="*/ 307 w 890"/>
              <a:gd name="T3" fmla="*/ 234 h 916"/>
              <a:gd name="T4" fmla="*/ 261 w 890"/>
              <a:gd name="T5" fmla="*/ 159 h 916"/>
              <a:gd name="T6" fmla="*/ 247 w 890"/>
              <a:gd name="T7" fmla="*/ 91 h 916"/>
              <a:gd name="T8" fmla="*/ 225 w 890"/>
              <a:gd name="T9" fmla="*/ 24 h 916"/>
              <a:gd name="T10" fmla="*/ 259 w 890"/>
              <a:gd name="T11" fmla="*/ 21 h 916"/>
              <a:gd name="T12" fmla="*/ 298 w 890"/>
              <a:gd name="T13" fmla="*/ 82 h 916"/>
              <a:gd name="T14" fmla="*/ 322 w 890"/>
              <a:gd name="T15" fmla="*/ 118 h 916"/>
              <a:gd name="T16" fmla="*/ 358 w 890"/>
              <a:gd name="T17" fmla="*/ 180 h 916"/>
              <a:gd name="T18" fmla="*/ 406 w 890"/>
              <a:gd name="T19" fmla="*/ 240 h 916"/>
              <a:gd name="T20" fmla="*/ 505 w 890"/>
              <a:gd name="T21" fmla="*/ 184 h 916"/>
              <a:gd name="T22" fmla="*/ 514 w 890"/>
              <a:gd name="T23" fmla="*/ 118 h 916"/>
              <a:gd name="T24" fmla="*/ 552 w 890"/>
              <a:gd name="T25" fmla="*/ 69 h 916"/>
              <a:gd name="T26" fmla="*/ 589 w 890"/>
              <a:gd name="T27" fmla="*/ 13 h 916"/>
              <a:gd name="T28" fmla="*/ 615 w 890"/>
              <a:gd name="T29" fmla="*/ 16 h 916"/>
              <a:gd name="T30" fmla="*/ 600 w 890"/>
              <a:gd name="T31" fmla="*/ 49 h 916"/>
              <a:gd name="T32" fmla="*/ 592 w 890"/>
              <a:gd name="T33" fmla="*/ 124 h 916"/>
              <a:gd name="T34" fmla="*/ 574 w 890"/>
              <a:gd name="T35" fmla="*/ 186 h 916"/>
              <a:gd name="T36" fmla="*/ 568 w 890"/>
              <a:gd name="T37" fmla="*/ 282 h 916"/>
              <a:gd name="T38" fmla="*/ 645 w 890"/>
              <a:gd name="T39" fmla="*/ 325 h 916"/>
              <a:gd name="T40" fmla="*/ 720 w 890"/>
              <a:gd name="T41" fmla="*/ 277 h 916"/>
              <a:gd name="T42" fmla="*/ 816 w 890"/>
              <a:gd name="T43" fmla="*/ 253 h 916"/>
              <a:gd name="T44" fmla="*/ 861 w 890"/>
              <a:gd name="T45" fmla="*/ 279 h 916"/>
              <a:gd name="T46" fmla="*/ 796 w 890"/>
              <a:gd name="T47" fmla="*/ 324 h 916"/>
              <a:gd name="T48" fmla="*/ 735 w 890"/>
              <a:gd name="T49" fmla="*/ 352 h 916"/>
              <a:gd name="T50" fmla="*/ 669 w 890"/>
              <a:gd name="T51" fmla="*/ 409 h 916"/>
              <a:gd name="T52" fmla="*/ 673 w 890"/>
              <a:gd name="T53" fmla="*/ 510 h 916"/>
              <a:gd name="T54" fmla="*/ 751 w 890"/>
              <a:gd name="T55" fmla="*/ 535 h 916"/>
              <a:gd name="T56" fmla="*/ 819 w 890"/>
              <a:gd name="T57" fmla="*/ 577 h 916"/>
              <a:gd name="T58" fmla="*/ 874 w 890"/>
              <a:gd name="T59" fmla="*/ 606 h 916"/>
              <a:gd name="T60" fmla="*/ 867 w 890"/>
              <a:gd name="T61" fmla="*/ 637 h 916"/>
              <a:gd name="T62" fmla="*/ 807 w 890"/>
              <a:gd name="T63" fmla="*/ 618 h 916"/>
              <a:gd name="T64" fmla="*/ 736 w 890"/>
              <a:gd name="T65" fmla="*/ 592 h 916"/>
              <a:gd name="T66" fmla="*/ 615 w 890"/>
              <a:gd name="T67" fmla="*/ 588 h 916"/>
              <a:gd name="T68" fmla="*/ 576 w 890"/>
              <a:gd name="T69" fmla="*/ 628 h 916"/>
              <a:gd name="T70" fmla="*/ 618 w 890"/>
              <a:gd name="T71" fmla="*/ 723 h 916"/>
              <a:gd name="T72" fmla="*/ 640 w 890"/>
              <a:gd name="T73" fmla="*/ 807 h 916"/>
              <a:gd name="T74" fmla="*/ 664 w 890"/>
              <a:gd name="T75" fmla="*/ 889 h 916"/>
              <a:gd name="T76" fmla="*/ 624 w 890"/>
              <a:gd name="T77" fmla="*/ 870 h 916"/>
              <a:gd name="T78" fmla="*/ 568 w 890"/>
              <a:gd name="T79" fmla="*/ 789 h 916"/>
              <a:gd name="T80" fmla="*/ 513 w 890"/>
              <a:gd name="T81" fmla="*/ 708 h 916"/>
              <a:gd name="T82" fmla="*/ 390 w 890"/>
              <a:gd name="T83" fmla="*/ 730 h 916"/>
              <a:gd name="T84" fmla="*/ 339 w 890"/>
              <a:gd name="T85" fmla="*/ 838 h 916"/>
              <a:gd name="T86" fmla="*/ 285 w 890"/>
              <a:gd name="T87" fmla="*/ 915 h 916"/>
              <a:gd name="T88" fmla="*/ 276 w 890"/>
              <a:gd name="T89" fmla="*/ 867 h 916"/>
              <a:gd name="T90" fmla="*/ 298 w 890"/>
              <a:gd name="T91" fmla="*/ 766 h 916"/>
              <a:gd name="T92" fmla="*/ 324 w 890"/>
              <a:gd name="T93" fmla="*/ 664 h 916"/>
              <a:gd name="T94" fmla="*/ 283 w 890"/>
              <a:gd name="T95" fmla="*/ 583 h 916"/>
              <a:gd name="T96" fmla="*/ 201 w 890"/>
              <a:gd name="T97" fmla="*/ 619 h 916"/>
              <a:gd name="T98" fmla="*/ 88 w 890"/>
              <a:gd name="T99" fmla="*/ 655 h 916"/>
              <a:gd name="T100" fmla="*/ 16 w 890"/>
              <a:gd name="T101" fmla="*/ 655 h 916"/>
              <a:gd name="T102" fmla="*/ 94 w 890"/>
              <a:gd name="T103" fmla="*/ 606 h 916"/>
              <a:gd name="T104" fmla="*/ 162 w 890"/>
              <a:gd name="T105" fmla="*/ 567 h 916"/>
              <a:gd name="T106" fmla="*/ 247 w 890"/>
              <a:gd name="T107" fmla="*/ 504 h 916"/>
              <a:gd name="T108" fmla="*/ 190 w 890"/>
              <a:gd name="T109" fmla="*/ 390 h 916"/>
              <a:gd name="T110" fmla="*/ 81 w 890"/>
              <a:gd name="T111" fmla="*/ 355 h 916"/>
              <a:gd name="T112" fmla="*/ 3 w 890"/>
              <a:gd name="T113" fmla="*/ 307 h 916"/>
              <a:gd name="T114" fmla="*/ 39 w 890"/>
              <a:gd name="T115" fmla="*/ 286 h 916"/>
              <a:gd name="T116" fmla="*/ 115 w 890"/>
              <a:gd name="T117" fmla="*/ 306 h 916"/>
              <a:gd name="T118" fmla="*/ 226 w 890"/>
              <a:gd name="T119" fmla="*/ 327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9" name="Freeform 6"/>
          <p:cNvSpPr>
            <a:spLocks/>
          </p:cNvSpPr>
          <p:nvPr/>
        </p:nvSpPr>
        <p:spPr bwMode="ltGray">
          <a:xfrm>
            <a:off x="17127" y="5089525"/>
            <a:ext cx="1412875" cy="1454150"/>
          </a:xfrm>
          <a:custGeom>
            <a:avLst/>
            <a:gdLst>
              <a:gd name="T0" fmla="*/ 307 w 890"/>
              <a:gd name="T1" fmla="*/ 292 h 916"/>
              <a:gd name="T2" fmla="*/ 307 w 890"/>
              <a:gd name="T3" fmla="*/ 234 h 916"/>
              <a:gd name="T4" fmla="*/ 261 w 890"/>
              <a:gd name="T5" fmla="*/ 159 h 916"/>
              <a:gd name="T6" fmla="*/ 247 w 890"/>
              <a:gd name="T7" fmla="*/ 91 h 916"/>
              <a:gd name="T8" fmla="*/ 225 w 890"/>
              <a:gd name="T9" fmla="*/ 24 h 916"/>
              <a:gd name="T10" fmla="*/ 259 w 890"/>
              <a:gd name="T11" fmla="*/ 21 h 916"/>
              <a:gd name="T12" fmla="*/ 298 w 890"/>
              <a:gd name="T13" fmla="*/ 82 h 916"/>
              <a:gd name="T14" fmla="*/ 322 w 890"/>
              <a:gd name="T15" fmla="*/ 118 h 916"/>
              <a:gd name="T16" fmla="*/ 358 w 890"/>
              <a:gd name="T17" fmla="*/ 180 h 916"/>
              <a:gd name="T18" fmla="*/ 406 w 890"/>
              <a:gd name="T19" fmla="*/ 240 h 916"/>
              <a:gd name="T20" fmla="*/ 505 w 890"/>
              <a:gd name="T21" fmla="*/ 184 h 916"/>
              <a:gd name="T22" fmla="*/ 514 w 890"/>
              <a:gd name="T23" fmla="*/ 118 h 916"/>
              <a:gd name="T24" fmla="*/ 552 w 890"/>
              <a:gd name="T25" fmla="*/ 69 h 916"/>
              <a:gd name="T26" fmla="*/ 589 w 890"/>
              <a:gd name="T27" fmla="*/ 13 h 916"/>
              <a:gd name="T28" fmla="*/ 615 w 890"/>
              <a:gd name="T29" fmla="*/ 16 h 916"/>
              <a:gd name="T30" fmla="*/ 600 w 890"/>
              <a:gd name="T31" fmla="*/ 49 h 916"/>
              <a:gd name="T32" fmla="*/ 592 w 890"/>
              <a:gd name="T33" fmla="*/ 124 h 916"/>
              <a:gd name="T34" fmla="*/ 574 w 890"/>
              <a:gd name="T35" fmla="*/ 186 h 916"/>
              <a:gd name="T36" fmla="*/ 568 w 890"/>
              <a:gd name="T37" fmla="*/ 282 h 916"/>
              <a:gd name="T38" fmla="*/ 645 w 890"/>
              <a:gd name="T39" fmla="*/ 325 h 916"/>
              <a:gd name="T40" fmla="*/ 720 w 890"/>
              <a:gd name="T41" fmla="*/ 277 h 916"/>
              <a:gd name="T42" fmla="*/ 816 w 890"/>
              <a:gd name="T43" fmla="*/ 253 h 916"/>
              <a:gd name="T44" fmla="*/ 861 w 890"/>
              <a:gd name="T45" fmla="*/ 279 h 916"/>
              <a:gd name="T46" fmla="*/ 796 w 890"/>
              <a:gd name="T47" fmla="*/ 324 h 916"/>
              <a:gd name="T48" fmla="*/ 735 w 890"/>
              <a:gd name="T49" fmla="*/ 352 h 916"/>
              <a:gd name="T50" fmla="*/ 669 w 890"/>
              <a:gd name="T51" fmla="*/ 409 h 916"/>
              <a:gd name="T52" fmla="*/ 673 w 890"/>
              <a:gd name="T53" fmla="*/ 510 h 916"/>
              <a:gd name="T54" fmla="*/ 751 w 890"/>
              <a:gd name="T55" fmla="*/ 535 h 916"/>
              <a:gd name="T56" fmla="*/ 819 w 890"/>
              <a:gd name="T57" fmla="*/ 577 h 916"/>
              <a:gd name="T58" fmla="*/ 874 w 890"/>
              <a:gd name="T59" fmla="*/ 606 h 916"/>
              <a:gd name="T60" fmla="*/ 867 w 890"/>
              <a:gd name="T61" fmla="*/ 637 h 916"/>
              <a:gd name="T62" fmla="*/ 807 w 890"/>
              <a:gd name="T63" fmla="*/ 618 h 916"/>
              <a:gd name="T64" fmla="*/ 736 w 890"/>
              <a:gd name="T65" fmla="*/ 592 h 916"/>
              <a:gd name="T66" fmla="*/ 615 w 890"/>
              <a:gd name="T67" fmla="*/ 588 h 916"/>
              <a:gd name="T68" fmla="*/ 576 w 890"/>
              <a:gd name="T69" fmla="*/ 628 h 916"/>
              <a:gd name="T70" fmla="*/ 618 w 890"/>
              <a:gd name="T71" fmla="*/ 723 h 916"/>
              <a:gd name="T72" fmla="*/ 640 w 890"/>
              <a:gd name="T73" fmla="*/ 807 h 916"/>
              <a:gd name="T74" fmla="*/ 664 w 890"/>
              <a:gd name="T75" fmla="*/ 889 h 916"/>
              <a:gd name="T76" fmla="*/ 624 w 890"/>
              <a:gd name="T77" fmla="*/ 870 h 916"/>
              <a:gd name="T78" fmla="*/ 568 w 890"/>
              <a:gd name="T79" fmla="*/ 789 h 916"/>
              <a:gd name="T80" fmla="*/ 513 w 890"/>
              <a:gd name="T81" fmla="*/ 708 h 916"/>
              <a:gd name="T82" fmla="*/ 390 w 890"/>
              <a:gd name="T83" fmla="*/ 730 h 916"/>
              <a:gd name="T84" fmla="*/ 339 w 890"/>
              <a:gd name="T85" fmla="*/ 838 h 916"/>
              <a:gd name="T86" fmla="*/ 285 w 890"/>
              <a:gd name="T87" fmla="*/ 915 h 916"/>
              <a:gd name="T88" fmla="*/ 276 w 890"/>
              <a:gd name="T89" fmla="*/ 867 h 916"/>
              <a:gd name="T90" fmla="*/ 298 w 890"/>
              <a:gd name="T91" fmla="*/ 766 h 916"/>
              <a:gd name="T92" fmla="*/ 324 w 890"/>
              <a:gd name="T93" fmla="*/ 664 h 916"/>
              <a:gd name="T94" fmla="*/ 283 w 890"/>
              <a:gd name="T95" fmla="*/ 583 h 916"/>
              <a:gd name="T96" fmla="*/ 201 w 890"/>
              <a:gd name="T97" fmla="*/ 619 h 916"/>
              <a:gd name="T98" fmla="*/ 88 w 890"/>
              <a:gd name="T99" fmla="*/ 655 h 916"/>
              <a:gd name="T100" fmla="*/ 16 w 890"/>
              <a:gd name="T101" fmla="*/ 655 h 916"/>
              <a:gd name="T102" fmla="*/ 94 w 890"/>
              <a:gd name="T103" fmla="*/ 606 h 916"/>
              <a:gd name="T104" fmla="*/ 162 w 890"/>
              <a:gd name="T105" fmla="*/ 567 h 916"/>
              <a:gd name="T106" fmla="*/ 247 w 890"/>
              <a:gd name="T107" fmla="*/ 504 h 916"/>
              <a:gd name="T108" fmla="*/ 190 w 890"/>
              <a:gd name="T109" fmla="*/ 390 h 916"/>
              <a:gd name="T110" fmla="*/ 81 w 890"/>
              <a:gd name="T111" fmla="*/ 355 h 916"/>
              <a:gd name="T112" fmla="*/ 3 w 890"/>
              <a:gd name="T113" fmla="*/ 307 h 916"/>
              <a:gd name="T114" fmla="*/ 39 w 890"/>
              <a:gd name="T115" fmla="*/ 286 h 916"/>
              <a:gd name="T116" fmla="*/ 115 w 890"/>
              <a:gd name="T117" fmla="*/ 306 h 916"/>
              <a:gd name="T118" fmla="*/ 226 w 890"/>
              <a:gd name="T119" fmla="*/ 327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0" h="916">
                <a:moveTo>
                  <a:pt x="279" y="334"/>
                </a:moveTo>
                <a:lnTo>
                  <a:pt x="292" y="312"/>
                </a:lnTo>
                <a:lnTo>
                  <a:pt x="307" y="292"/>
                </a:lnTo>
                <a:lnTo>
                  <a:pt x="324" y="276"/>
                </a:lnTo>
                <a:lnTo>
                  <a:pt x="313" y="255"/>
                </a:lnTo>
                <a:lnTo>
                  <a:pt x="307" y="234"/>
                </a:lnTo>
                <a:lnTo>
                  <a:pt x="288" y="202"/>
                </a:lnTo>
                <a:lnTo>
                  <a:pt x="274" y="181"/>
                </a:lnTo>
                <a:lnTo>
                  <a:pt x="261" y="159"/>
                </a:lnTo>
                <a:lnTo>
                  <a:pt x="256" y="139"/>
                </a:lnTo>
                <a:lnTo>
                  <a:pt x="256" y="118"/>
                </a:lnTo>
                <a:lnTo>
                  <a:pt x="247" y="91"/>
                </a:lnTo>
                <a:lnTo>
                  <a:pt x="237" y="70"/>
                </a:lnTo>
                <a:lnTo>
                  <a:pt x="226" y="46"/>
                </a:lnTo>
                <a:lnTo>
                  <a:pt x="225" y="24"/>
                </a:lnTo>
                <a:lnTo>
                  <a:pt x="232" y="10"/>
                </a:lnTo>
                <a:lnTo>
                  <a:pt x="247" y="9"/>
                </a:lnTo>
                <a:lnTo>
                  <a:pt x="259" y="21"/>
                </a:lnTo>
                <a:lnTo>
                  <a:pt x="270" y="46"/>
                </a:lnTo>
                <a:lnTo>
                  <a:pt x="280" y="61"/>
                </a:lnTo>
                <a:lnTo>
                  <a:pt x="298" y="82"/>
                </a:lnTo>
                <a:lnTo>
                  <a:pt x="309" y="88"/>
                </a:lnTo>
                <a:lnTo>
                  <a:pt x="315" y="99"/>
                </a:lnTo>
                <a:lnTo>
                  <a:pt x="322" y="118"/>
                </a:lnTo>
                <a:lnTo>
                  <a:pt x="330" y="141"/>
                </a:lnTo>
                <a:lnTo>
                  <a:pt x="339" y="160"/>
                </a:lnTo>
                <a:lnTo>
                  <a:pt x="358" y="180"/>
                </a:lnTo>
                <a:lnTo>
                  <a:pt x="379" y="205"/>
                </a:lnTo>
                <a:lnTo>
                  <a:pt x="399" y="225"/>
                </a:lnTo>
                <a:lnTo>
                  <a:pt x="406" y="240"/>
                </a:lnTo>
                <a:lnTo>
                  <a:pt x="474" y="241"/>
                </a:lnTo>
                <a:lnTo>
                  <a:pt x="495" y="208"/>
                </a:lnTo>
                <a:lnTo>
                  <a:pt x="505" y="184"/>
                </a:lnTo>
                <a:lnTo>
                  <a:pt x="507" y="160"/>
                </a:lnTo>
                <a:lnTo>
                  <a:pt x="510" y="141"/>
                </a:lnTo>
                <a:lnTo>
                  <a:pt x="514" y="118"/>
                </a:lnTo>
                <a:lnTo>
                  <a:pt x="529" y="94"/>
                </a:lnTo>
                <a:lnTo>
                  <a:pt x="540" y="85"/>
                </a:lnTo>
                <a:lnTo>
                  <a:pt x="552" y="69"/>
                </a:lnTo>
                <a:lnTo>
                  <a:pt x="561" y="45"/>
                </a:lnTo>
                <a:lnTo>
                  <a:pt x="571" y="27"/>
                </a:lnTo>
                <a:lnTo>
                  <a:pt x="589" y="13"/>
                </a:lnTo>
                <a:lnTo>
                  <a:pt x="604" y="0"/>
                </a:lnTo>
                <a:lnTo>
                  <a:pt x="613" y="6"/>
                </a:lnTo>
                <a:lnTo>
                  <a:pt x="615" y="16"/>
                </a:lnTo>
                <a:lnTo>
                  <a:pt x="606" y="27"/>
                </a:lnTo>
                <a:lnTo>
                  <a:pt x="603" y="34"/>
                </a:lnTo>
                <a:lnTo>
                  <a:pt x="600" y="49"/>
                </a:lnTo>
                <a:lnTo>
                  <a:pt x="600" y="79"/>
                </a:lnTo>
                <a:lnTo>
                  <a:pt x="600" y="103"/>
                </a:lnTo>
                <a:lnTo>
                  <a:pt x="592" y="124"/>
                </a:lnTo>
                <a:lnTo>
                  <a:pt x="583" y="145"/>
                </a:lnTo>
                <a:lnTo>
                  <a:pt x="576" y="162"/>
                </a:lnTo>
                <a:lnTo>
                  <a:pt x="574" y="186"/>
                </a:lnTo>
                <a:lnTo>
                  <a:pt x="574" y="216"/>
                </a:lnTo>
                <a:lnTo>
                  <a:pt x="568" y="244"/>
                </a:lnTo>
                <a:lnTo>
                  <a:pt x="568" y="282"/>
                </a:lnTo>
                <a:lnTo>
                  <a:pt x="588" y="300"/>
                </a:lnTo>
                <a:lnTo>
                  <a:pt x="607" y="325"/>
                </a:lnTo>
                <a:lnTo>
                  <a:pt x="645" y="325"/>
                </a:lnTo>
                <a:lnTo>
                  <a:pt x="678" y="312"/>
                </a:lnTo>
                <a:lnTo>
                  <a:pt x="697" y="292"/>
                </a:lnTo>
                <a:lnTo>
                  <a:pt x="720" y="277"/>
                </a:lnTo>
                <a:lnTo>
                  <a:pt x="777" y="274"/>
                </a:lnTo>
                <a:lnTo>
                  <a:pt x="801" y="265"/>
                </a:lnTo>
                <a:lnTo>
                  <a:pt x="816" y="253"/>
                </a:lnTo>
                <a:lnTo>
                  <a:pt x="859" y="252"/>
                </a:lnTo>
                <a:lnTo>
                  <a:pt x="865" y="265"/>
                </a:lnTo>
                <a:lnTo>
                  <a:pt x="861" y="279"/>
                </a:lnTo>
                <a:lnTo>
                  <a:pt x="843" y="288"/>
                </a:lnTo>
                <a:lnTo>
                  <a:pt x="819" y="300"/>
                </a:lnTo>
                <a:lnTo>
                  <a:pt x="796" y="324"/>
                </a:lnTo>
                <a:lnTo>
                  <a:pt x="786" y="334"/>
                </a:lnTo>
                <a:lnTo>
                  <a:pt x="765" y="343"/>
                </a:lnTo>
                <a:lnTo>
                  <a:pt x="735" y="352"/>
                </a:lnTo>
                <a:lnTo>
                  <a:pt x="714" y="367"/>
                </a:lnTo>
                <a:lnTo>
                  <a:pt x="687" y="390"/>
                </a:lnTo>
                <a:lnTo>
                  <a:pt x="669" y="409"/>
                </a:lnTo>
                <a:lnTo>
                  <a:pt x="649" y="420"/>
                </a:lnTo>
                <a:lnTo>
                  <a:pt x="648" y="481"/>
                </a:lnTo>
                <a:lnTo>
                  <a:pt x="673" y="510"/>
                </a:lnTo>
                <a:lnTo>
                  <a:pt x="703" y="526"/>
                </a:lnTo>
                <a:lnTo>
                  <a:pt x="730" y="531"/>
                </a:lnTo>
                <a:lnTo>
                  <a:pt x="751" y="535"/>
                </a:lnTo>
                <a:lnTo>
                  <a:pt x="777" y="549"/>
                </a:lnTo>
                <a:lnTo>
                  <a:pt x="795" y="567"/>
                </a:lnTo>
                <a:lnTo>
                  <a:pt x="819" y="577"/>
                </a:lnTo>
                <a:lnTo>
                  <a:pt x="846" y="583"/>
                </a:lnTo>
                <a:lnTo>
                  <a:pt x="861" y="592"/>
                </a:lnTo>
                <a:lnTo>
                  <a:pt x="874" y="606"/>
                </a:lnTo>
                <a:lnTo>
                  <a:pt x="889" y="621"/>
                </a:lnTo>
                <a:lnTo>
                  <a:pt x="888" y="634"/>
                </a:lnTo>
                <a:lnTo>
                  <a:pt x="867" y="637"/>
                </a:lnTo>
                <a:lnTo>
                  <a:pt x="853" y="631"/>
                </a:lnTo>
                <a:lnTo>
                  <a:pt x="832" y="618"/>
                </a:lnTo>
                <a:lnTo>
                  <a:pt x="807" y="618"/>
                </a:lnTo>
                <a:lnTo>
                  <a:pt x="780" y="618"/>
                </a:lnTo>
                <a:lnTo>
                  <a:pt x="759" y="615"/>
                </a:lnTo>
                <a:lnTo>
                  <a:pt x="736" y="592"/>
                </a:lnTo>
                <a:lnTo>
                  <a:pt x="718" y="588"/>
                </a:lnTo>
                <a:lnTo>
                  <a:pt x="684" y="588"/>
                </a:lnTo>
                <a:lnTo>
                  <a:pt x="615" y="588"/>
                </a:lnTo>
                <a:lnTo>
                  <a:pt x="604" y="606"/>
                </a:lnTo>
                <a:lnTo>
                  <a:pt x="589" y="621"/>
                </a:lnTo>
                <a:lnTo>
                  <a:pt x="576" y="628"/>
                </a:lnTo>
                <a:lnTo>
                  <a:pt x="580" y="666"/>
                </a:lnTo>
                <a:lnTo>
                  <a:pt x="600" y="702"/>
                </a:lnTo>
                <a:lnTo>
                  <a:pt x="618" y="723"/>
                </a:lnTo>
                <a:lnTo>
                  <a:pt x="630" y="753"/>
                </a:lnTo>
                <a:lnTo>
                  <a:pt x="631" y="787"/>
                </a:lnTo>
                <a:lnTo>
                  <a:pt x="640" y="807"/>
                </a:lnTo>
                <a:lnTo>
                  <a:pt x="654" y="838"/>
                </a:lnTo>
                <a:lnTo>
                  <a:pt x="664" y="862"/>
                </a:lnTo>
                <a:lnTo>
                  <a:pt x="664" y="889"/>
                </a:lnTo>
                <a:lnTo>
                  <a:pt x="654" y="898"/>
                </a:lnTo>
                <a:lnTo>
                  <a:pt x="642" y="898"/>
                </a:lnTo>
                <a:lnTo>
                  <a:pt x="624" y="870"/>
                </a:lnTo>
                <a:lnTo>
                  <a:pt x="612" y="837"/>
                </a:lnTo>
                <a:lnTo>
                  <a:pt x="583" y="808"/>
                </a:lnTo>
                <a:lnTo>
                  <a:pt x="568" y="789"/>
                </a:lnTo>
                <a:lnTo>
                  <a:pt x="556" y="760"/>
                </a:lnTo>
                <a:lnTo>
                  <a:pt x="549" y="738"/>
                </a:lnTo>
                <a:lnTo>
                  <a:pt x="513" y="708"/>
                </a:lnTo>
                <a:lnTo>
                  <a:pt x="489" y="682"/>
                </a:lnTo>
                <a:lnTo>
                  <a:pt x="415" y="684"/>
                </a:lnTo>
                <a:lnTo>
                  <a:pt x="390" y="730"/>
                </a:lnTo>
                <a:lnTo>
                  <a:pt x="372" y="759"/>
                </a:lnTo>
                <a:lnTo>
                  <a:pt x="361" y="798"/>
                </a:lnTo>
                <a:lnTo>
                  <a:pt x="339" y="838"/>
                </a:lnTo>
                <a:lnTo>
                  <a:pt x="316" y="874"/>
                </a:lnTo>
                <a:lnTo>
                  <a:pt x="294" y="907"/>
                </a:lnTo>
                <a:lnTo>
                  <a:pt x="285" y="915"/>
                </a:lnTo>
                <a:lnTo>
                  <a:pt x="268" y="909"/>
                </a:lnTo>
                <a:lnTo>
                  <a:pt x="268" y="894"/>
                </a:lnTo>
                <a:lnTo>
                  <a:pt x="276" y="867"/>
                </a:lnTo>
                <a:lnTo>
                  <a:pt x="291" y="837"/>
                </a:lnTo>
                <a:lnTo>
                  <a:pt x="294" y="790"/>
                </a:lnTo>
                <a:lnTo>
                  <a:pt x="298" y="766"/>
                </a:lnTo>
                <a:lnTo>
                  <a:pt x="313" y="744"/>
                </a:lnTo>
                <a:lnTo>
                  <a:pt x="319" y="699"/>
                </a:lnTo>
                <a:lnTo>
                  <a:pt x="324" y="664"/>
                </a:lnTo>
                <a:lnTo>
                  <a:pt x="336" y="637"/>
                </a:lnTo>
                <a:lnTo>
                  <a:pt x="309" y="609"/>
                </a:lnTo>
                <a:lnTo>
                  <a:pt x="283" y="583"/>
                </a:lnTo>
                <a:lnTo>
                  <a:pt x="271" y="577"/>
                </a:lnTo>
                <a:lnTo>
                  <a:pt x="231" y="601"/>
                </a:lnTo>
                <a:lnTo>
                  <a:pt x="201" y="619"/>
                </a:lnTo>
                <a:lnTo>
                  <a:pt x="162" y="633"/>
                </a:lnTo>
                <a:lnTo>
                  <a:pt x="118" y="640"/>
                </a:lnTo>
                <a:lnTo>
                  <a:pt x="88" y="655"/>
                </a:lnTo>
                <a:lnTo>
                  <a:pt x="63" y="666"/>
                </a:lnTo>
                <a:lnTo>
                  <a:pt x="27" y="666"/>
                </a:lnTo>
                <a:lnTo>
                  <a:pt x="16" y="655"/>
                </a:lnTo>
                <a:lnTo>
                  <a:pt x="30" y="642"/>
                </a:lnTo>
                <a:lnTo>
                  <a:pt x="67" y="628"/>
                </a:lnTo>
                <a:lnTo>
                  <a:pt x="94" y="606"/>
                </a:lnTo>
                <a:lnTo>
                  <a:pt x="120" y="588"/>
                </a:lnTo>
                <a:lnTo>
                  <a:pt x="136" y="576"/>
                </a:lnTo>
                <a:lnTo>
                  <a:pt x="162" y="567"/>
                </a:lnTo>
                <a:lnTo>
                  <a:pt x="204" y="531"/>
                </a:lnTo>
                <a:lnTo>
                  <a:pt x="231" y="510"/>
                </a:lnTo>
                <a:lnTo>
                  <a:pt x="247" y="504"/>
                </a:lnTo>
                <a:lnTo>
                  <a:pt x="250" y="429"/>
                </a:lnTo>
                <a:lnTo>
                  <a:pt x="204" y="396"/>
                </a:lnTo>
                <a:lnTo>
                  <a:pt x="190" y="390"/>
                </a:lnTo>
                <a:lnTo>
                  <a:pt x="129" y="385"/>
                </a:lnTo>
                <a:lnTo>
                  <a:pt x="105" y="369"/>
                </a:lnTo>
                <a:lnTo>
                  <a:pt x="81" y="355"/>
                </a:lnTo>
                <a:lnTo>
                  <a:pt x="63" y="345"/>
                </a:lnTo>
                <a:lnTo>
                  <a:pt x="34" y="339"/>
                </a:lnTo>
                <a:lnTo>
                  <a:pt x="3" y="307"/>
                </a:lnTo>
                <a:lnTo>
                  <a:pt x="0" y="291"/>
                </a:lnTo>
                <a:lnTo>
                  <a:pt x="9" y="285"/>
                </a:lnTo>
                <a:lnTo>
                  <a:pt x="39" y="286"/>
                </a:lnTo>
                <a:lnTo>
                  <a:pt x="67" y="301"/>
                </a:lnTo>
                <a:lnTo>
                  <a:pt x="85" y="304"/>
                </a:lnTo>
                <a:lnTo>
                  <a:pt x="115" y="306"/>
                </a:lnTo>
                <a:lnTo>
                  <a:pt x="148" y="318"/>
                </a:lnTo>
                <a:lnTo>
                  <a:pt x="165" y="324"/>
                </a:lnTo>
                <a:lnTo>
                  <a:pt x="226" y="327"/>
                </a:lnTo>
                <a:lnTo>
                  <a:pt x="258" y="334"/>
                </a:lnTo>
                <a:lnTo>
                  <a:pt x="279" y="334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  <a:effectLst/>
          <a:ex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7920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PROSES DAN ASPEK MANAJEMEN </a:t>
            </a:r>
            <a:r>
              <a:rPr lang="en-US" i="1" dirty="0" smtClean="0"/>
              <a:t>PUBLIC </a:t>
            </a:r>
            <a:r>
              <a:rPr lang="en-US" i="1" dirty="0" smtClean="0"/>
              <a:t>RELATIONS</a:t>
            </a:r>
            <a:endParaRPr lang="en-US" dirty="0"/>
          </a:p>
        </p:txBody>
      </p:sp>
      <p:pic>
        <p:nvPicPr>
          <p:cNvPr id="4" name="Picture 3" descr="PRJ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628900"/>
            <a:ext cx="7010399" cy="36448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06861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4144" y="1213944"/>
            <a:ext cx="9997440" cy="5034455"/>
          </a:xfrm>
        </p:spPr>
        <p:txBody>
          <a:bodyPr>
            <a:normAutofit/>
          </a:bodyPr>
          <a:lstStyle/>
          <a:p>
            <a:pPr marL="425196" lvl="0" indent="-342900">
              <a:buFont typeface="+mj-lt"/>
              <a:buAutoNum type="arabicPeriod" startAt="5"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:</a:t>
            </a:r>
          </a:p>
          <a:p>
            <a:pPr marL="911225" lvl="0" indent="-282575">
              <a:tabLst>
                <a:tab pos="977900" algn="l"/>
              </a:tabLst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membiayai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program</a:t>
            </a:r>
          </a:p>
          <a:p>
            <a:pPr marL="911225" lvl="0" indent="-282575">
              <a:tabLst>
                <a:tab pos="977900" algn="l"/>
              </a:tabLst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program-program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</a:p>
          <a:p>
            <a:pPr marL="911225" lvl="0" indent="-282575">
              <a:tabLst>
                <a:tab pos="977900" algn="l"/>
              </a:tabLst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endParaRPr lang="en-US" sz="2400" dirty="0" smtClean="0"/>
          </a:p>
          <a:p>
            <a:pPr marL="911225" lvl="0" indent="-282575">
              <a:tabLst>
                <a:tab pos="977900" algn="l"/>
              </a:tabLst>
            </a:pP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memaksakan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mencagah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pemborosan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endParaRPr lang="en-US" sz="2400" dirty="0" smtClean="0"/>
          </a:p>
          <a:p>
            <a:pPr marL="911225" lvl="0" indent="-282575">
              <a:tabLst>
                <a:tab pos="977900" algn="l"/>
              </a:tabLst>
            </a:pP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endParaRPr lang="en-US" sz="24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5196" lvl="0" indent="-342900">
              <a:buFont typeface="+mj-lt"/>
              <a:buAutoNum type="arabicPeriod" startAt="6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target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PR,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menggerakkan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PR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duduk</a:t>
            </a:r>
            <a:r>
              <a:rPr lang="en-US" sz="2000" dirty="0" smtClean="0"/>
              <a:t> </a:t>
            </a:r>
            <a:r>
              <a:rPr lang="en-US" sz="2000" dirty="0" err="1" smtClean="0"/>
              <a:t>dibelakang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meja</a:t>
            </a:r>
            <a:r>
              <a:rPr lang="en-US" sz="2000" dirty="0" smtClean="0"/>
              <a:t>.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,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mengacu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PR yang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Cutlip</a:t>
            </a:r>
            <a:r>
              <a:rPr lang="en-US" sz="2000" dirty="0" smtClean="0"/>
              <a:t>, Center </a:t>
            </a:r>
            <a:r>
              <a:rPr lang="en-US" sz="2000" dirty="0" err="1" smtClean="0"/>
              <a:t>dan</a:t>
            </a:r>
            <a:r>
              <a:rPr lang="en-US" sz="2000" dirty="0" smtClean="0"/>
              <a:t> Broom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, </a:t>
            </a:r>
            <a:r>
              <a:rPr lang="en-US" sz="2000" i="1" dirty="0" smtClean="0"/>
              <a:t>defining public relations problems </a:t>
            </a:r>
            <a:r>
              <a:rPr lang="en-US" sz="2000" dirty="0" smtClean="0"/>
              <a:t>(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masalah-masalah</a:t>
            </a:r>
            <a:r>
              <a:rPr lang="en-US" sz="2000" dirty="0" smtClean="0"/>
              <a:t> PR).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pengkajian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pemantauan</a:t>
            </a:r>
            <a:r>
              <a:rPr lang="en-US" sz="2000" dirty="0" smtClean="0"/>
              <a:t> </a:t>
            </a:r>
            <a:r>
              <a:rPr lang="en-US" sz="2000" dirty="0" err="1" smtClean="0"/>
              <a:t>opini</a:t>
            </a:r>
            <a:r>
              <a:rPr lang="en-US" sz="2000" dirty="0" smtClean="0"/>
              <a:t>,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Tapap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, </a:t>
            </a:r>
            <a:r>
              <a:rPr lang="en-US" sz="2000" i="1" dirty="0" smtClean="0"/>
              <a:t>planning and programming </a:t>
            </a:r>
            <a:r>
              <a:rPr lang="en-US" sz="2000" dirty="0" smtClean="0"/>
              <a:t>(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program),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keputusan-keputusan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public-</a:t>
            </a:r>
            <a:r>
              <a:rPr lang="en-US" sz="2000" dirty="0" err="1" smtClean="0"/>
              <a:t>publik</a:t>
            </a:r>
            <a:r>
              <a:rPr lang="en-US" sz="2000" dirty="0" smtClean="0"/>
              <a:t>, </a:t>
            </a:r>
            <a:r>
              <a:rPr lang="en-US" sz="2000" dirty="0" err="1" smtClean="0"/>
              <a:t>sasaran-sasara</a:t>
            </a:r>
            <a:r>
              <a:rPr lang="en-US" sz="2000" dirty="0" smtClean="0"/>
              <a:t>, </a:t>
            </a:r>
            <a:r>
              <a:rPr lang="en-US" sz="2000" dirty="0" err="1" smtClean="0"/>
              <a:t>strategi-strategi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tindakan-tindakan</a:t>
            </a:r>
            <a:r>
              <a:rPr lang="en-US" sz="2000" dirty="0" smtClean="0"/>
              <a:t>, </a:t>
            </a:r>
            <a:r>
              <a:rPr lang="en-US" sz="2000" dirty="0" err="1" smtClean="0"/>
              <a:t>taktik-taktik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tujuan-tujuan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perbuatan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</a:p>
          <a:p>
            <a:pPr lvl="0">
              <a:buNone/>
            </a:pPr>
            <a:endParaRPr lang="en-US" sz="2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PROSES DAN ASPEK MANAJEMEN PR DARI CUTLIP, CENTER DAN BROOM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33328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i="1" dirty="0" smtClean="0"/>
              <a:t>taking action and communicating </a:t>
            </a:r>
            <a:r>
              <a:rPr lang="en-US" dirty="0" smtClean="0"/>
              <a:t>(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mengkomunikasikannya</a:t>
            </a:r>
            <a:r>
              <a:rPr lang="en-US" dirty="0" smtClean="0"/>
              <a:t>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public,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, </a:t>
            </a:r>
            <a:r>
              <a:rPr lang="en-US" i="1" dirty="0" smtClean="0"/>
              <a:t>evaluating the program</a:t>
            </a:r>
            <a:r>
              <a:rPr lang="en-US" dirty="0" smtClean="0"/>
              <a:t>(</a:t>
            </a:r>
            <a:r>
              <a:rPr lang="en-US" dirty="0" err="1" smtClean="0"/>
              <a:t>evaluasi</a:t>
            </a:r>
            <a:r>
              <a:rPr lang="en-US" dirty="0" smtClean="0"/>
              <a:t> program). </a:t>
            </a:r>
            <a:r>
              <a:rPr lang="en-US" dirty="0" err="1" smtClean="0"/>
              <a:t>Evaluasi</a:t>
            </a:r>
            <a:r>
              <a:rPr lang="en-US" dirty="0" smtClean="0"/>
              <a:t> program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program yang </a:t>
            </a:r>
            <a:r>
              <a:rPr lang="en-US" dirty="0" err="1" smtClean="0"/>
              <a:t>dijalankan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42840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manajement</a:t>
            </a:r>
            <a:r>
              <a:rPr lang="en-US" sz="2400" dirty="0" smtClean="0"/>
              <a:t> PR model </a:t>
            </a:r>
            <a:r>
              <a:rPr lang="en-US" sz="2400" dirty="0" err="1" smtClean="0"/>
              <a:t>enam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pejabat</a:t>
            </a:r>
            <a:r>
              <a:rPr lang="en-US" sz="2400" dirty="0" smtClean="0"/>
              <a:t> PR professional. </a:t>
            </a:r>
          </a:p>
          <a:p>
            <a:pPr marL="370332" lvl="0" indent="-342900">
              <a:buFont typeface="+mj-lt"/>
              <a:buAutoNum type="arabicPeriod"/>
            </a:pPr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tumpuan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,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identik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militer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 </a:t>
            </a:r>
            <a:r>
              <a:rPr lang="en-US" sz="2400" dirty="0" err="1" smtClean="0"/>
              <a:t>teguh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pertempuran</a:t>
            </a:r>
            <a:r>
              <a:rPr lang="en-US" sz="2400" dirty="0" smtClean="0"/>
              <a:t>.,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kemenangan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data </a:t>
            </a:r>
            <a:r>
              <a:rPr lang="en-US" sz="2400" dirty="0" err="1" smtClean="0"/>
              <a:t>intelejen</a:t>
            </a:r>
            <a:endParaRPr lang="en-US" sz="2400" dirty="0" smtClean="0"/>
          </a:p>
          <a:p>
            <a:pPr marL="370332" indent="-342900">
              <a:buFont typeface="+mj-lt"/>
              <a:buAutoNum type="arabicPeriod" startAt="2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PROSES DAN ASPEK MANAJEMENT PR MODEL ENAM LANGKAH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1782" lvl="0" indent="-514350">
              <a:buFont typeface="+mj-lt"/>
              <a:buAutoNum type="arabicPeriod" startAt="2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manajement</a:t>
            </a:r>
            <a:r>
              <a:rPr lang="en-US" dirty="0" smtClean="0"/>
              <a:t> PR,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14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915988" lvl="0" indent="-34290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public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915988" lvl="0" indent="-34290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PR</a:t>
            </a:r>
          </a:p>
          <a:p>
            <a:pPr marL="915988" lvl="0" indent="-34290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public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10080" y="851338"/>
            <a:ext cx="9875520" cy="5485962"/>
          </a:xfrm>
        </p:spPr>
        <p:txBody>
          <a:bodyPr>
            <a:normAutofit lnSpcReduction="10000"/>
          </a:bodyPr>
          <a:lstStyle/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public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pasar-pasar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i="1" dirty="0" smtClean="0"/>
              <a:t>go public,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bursa </a:t>
            </a:r>
            <a:r>
              <a:rPr lang="en-US" sz="2400" dirty="0" err="1" smtClean="0"/>
              <a:t>saham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rencan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penertiban</a:t>
            </a:r>
            <a:r>
              <a:rPr lang="en-US" sz="2400" dirty="0" smtClean="0"/>
              <a:t> </a:t>
            </a:r>
            <a:r>
              <a:rPr lang="en-US" sz="2400" dirty="0" err="1" smtClean="0"/>
              <a:t>saham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saham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endParaRPr lang="en-US" sz="2400" dirty="0" smtClean="0"/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publiknya</a:t>
            </a:r>
            <a:endParaRPr lang="en-US" sz="2400" dirty="0" smtClean="0"/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i="1" dirty="0" smtClean="0"/>
              <a:t>stakeholder</a:t>
            </a:r>
            <a:r>
              <a:rPr lang="en-US" sz="2400" dirty="0" smtClean="0"/>
              <a:t> (public </a:t>
            </a:r>
            <a:r>
              <a:rPr lang="en-US" sz="2400" dirty="0" err="1" smtClean="0"/>
              <a:t>pemangku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)</a:t>
            </a:r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meyakinkan</a:t>
            </a:r>
            <a:r>
              <a:rPr lang="en-US" sz="2400" dirty="0" smtClean="0"/>
              <a:t> public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pemulihan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reputasi</a:t>
            </a:r>
            <a:endParaRPr lang="en-US" sz="2400" dirty="0" smtClean="0"/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ancaman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pengambilalihan</a:t>
            </a:r>
            <a:r>
              <a:rPr lang="en-US" sz="2400" dirty="0" smtClean="0"/>
              <a:t> </a:t>
            </a:r>
            <a:r>
              <a:rPr lang="en-US" sz="2400" i="1" dirty="0" smtClean="0"/>
              <a:t>(take-over) 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lain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5988" lvl="0" indent="-342900" algn="just">
              <a:buFont typeface="+mj-lt"/>
              <a:buAutoNum type="arabicPeriod" startAt="4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5988" lvl="0" indent="-342900" algn="just">
              <a:buFont typeface="+mj-lt"/>
              <a:buAutoNum type="arabicPeriod" startAt="4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kehisupan</a:t>
            </a:r>
            <a:r>
              <a:rPr lang="en-US" dirty="0" smtClean="0"/>
              <a:t> social</a:t>
            </a:r>
          </a:p>
          <a:p>
            <a:pPr marL="915988" lvl="0" indent="-342900">
              <a:buFont typeface="+mj-lt"/>
              <a:buAutoNum type="arabicPeriod" startAt="12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sponsorship</a:t>
            </a:r>
            <a:endParaRPr lang="en-US" dirty="0" smtClean="0"/>
          </a:p>
          <a:p>
            <a:pPr marL="915988" lvl="0" indent="-342900">
              <a:buFont typeface="+mj-lt"/>
              <a:buAutoNum type="arabicPeriod" startAt="13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politisi</a:t>
            </a:r>
            <a:r>
              <a:rPr lang="en-US" dirty="0" smtClean="0"/>
              <a:t>, LSM) agar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PR</a:t>
            </a:r>
          </a:p>
          <a:p>
            <a:pPr marL="915988" lvl="0" indent="-342900">
              <a:buFont typeface="+mj-lt"/>
              <a:buAutoNum type="arabicPeriod" startAt="14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10080" y="1481958"/>
            <a:ext cx="9875520" cy="4956941"/>
          </a:xfrm>
        </p:spPr>
        <p:txBody>
          <a:bodyPr>
            <a:normAutofit/>
          </a:bodyPr>
          <a:lstStyle/>
          <a:p>
            <a:pPr marL="370332" lvl="0" indent="-342900">
              <a:buFont typeface="+mj-lt"/>
              <a:buAutoNum type="arabicPeriod" startAt="3"/>
            </a:pP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khalayak</a:t>
            </a:r>
            <a:endParaRPr lang="en-US" sz="2400" dirty="0" smtClean="0"/>
          </a:p>
          <a:p>
            <a:pPr marL="293688" algn="just"/>
            <a:r>
              <a:rPr lang="en-US" sz="2400" dirty="0" err="1" smtClean="0"/>
              <a:t>Definisi</a:t>
            </a:r>
            <a:r>
              <a:rPr lang="en-US" sz="2400" dirty="0" smtClean="0"/>
              <a:t> public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public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khalayaknya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khalayak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menggarapnya</a:t>
            </a:r>
            <a:r>
              <a:rPr lang="en-US" sz="2400" dirty="0" smtClean="0"/>
              <a:t>, </a:t>
            </a:r>
            <a:r>
              <a:rPr lang="en-US" sz="2400" dirty="0" err="1" smtClean="0"/>
              <a:t>apalagi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kelangkaan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 </a:t>
            </a:r>
          </a:p>
          <a:p>
            <a:pPr marL="370332" lvl="0" indent="-342900">
              <a:buFont typeface="+mj-lt"/>
              <a:buAutoNum type="arabicPeriod" startAt="4"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70332" lvl="0" indent="-342900">
              <a:buFont typeface="+mj-lt"/>
              <a:buAutoNum type="arabicPeriod" startAt="4"/>
            </a:pPr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taknik-taknik</a:t>
            </a:r>
            <a:r>
              <a:rPr lang="en-US" dirty="0" smtClean="0"/>
              <a:t> PR</a:t>
            </a:r>
          </a:p>
          <a:p>
            <a:pPr marL="344488" algn="just"/>
            <a:r>
              <a:rPr lang="en-US" dirty="0" err="1" smtClean="0"/>
              <a:t>Teknik</a:t>
            </a:r>
            <a:r>
              <a:rPr lang="en-US" dirty="0" smtClean="0"/>
              <a:t> 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PR, </a:t>
            </a:r>
            <a:r>
              <a:rPr lang="en-US" dirty="0" err="1" smtClean="0"/>
              <a:t>bisaberupa</a:t>
            </a:r>
            <a:r>
              <a:rPr lang="en-US" dirty="0" smtClean="0"/>
              <a:t> :</a:t>
            </a:r>
          </a:p>
          <a:p>
            <a:pPr marL="1093788" lvl="0" indent="-342900" algn="just">
              <a:buFont typeface="+mj-lt"/>
              <a:buAutoNum type="arabicPeriod"/>
            </a:pPr>
            <a:r>
              <a:rPr lang="en-US" i="1" dirty="0" smtClean="0"/>
              <a:t>Events, </a:t>
            </a:r>
            <a:r>
              <a:rPr lang="en-US" dirty="0" err="1" smtClean="0"/>
              <a:t>kegiatan</a:t>
            </a:r>
            <a:r>
              <a:rPr lang="en-US" dirty="0" smtClean="0"/>
              <a:t> PR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berakhirnmya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dutunjukkan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public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</a:p>
          <a:p>
            <a:pPr marL="1093788" lvl="0" indent="-342900" algn="just">
              <a:buFont typeface="+mj-lt"/>
              <a:buAutoNum type="arabicPeriod"/>
            </a:pPr>
            <a:r>
              <a:rPr lang="en-US" i="1" dirty="0" smtClean="0"/>
              <a:t>Campaigns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PR yang hamper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events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events</a:t>
            </a:r>
            <a:endParaRPr lang="en-US" dirty="0" smtClean="0"/>
          </a:p>
          <a:p>
            <a:pPr marL="1093788" lvl="0" indent="-342900" algn="just">
              <a:buFont typeface="+mj-lt"/>
              <a:buAutoNum type="arabicPeriod"/>
            </a:pPr>
            <a:r>
              <a:rPr lang="en-US" i="1" dirty="0" smtClean="0"/>
              <a:t>Programs,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PR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i="1" dirty="0" smtClean="0"/>
              <a:t>event,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8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unny days design template" id="{C511C1D8-A1AA-4D86-8E1C-22DF58AF86E3}" vid="{8AC03F5B-FCF1-4930-A679-CCE18055A65C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D7ACC3-C4A3-49FB-B073-807F8134B9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TS103460589</Template>
  <TotalTime>0</TotalTime>
  <Words>499</Words>
  <Application>Microsoft Office PowerPoint</Application>
  <PresentationFormat>Custom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TS103460589</vt:lpstr>
      <vt:lpstr>PROSES DAN ASPEK MANAJEMEN PUBLIC RELATIONS</vt:lpstr>
      <vt:lpstr>PROSES DAN ASPEK MANAJEMEN PR DARI CUTLIP, CENTER DAN BROOM</vt:lpstr>
      <vt:lpstr>Slide 3</vt:lpstr>
      <vt:lpstr>PROSES DAN ASPEK MANAJEMENT PR MODEL ENAM LANGKAH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2013-07-24T18:27:07Z</dcterms:created>
  <dcterms:modified xsi:type="dcterms:W3CDTF">2013-11-15T20:40:17Z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TC034605899991</vt:lpwstr>
  </property>
</Properties>
</file>