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week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2921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216</cp:revision>
  <dcterms:created xsi:type="dcterms:W3CDTF">2011-03-24T08:51:10Z</dcterms:created>
  <dcterms:modified xsi:type="dcterms:W3CDTF">2013-11-22T11:23:08Z</dcterms:modified>
</cp:coreProperties>
</file>