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3" autoAdjust="0"/>
    <p:restoredTop sz="94894" autoAdjust="0"/>
  </p:normalViewPr>
  <p:slideViewPr>
    <p:cSldViewPr>
      <p:cViewPr>
        <p:scale>
          <a:sx n="60" d="100"/>
          <a:sy n="60" d="100"/>
        </p:scale>
        <p:origin x="-10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overlay val="0"/>
    </c:title>
    <c:autoTitleDeleted val="0"/>
    <c:plotArea>
      <c:layout/>
      <c:scatterChart>
        <c:scatterStyle val="lineMarker"/>
        <c:varyColors val="0"/>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0"/>
        </c:ser>
        <c:dLbls>
          <c:showLegendKey val="0"/>
          <c:showVal val="0"/>
          <c:showCatName val="0"/>
          <c:showSerName val="0"/>
          <c:showPercent val="0"/>
          <c:showBubbleSize val="0"/>
        </c:dLbls>
        <c:axId val="145036032"/>
        <c:axId val="145037568"/>
      </c:scatterChart>
      <c:valAx>
        <c:axId val="145036032"/>
        <c:scaling>
          <c:orientation val="minMax"/>
        </c:scaling>
        <c:delete val="0"/>
        <c:axPos val="b"/>
        <c:numFmt formatCode="General" sourceLinked="1"/>
        <c:majorTickMark val="out"/>
        <c:minorTickMark val="none"/>
        <c:tickLblPos val="nextTo"/>
        <c:crossAx val="145037568"/>
        <c:crosses val="autoZero"/>
        <c:crossBetween val="midCat"/>
      </c:valAx>
      <c:valAx>
        <c:axId val="145037568"/>
        <c:scaling>
          <c:orientation val="minMax"/>
        </c:scaling>
        <c:delete val="0"/>
        <c:axPos val="l"/>
        <c:numFmt formatCode="General" sourceLinked="1"/>
        <c:majorTickMark val="out"/>
        <c:minorTickMark val="none"/>
        <c:tickLblPos val="nextTo"/>
        <c:crossAx val="145036032"/>
        <c:crosses val="autoZero"/>
        <c:crossBetween val="midCat"/>
      </c:valAx>
      <c:spPr>
        <a:solidFill>
          <a:schemeClr val="bg1">
            <a:lumMod val="95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88407699037621E-2"/>
          <c:y val="6.0659813356663754E-2"/>
          <c:w val="0.54308792650918691"/>
          <c:h val="0.79822506561679785"/>
        </c:manualLayout>
      </c:layout>
      <c:scatterChart>
        <c:scatterStyle val="smoothMarker"/>
        <c:varyColors val="0"/>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dLbls>
          <c:showLegendKey val="0"/>
          <c:showVal val="0"/>
          <c:showCatName val="0"/>
          <c:showSerName val="0"/>
          <c:showPercent val="0"/>
          <c:showBubbleSize val="0"/>
        </c:dLbls>
        <c:axId val="144833920"/>
        <c:axId val="144901632"/>
      </c:scatterChart>
      <c:valAx>
        <c:axId val="144833920"/>
        <c:scaling>
          <c:orientation val="minMax"/>
        </c:scaling>
        <c:delete val="0"/>
        <c:axPos val="b"/>
        <c:numFmt formatCode="General" sourceLinked="1"/>
        <c:majorTickMark val="out"/>
        <c:minorTickMark val="none"/>
        <c:tickLblPos val="nextTo"/>
        <c:crossAx val="144901632"/>
        <c:crosses val="autoZero"/>
        <c:crossBetween val="midCat"/>
      </c:valAx>
      <c:valAx>
        <c:axId val="144901632"/>
        <c:scaling>
          <c:orientation val="minMax"/>
        </c:scaling>
        <c:delete val="0"/>
        <c:axPos val="l"/>
        <c:numFmt formatCode="General" sourceLinked="1"/>
        <c:majorTickMark val="out"/>
        <c:minorTickMark val="none"/>
        <c:tickLblPos val="nextTo"/>
        <c:crossAx val="144833920"/>
        <c:crosses val="autoZero"/>
        <c:crossBetween val="midCat"/>
      </c:valAx>
      <c:spPr>
        <a:solidFill>
          <a:schemeClr val="accent3">
            <a:lumMod val="20000"/>
            <a:lumOff val="80000"/>
          </a:schemeClr>
        </a:solidFill>
      </c:spPr>
    </c:plotArea>
    <c:legend>
      <c:legendPos val="r"/>
      <c:layout/>
      <c:overlay val="0"/>
    </c:legend>
    <c:plotVisOnly val="1"/>
    <c:dispBlanksAs val="gap"/>
    <c:showDLblsOverMax val="0"/>
  </c:chart>
  <c:spPr>
    <a:solidFill>
      <a:schemeClr val="accent6">
        <a:lumMod val="20000"/>
        <a:lumOff val="8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dLbls>
          <c:showLegendKey val="0"/>
          <c:showVal val="0"/>
          <c:showCatName val="0"/>
          <c:showSerName val="0"/>
          <c:showPercent val="0"/>
          <c:showBubbleSize val="0"/>
        </c:dLbls>
        <c:axId val="144910976"/>
        <c:axId val="144925056"/>
      </c:scatterChart>
      <c:valAx>
        <c:axId val="144910976"/>
        <c:scaling>
          <c:orientation val="minMax"/>
        </c:scaling>
        <c:delete val="0"/>
        <c:axPos val="b"/>
        <c:numFmt formatCode="General" sourceLinked="1"/>
        <c:majorTickMark val="out"/>
        <c:minorTickMark val="none"/>
        <c:tickLblPos val="nextTo"/>
        <c:crossAx val="144925056"/>
        <c:crosses val="autoZero"/>
        <c:crossBetween val="midCat"/>
      </c:valAx>
      <c:valAx>
        <c:axId val="144925056"/>
        <c:scaling>
          <c:orientation val="minMax"/>
        </c:scaling>
        <c:delete val="0"/>
        <c:axPos val="l"/>
        <c:majorGridlines/>
        <c:numFmt formatCode="General" sourceLinked="1"/>
        <c:majorTickMark val="out"/>
        <c:minorTickMark val="none"/>
        <c:tickLblPos val="nextTo"/>
        <c:crossAx val="144910976"/>
        <c:crosses val="autoZero"/>
        <c:crossBetween val="midCat"/>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11/30/2013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240102989"/>
              </p:ext>
            </p:extLst>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en-US" sz="1800" dirty="0" err="1" smtClean="0"/>
                        <a:t>Rangga</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a:t>
                      </a:r>
                      <a:r>
                        <a:rPr lang="en-US" sz="1800" dirty="0" err="1" smtClean="0"/>
                        <a:t>olf</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a:t>
            </a:r>
            <a:r>
              <a:rPr lang="en-US" dirty="0" err="1" smtClean="0"/>
              <a:t>Rangga</a:t>
            </a:r>
            <a:r>
              <a:rPr lang="id-ID" dirty="0" smtClean="0"/>
              <a:t>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3214</TotalTime>
  <Words>1120</Words>
  <Application>Microsoft Office PowerPoint</Application>
  <PresentationFormat>On-screen Show (4:3)</PresentationFormat>
  <Paragraphs>427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PowerPoint Presentation</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Universitas Komputer Indonesia</cp:lastModifiedBy>
  <cp:revision>253</cp:revision>
  <dcterms:created xsi:type="dcterms:W3CDTF">2011-03-24T08:51:10Z</dcterms:created>
  <dcterms:modified xsi:type="dcterms:W3CDTF">2013-11-29T22:49:54Z</dcterms:modified>
</cp:coreProperties>
</file>