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BF2F9-DF64-4D20-A6E9-137EADC814A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D5B6-CE5F-4F7D-A50C-E4FC8D10F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CE01C1-CB1D-42FE-913C-BFB165CECDFA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B708EF-A0EA-4871-9FD2-765B148D23B1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30964A-8A46-4A9C-ACEB-48D1488EF07F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9EABE2-1F74-487B-BDC7-BDD90846527D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2048D1-4124-4406-A5F6-8C6C7A03FEE5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E380B-00B8-4967-9714-0023035D9EB5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81CE6A-8A44-4372-8941-5A775D8F7015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BE0208-ACA3-4F8B-9FBE-75224CA848CF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979ADF6-ED60-4379-B673-3A76C46DB7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satMod val="150000"/>
                  </a:schemeClr>
                </a:solidFill>
              </a:rPr>
              <a:t>JavaScript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359" y="1828800"/>
            <a:ext cx="8078166" cy="1500188"/>
          </a:xfrm>
        </p:spPr>
        <p:txBody>
          <a:bodyPr/>
          <a:lstStyle/>
          <a:p>
            <a:r>
              <a:rPr lang="en-US" sz="2800" smtClean="0"/>
              <a:t>Pertemuan 7</a:t>
            </a:r>
            <a:endParaRPr lang="id-ID" sz="2800" smtClean="0"/>
          </a:p>
        </p:txBody>
      </p:sp>
    </p:spTree>
    <p:extLst>
      <p:ext uri="{BB962C8B-B14F-4D97-AF65-F5344CB8AC3E}">
        <p14:creationId xmlns:p14="http://schemas.microsoft.com/office/powerpoint/2010/main" val="27049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POKOK BAHASAN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Alert box</a:t>
            </a:r>
          </a:p>
          <a:p>
            <a:r>
              <a:rPr lang="en-US" smtClean="0"/>
              <a:t>Alert box with line breaks</a:t>
            </a:r>
          </a:p>
          <a:p>
            <a:r>
              <a:rPr lang="en-US" smtClean="0"/>
              <a:t>Confirm box</a:t>
            </a:r>
          </a:p>
          <a:p>
            <a:r>
              <a:rPr lang="en-US" smtClean="0"/>
              <a:t>Prompt box</a:t>
            </a:r>
          </a:p>
        </p:txBody>
      </p:sp>
    </p:spTree>
    <p:extLst>
      <p:ext uri="{BB962C8B-B14F-4D97-AF65-F5344CB8AC3E}">
        <p14:creationId xmlns:p14="http://schemas.microsoft.com/office/powerpoint/2010/main" val="18449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Alert box</a:t>
            </a:r>
            <a:endParaRPr lang="id-ID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function disp_alert()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alert("I am an alert box!!");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&lt;input type="button" onclick="disp_alert()" value="Display alert box" /&gt;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&lt;/html&gt;</a:t>
            </a:r>
            <a:endParaRPr lang="id-ID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761" y="1643064"/>
            <a:ext cx="374931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54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Alert box with line breaks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23" y="1774825"/>
            <a:ext cx="8229348" cy="4625975"/>
          </a:xfrm>
        </p:spPr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function disp_alert()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alert("Hello again! This is how we" + '\n' + "add line breaks to an alert box!");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&lt;input type="button" onclick="disp_alert()" value="Display alert box" /&gt;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911" y="5072064"/>
            <a:ext cx="279309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12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Confirm box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function disp_confirm()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var r=confirm("Press a button");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if (r==true)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document.write("You pressed OK!");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else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document.write("You pressed Cancel!");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&lt;input type="button" onclick="disp_confirm()" value="Display a confirm box" /&gt;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036" y="1571625"/>
            <a:ext cx="3798452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138933" y="4143375"/>
            <a:ext cx="1739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d-ID">
                <a:latin typeface="Corbel" pitchFamily="34" charset="0"/>
              </a:rPr>
              <a:t>You pressed OK!</a:t>
            </a:r>
          </a:p>
        </p:txBody>
      </p:sp>
    </p:spTree>
    <p:extLst>
      <p:ext uri="{BB962C8B-B14F-4D97-AF65-F5344CB8AC3E}">
        <p14:creationId xmlns:p14="http://schemas.microsoft.com/office/powerpoint/2010/main" val="118629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Prompt box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function </a:t>
            </a:r>
            <a:r>
              <a:rPr lang="en-US" dirty="0" err="1" smtClean="0"/>
              <a:t>disp_prompt</a:t>
            </a:r>
            <a:r>
              <a:rPr lang="en-US" dirty="0" smtClean="0"/>
              <a:t>()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var</a:t>
            </a:r>
            <a:r>
              <a:rPr lang="en-US" dirty="0" smtClean="0"/>
              <a:t> name=prompt("Please enter your </a:t>
            </a:r>
            <a:r>
              <a:rPr lang="en-US" dirty="0" err="1" smtClean="0"/>
              <a:t>name","Harry</a:t>
            </a:r>
            <a:r>
              <a:rPr lang="en-US" dirty="0" smtClean="0"/>
              <a:t> Potter");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if (name!=null &amp;&amp; name!="")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  <a:r>
              <a:rPr lang="en-US" dirty="0" err="1" smtClean="0"/>
              <a:t>document.write</a:t>
            </a:r>
            <a:r>
              <a:rPr lang="en-US" dirty="0" smtClean="0"/>
              <a:t>("Hello " + name + "! How are you today?");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&lt;/head&gt;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&lt;input type="button"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disp_prompt</a:t>
            </a:r>
            <a:r>
              <a:rPr lang="en-US" dirty="0" smtClean="0"/>
              <a:t>()" value="Display a prompt box" /&gt;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&lt;/html&gt;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id-ID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253" y="1714500"/>
            <a:ext cx="2808208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819253" y="3857625"/>
            <a:ext cx="39002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Hello Harry Potter! How are you today?</a:t>
            </a:r>
            <a:endParaRPr lang="id-ID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Tugas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348973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</TotalTime>
  <Words>351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JavaScript</vt:lpstr>
      <vt:lpstr>POKOK BAHASAN</vt:lpstr>
      <vt:lpstr>Alert box</vt:lpstr>
      <vt:lpstr>Alert box with line breaks</vt:lpstr>
      <vt:lpstr>Confirm box</vt:lpstr>
      <vt:lpstr>Prompt box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andris</dc:creator>
  <cp:lastModifiedBy>andris</cp:lastModifiedBy>
  <cp:revision>1</cp:revision>
  <dcterms:created xsi:type="dcterms:W3CDTF">2012-09-09T16:42:23Z</dcterms:created>
  <dcterms:modified xsi:type="dcterms:W3CDTF">2012-09-09T16:43:33Z</dcterms:modified>
</cp:coreProperties>
</file>