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CBC73F-D405-4BBB-94FD-2CB1D7BED236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5D9DC2-8E3E-4FB6-97CA-3E01021EE3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KEPRIBADIAN 2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MELLY MAULIN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1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Kristen ITC" panose="03050502040202030202" pitchFamily="66" charset="0"/>
              </a:rPr>
              <a:t>FAKTOR-FAKTOR YANG MEMPENGARUHI KEPRIBADIAN</a:t>
            </a:r>
            <a:endParaRPr lang="en-US" sz="28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Fisik</a:t>
            </a:r>
            <a:r>
              <a:rPr lang="en-US" sz="2800" dirty="0" smtClean="0"/>
              <a:t> : </a:t>
            </a:r>
            <a:r>
              <a:rPr lang="en-US" sz="2800" dirty="0" err="1" smtClean="0"/>
              <a:t>postur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, </a:t>
            </a:r>
            <a:r>
              <a:rPr lang="en-US" sz="2800" dirty="0" err="1" smtClean="0"/>
              <a:t>kecantikan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, </a:t>
            </a:r>
            <a:r>
              <a:rPr lang="en-US" sz="2800" dirty="0" err="1" smtClean="0"/>
              <a:t>keutuhan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keberfungsian</a:t>
            </a:r>
            <a:r>
              <a:rPr lang="en-US" sz="2800" dirty="0" smtClean="0"/>
              <a:t> organ </a:t>
            </a:r>
            <a:r>
              <a:rPr lang="en-US" sz="2800" dirty="0" err="1" smtClean="0"/>
              <a:t>tubuh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Inteligensi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Keluarga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Teman</a:t>
            </a:r>
            <a:r>
              <a:rPr lang="en-US" sz="2800" dirty="0" smtClean="0"/>
              <a:t> </a:t>
            </a:r>
            <a:r>
              <a:rPr lang="en-US" sz="2800" dirty="0" err="1" smtClean="0"/>
              <a:t>sebaya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Kebudayaan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0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Kristen ITC" panose="03050502040202030202" pitchFamily="66" charset="0"/>
              </a:rPr>
              <a:t>TIPE-TIPE KEPRIBADIAN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PENGGOLONGAN YUNANI KUNO (HIPOKRATES)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60" y="2276872"/>
            <a:ext cx="568863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87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Kristen ITC" panose="03050502040202030202" pitchFamily="66" charset="0"/>
              </a:rPr>
              <a:t>TIPOLOGI MENURUT CARL GUSTAV JUNG</a:t>
            </a:r>
            <a:endParaRPr lang="en-US" sz="28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336704" cy="545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5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Kristen ITC" panose="03050502040202030202" pitchFamily="66" charset="0"/>
              </a:rPr>
              <a:t>KARAKTERISTIK KEPRIBADIAN MENURUT HURLOCK</a:t>
            </a:r>
            <a:endParaRPr lang="en-US" sz="24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HEALTHY PERSONALITY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realistik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realistik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realistik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Menerima</a:t>
            </a:r>
            <a:r>
              <a:rPr lang="en-US" dirty="0" smtClean="0"/>
              <a:t> 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Kemandirian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Berbahasia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KEPRIBADIAN TIDAK SEHAT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Cemas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Stres</a:t>
            </a:r>
            <a:r>
              <a:rPr lang="en-US" dirty="0" smtClean="0"/>
              <a:t> &amp; </a:t>
            </a:r>
            <a:r>
              <a:rPr lang="en-US" dirty="0" err="1" smtClean="0"/>
              <a:t>depresi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Kejam</a:t>
            </a:r>
            <a:r>
              <a:rPr lang="en-US" dirty="0" smtClean="0"/>
              <a:t>/</a:t>
            </a:r>
            <a:r>
              <a:rPr lang="en-US" dirty="0" err="1" smtClean="0"/>
              <a:t>mengganggu</a:t>
            </a:r>
            <a:r>
              <a:rPr lang="en-US" dirty="0" smtClean="0"/>
              <a:t> orang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berbohong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Hiperaktif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Memusuhi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mengkritik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pusing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organis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agama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Pesimis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bergairah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Kristen ITC" panose="03050502040202030202" pitchFamily="66" charset="0"/>
              </a:rPr>
              <a:t>MENGUKUR KEPRIBADIAN</a:t>
            </a:r>
            <a:endParaRPr lang="en-US" sz="32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Observasi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Wawancara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Inventory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Proyektif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Biografi</a:t>
            </a:r>
            <a:r>
              <a:rPr lang="en-US" dirty="0" smtClean="0"/>
              <a:t> &amp; </a:t>
            </a:r>
            <a:r>
              <a:rPr lang="en-US" dirty="0" err="1" smtClean="0"/>
              <a:t>autografi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Gabriola" panose="04040605051002020D02" pitchFamily="82" charset="0"/>
            </a:endParaRPr>
          </a:p>
          <a:p>
            <a:pPr marL="0" indent="0" algn="ctr">
              <a:buNone/>
            </a:pPr>
            <a:endParaRPr lang="en-US" sz="3200" b="1" dirty="0">
              <a:latin typeface="Gabriola" panose="04040605051002020D02" pitchFamily="82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Gabriola" panose="04040605051002020D02" pitchFamily="82" charset="0"/>
              </a:rPr>
              <a:t>Kalian </a:t>
            </a:r>
            <a:r>
              <a:rPr lang="en-US" sz="3200" b="1" dirty="0" err="1" smtClean="0">
                <a:latin typeface="Gabriola" panose="04040605051002020D02" pitchFamily="82" charset="0"/>
              </a:rPr>
              <a:t>harus</a:t>
            </a:r>
            <a:r>
              <a:rPr lang="en-US" sz="3200" b="1" dirty="0" smtClean="0">
                <a:latin typeface="Gabriola" panose="04040605051002020D02" pitchFamily="82" charset="0"/>
              </a:rPr>
              <a:t> “</a:t>
            </a:r>
            <a:r>
              <a:rPr lang="en-US" sz="3200" b="1" dirty="0" err="1" smtClean="0">
                <a:latin typeface="Gabriola" panose="04040605051002020D02" pitchFamily="82" charset="0"/>
              </a:rPr>
              <a:t>tahan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melihat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ulat</a:t>
            </a:r>
            <a:r>
              <a:rPr lang="en-US" sz="3200" b="1" dirty="0" smtClean="0">
                <a:latin typeface="Gabriola" panose="04040605051002020D02" pitchFamily="82" charset="0"/>
              </a:rPr>
              <a:t>” </a:t>
            </a:r>
            <a:r>
              <a:rPr lang="en-US" sz="3200" b="1" dirty="0" err="1" smtClean="0">
                <a:latin typeface="Gabriola" panose="04040605051002020D02" pitchFamily="82" charset="0"/>
              </a:rPr>
              <a:t>kalau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ingin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melihat</a:t>
            </a:r>
            <a:r>
              <a:rPr lang="en-US" sz="3200" b="1" dirty="0" smtClean="0">
                <a:latin typeface="Gabriola" panose="04040605051002020D02" pitchFamily="82" charset="0"/>
              </a:rPr>
              <a:t> “</a:t>
            </a:r>
            <a:r>
              <a:rPr lang="en-US" sz="3200" b="1" dirty="0" err="1" smtClean="0">
                <a:latin typeface="Gabriola" panose="04040605051002020D02" pitchFamily="82" charset="0"/>
              </a:rPr>
              <a:t>indahnya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kepakan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kupu-kupu</a:t>
            </a:r>
            <a:r>
              <a:rPr lang="en-US" sz="3200" b="1" dirty="0" smtClean="0">
                <a:latin typeface="Gabriola" panose="04040605051002020D02" pitchFamily="82" charset="0"/>
              </a:rPr>
              <a:t>”. </a:t>
            </a:r>
            <a:r>
              <a:rPr lang="en-US" sz="3200" b="1" dirty="0" err="1" smtClean="0">
                <a:latin typeface="Gabriola" panose="04040605051002020D02" pitchFamily="82" charset="0"/>
              </a:rPr>
              <a:t>Kesuksesan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itu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ditentukan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seberapa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keras</a:t>
            </a:r>
            <a:r>
              <a:rPr lang="en-US" sz="3200" b="1" dirty="0" smtClean="0">
                <a:latin typeface="Gabriola" panose="04040605051002020D02" pitchFamily="82" charset="0"/>
              </a:rPr>
              <a:t> proses yang kalian </a:t>
            </a:r>
            <a:r>
              <a:rPr lang="en-US" sz="3200" b="1" dirty="0" err="1" smtClean="0">
                <a:latin typeface="Gabriola" panose="04040605051002020D02" pitchFamily="82" charset="0"/>
              </a:rPr>
              <a:t>perjuangkan</a:t>
            </a:r>
            <a:r>
              <a:rPr lang="en-US" sz="3200" b="1" dirty="0" smtClean="0">
                <a:latin typeface="Gabriola" panose="04040605051002020D02" pitchFamily="82" charset="0"/>
              </a:rPr>
              <a:t>.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Gabriola" panose="04040605051002020D02" pitchFamily="82" charset="0"/>
              </a:rPr>
              <a:t>Antoine de Saint</a:t>
            </a:r>
            <a:endParaRPr lang="en-US" sz="32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</TotalTime>
  <Words>173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KEPRIBADIAN 2</vt:lpstr>
      <vt:lpstr>FAKTOR-FAKTOR YANG MEMPENGARUHI KEPRIBADIAN</vt:lpstr>
      <vt:lpstr>TIPE-TIPE KEPRIBADIAN</vt:lpstr>
      <vt:lpstr>TIPOLOGI MENURUT CARL GUSTAV JUNG</vt:lpstr>
      <vt:lpstr>KARAKTERISTIK KEPRIBADIAN MENURUT HURLOCK</vt:lpstr>
      <vt:lpstr>PowerPoint Presentation</vt:lpstr>
      <vt:lpstr>MENGUKUR KEPRIBADIAN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 2</dc:title>
  <dc:creator>Valued Acer Customer</dc:creator>
  <cp:lastModifiedBy>Valued Acer Customer</cp:lastModifiedBy>
  <cp:revision>4</cp:revision>
  <dcterms:created xsi:type="dcterms:W3CDTF">2014-03-06T01:27:35Z</dcterms:created>
  <dcterms:modified xsi:type="dcterms:W3CDTF">2014-03-06T03:02:59Z</dcterms:modified>
</cp:coreProperties>
</file>