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10" y="16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8D12-D5B6-4277-8CAC-89D61E3DC941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CFA2-8430-45DD-B0CD-835376A49709}" type="slidenum">
              <a:rPr lang="id-ID" smtClean="0"/>
              <a:t>‹#›</a:t>
            </a:fld>
            <a:endParaRPr lang="id-ID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8D12-D5B6-4277-8CAC-89D61E3DC941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CFA2-8430-45DD-B0CD-835376A49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8D12-D5B6-4277-8CAC-89D61E3DC941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CFA2-8430-45DD-B0CD-835376A49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8D12-D5B6-4277-8CAC-89D61E3DC941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CFA2-8430-45DD-B0CD-835376A49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8D12-D5B6-4277-8CAC-89D61E3DC941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ED0CFA2-8430-45DD-B0CD-835376A49709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8D12-D5B6-4277-8CAC-89D61E3DC941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CFA2-8430-45DD-B0CD-835376A49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8D12-D5B6-4277-8CAC-89D61E3DC941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CFA2-8430-45DD-B0CD-835376A49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8D12-D5B6-4277-8CAC-89D61E3DC941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CFA2-8430-45DD-B0CD-835376A49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8D12-D5B6-4277-8CAC-89D61E3DC941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CFA2-8430-45DD-B0CD-835376A49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8D12-D5B6-4277-8CAC-89D61E3DC941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CFA2-8430-45DD-B0CD-835376A49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B8D12-D5B6-4277-8CAC-89D61E3DC941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D0CFA2-8430-45DD-B0CD-835376A4970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D6B8D12-D5B6-4277-8CAC-89D61E3DC941}" type="datetimeFigureOut">
              <a:rPr lang="id-ID" smtClean="0"/>
              <a:t>24/03/2014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D0CFA2-8430-45DD-B0CD-835376A49709}" type="slidenum">
              <a:rPr lang="id-ID" smtClean="0"/>
              <a:t>‹#›</a:t>
            </a:fld>
            <a:endParaRPr lang="id-ID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28662" y="2143116"/>
            <a:ext cx="764386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id-ID" sz="3600" b="1" dirty="0" smtClean="0">
              <a:solidFill>
                <a:srgbClr val="C00000"/>
              </a:solidFill>
            </a:endParaRPr>
          </a:p>
          <a:p>
            <a:pPr algn="ctr"/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en-US" sz="3600" b="1" dirty="0">
                <a:solidFill>
                  <a:srgbClr val="C00000"/>
                </a:solidFill>
              </a:rPr>
              <a:t>4 </a:t>
            </a:r>
            <a:r>
              <a:rPr lang="id-ID" sz="3600" b="1" dirty="0" smtClean="0">
                <a:solidFill>
                  <a:srgbClr val="C00000"/>
                </a:solidFill>
              </a:rPr>
              <a:t>D</a:t>
            </a:r>
            <a:r>
              <a:rPr lang="en-US" sz="3600" b="1" dirty="0" err="1" smtClean="0">
                <a:solidFill>
                  <a:srgbClr val="C00000"/>
                </a:solidFill>
              </a:rPr>
              <a:t>asar</a:t>
            </a:r>
            <a:r>
              <a:rPr lang="en-US" sz="3600" b="1" dirty="0" smtClean="0">
                <a:solidFill>
                  <a:srgbClr val="C00000"/>
                </a:solidFill>
              </a:rPr>
              <a:t> </a:t>
            </a:r>
            <a:r>
              <a:rPr lang="id-ID" sz="3600" b="1" dirty="0" smtClean="0">
                <a:solidFill>
                  <a:srgbClr val="C00000"/>
                </a:solidFill>
              </a:rPr>
              <a:t>S</a:t>
            </a:r>
            <a:r>
              <a:rPr lang="en-US" sz="3600" b="1" dirty="0" err="1" smtClean="0">
                <a:solidFill>
                  <a:srgbClr val="C00000"/>
                </a:solidFill>
              </a:rPr>
              <a:t>ifat</a:t>
            </a:r>
            <a:r>
              <a:rPr lang="id-ID" sz="3600" b="1" dirty="0" smtClean="0">
                <a:solidFill>
                  <a:srgbClr val="C00000"/>
                </a:solidFill>
              </a:rPr>
              <a:t> Kepribadian</a:t>
            </a:r>
          </a:p>
          <a:p>
            <a:pPr algn="ctr"/>
            <a:endParaRPr lang="id-ID" sz="36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500043"/>
            <a:ext cx="8143932" cy="571503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solidFill>
                  <a:schemeClr val="tx1"/>
                </a:solidFill>
              </a:rPr>
              <a:t>Melankolis</a:t>
            </a:r>
            <a:endParaRPr lang="id-ID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20" y="1142984"/>
            <a:ext cx="8572560" cy="5357850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dirty="0" err="1" smtClean="0">
                <a:solidFill>
                  <a:schemeClr val="tx1"/>
                </a:solidFill>
              </a:rPr>
              <a:t>Melankolis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kalau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nemu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orangnya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pemikir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sensitip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romantis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teratur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bisa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dipastikan</a:t>
            </a:r>
            <a:r>
              <a:rPr lang="en-US" dirty="0">
                <a:solidFill>
                  <a:schemeClr val="tx1"/>
                </a:solidFill>
              </a:rPr>
              <a:t> 99.99 </a:t>
            </a:r>
            <a:r>
              <a:rPr lang="en-US" dirty="0" err="1">
                <a:solidFill>
                  <a:schemeClr val="tx1"/>
                </a:solidFill>
              </a:rPr>
              <a:t>persen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tipe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melankolis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melankolis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mempunyai</a:t>
            </a:r>
            <a:r>
              <a:rPr lang="en-US" dirty="0">
                <a:solidFill>
                  <a:schemeClr val="tx1"/>
                </a:solidFill>
              </a:rPr>
              <a:t> rasa </a:t>
            </a:r>
            <a:r>
              <a:rPr lang="en-US" dirty="0" err="1">
                <a:solidFill>
                  <a:schemeClr val="tx1"/>
                </a:solidFill>
              </a:rPr>
              <a:t>empati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tinggi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kalau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temen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pertama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merasakanya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bahkan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menjadi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pendengar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baik</a:t>
            </a:r>
            <a:r>
              <a:rPr lang="en-US" dirty="0">
                <a:solidFill>
                  <a:schemeClr val="tx1"/>
                </a:solidFill>
              </a:rPr>
              <a:t>. </a:t>
            </a:r>
            <a:r>
              <a:rPr lang="en-US" dirty="0" err="1">
                <a:solidFill>
                  <a:schemeClr val="tx1"/>
                </a:solidFill>
              </a:rPr>
              <a:t>selain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berempati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melankolis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juga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romantis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banget</a:t>
            </a:r>
            <a:endParaRPr lang="id-ID" dirty="0" smtClean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MELANKOLIS: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KEKUATAN: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* </a:t>
            </a:r>
            <a:r>
              <a:rPr lang="en-US" dirty="0" err="1">
                <a:solidFill>
                  <a:schemeClr val="tx1"/>
                </a:solidFill>
              </a:rPr>
              <a:t>Analitis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mendalam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penuh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pikiran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* </a:t>
            </a:r>
            <a:r>
              <a:rPr lang="en-US" dirty="0" err="1">
                <a:solidFill>
                  <a:schemeClr val="tx1"/>
                </a:solidFill>
              </a:rPr>
              <a:t>Serius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bertujuan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serta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berorientasi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jadwal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* </a:t>
            </a:r>
            <a:r>
              <a:rPr lang="en-US" dirty="0" err="1">
                <a:solidFill>
                  <a:schemeClr val="tx1"/>
                </a:solidFill>
              </a:rPr>
              <a:t>Artistik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musikal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kreatif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filsafat</a:t>
            </a:r>
            <a:r>
              <a:rPr lang="en-US" dirty="0">
                <a:solidFill>
                  <a:schemeClr val="tx1"/>
                </a:solidFill>
              </a:rPr>
              <a:t> &amp; </a:t>
            </a:r>
            <a:r>
              <a:rPr lang="en-US" dirty="0" err="1">
                <a:solidFill>
                  <a:schemeClr val="tx1"/>
                </a:solidFill>
              </a:rPr>
              <a:t>puitis</a:t>
            </a:r>
            <a:r>
              <a:rPr lang="en-US" dirty="0">
                <a:solidFill>
                  <a:schemeClr val="tx1"/>
                </a:solidFill>
              </a:rPr>
              <a:t>)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* </a:t>
            </a:r>
            <a:r>
              <a:rPr lang="en-US" dirty="0" err="1">
                <a:solidFill>
                  <a:schemeClr val="tx1"/>
                </a:solidFill>
              </a:rPr>
              <a:t>Sensitif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* Mau </a:t>
            </a:r>
            <a:r>
              <a:rPr lang="en-US" dirty="0" err="1">
                <a:solidFill>
                  <a:schemeClr val="tx1"/>
                </a:solidFill>
              </a:rPr>
              <a:t>mengorbankan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idealis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* </a:t>
            </a:r>
            <a:r>
              <a:rPr lang="en-US" dirty="0" err="1">
                <a:solidFill>
                  <a:schemeClr val="tx1"/>
                </a:solidFill>
              </a:rPr>
              <a:t>Standar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tinggi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perfeksionis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* </a:t>
            </a:r>
            <a:r>
              <a:rPr lang="en-US" dirty="0" err="1">
                <a:solidFill>
                  <a:schemeClr val="tx1"/>
                </a:solidFill>
              </a:rPr>
              <a:t>Senang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perincian</a:t>
            </a:r>
            <a:r>
              <a:rPr lang="en-US" dirty="0">
                <a:solidFill>
                  <a:schemeClr val="tx1"/>
                </a:solidFill>
              </a:rPr>
              <a:t>/</a:t>
            </a:r>
            <a:r>
              <a:rPr lang="en-US" dirty="0" err="1">
                <a:solidFill>
                  <a:schemeClr val="tx1"/>
                </a:solidFill>
              </a:rPr>
              <a:t>memerinci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tekun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serba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tertib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teratur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rapi</a:t>
            </a:r>
            <a:r>
              <a:rPr lang="en-US" dirty="0">
                <a:solidFill>
                  <a:schemeClr val="tx1"/>
                </a:solidFill>
              </a:rPr>
              <a:t>)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* </a:t>
            </a:r>
            <a:r>
              <a:rPr lang="en-US" dirty="0" err="1">
                <a:solidFill>
                  <a:schemeClr val="tx1"/>
                </a:solidFill>
              </a:rPr>
              <a:t>Hemat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* </a:t>
            </a:r>
            <a:r>
              <a:rPr lang="en-US" dirty="0" err="1">
                <a:solidFill>
                  <a:schemeClr val="tx1"/>
                </a:solidFill>
              </a:rPr>
              <a:t>Melihat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masalah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mencari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solusi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pemecahan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kreatif</a:t>
            </a:r>
            <a:r>
              <a:rPr lang="en-US" dirty="0">
                <a:solidFill>
                  <a:schemeClr val="tx1"/>
                </a:solidFill>
              </a:rPr>
              <a:t> (</a:t>
            </a:r>
            <a:r>
              <a:rPr lang="en-US" dirty="0" err="1">
                <a:solidFill>
                  <a:schemeClr val="tx1"/>
                </a:solidFill>
              </a:rPr>
              <a:t>sering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terlalu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kreatif</a:t>
            </a:r>
            <a:r>
              <a:rPr lang="en-US" dirty="0">
                <a:solidFill>
                  <a:schemeClr val="tx1"/>
                </a:solidFill>
              </a:rPr>
              <a:t>)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* </a:t>
            </a:r>
            <a:r>
              <a:rPr lang="en-US" dirty="0" err="1">
                <a:solidFill>
                  <a:schemeClr val="tx1"/>
                </a:solidFill>
              </a:rPr>
              <a:t>Kalau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sudah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mulai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dituntaskan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* </a:t>
            </a:r>
            <a:r>
              <a:rPr lang="en-US" dirty="0" err="1">
                <a:solidFill>
                  <a:schemeClr val="tx1"/>
                </a:solidFill>
              </a:rPr>
              <a:t>Berteman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hati-hati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* </a:t>
            </a:r>
            <a:r>
              <a:rPr lang="en-US" dirty="0" err="1">
                <a:solidFill>
                  <a:schemeClr val="tx1"/>
                </a:solidFill>
              </a:rPr>
              <a:t>Puas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belakang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layar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menghindari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perhatian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* Mau </a:t>
            </a:r>
            <a:r>
              <a:rPr lang="en-US" dirty="0" err="1">
                <a:solidFill>
                  <a:schemeClr val="tx1"/>
                </a:solidFill>
              </a:rPr>
              <a:t>mendengar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keluhan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setia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mengabdi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* </a:t>
            </a:r>
            <a:r>
              <a:rPr lang="en-US" dirty="0" err="1">
                <a:solidFill>
                  <a:schemeClr val="tx1"/>
                </a:solidFill>
              </a:rPr>
              <a:t>Sangat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memperhatikan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orang</a:t>
            </a:r>
            <a:r>
              <a:rPr lang="en-US" dirty="0">
                <a:solidFill>
                  <a:schemeClr val="tx1"/>
                </a:solidFill>
              </a:rPr>
              <a:t> lain</a:t>
            </a:r>
            <a:endParaRPr lang="id-ID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/>
            </a:r>
            <a:br>
              <a:rPr lang="en-US" dirty="0">
                <a:solidFill>
                  <a:schemeClr val="tx1"/>
                </a:solidFill>
              </a:rPr>
            </a:br>
            <a:endParaRPr lang="id-ID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KELEMAHAN: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KELEMAHAN:</a:t>
            </a:r>
            <a:br>
              <a:rPr lang="en-US" dirty="0"/>
            </a:br>
            <a:r>
              <a:rPr lang="en-US" dirty="0"/>
              <a:t>*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negatif</a:t>
            </a:r>
            <a:r>
              <a:rPr lang="en-US" dirty="0"/>
              <a:t> (</a:t>
            </a:r>
            <a:r>
              <a:rPr lang="en-US" dirty="0" err="1"/>
              <a:t>murung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tertekan</a:t>
            </a:r>
            <a:r>
              <a:rPr lang="en-US" dirty="0"/>
              <a:t>)</a:t>
            </a:r>
            <a:endParaRPr lang="id-ID" dirty="0"/>
          </a:p>
          <a:p>
            <a:r>
              <a:rPr lang="en-US" dirty="0"/>
              <a:t>* </a:t>
            </a:r>
            <a:r>
              <a:rPr lang="en-US" dirty="0" err="1"/>
              <a:t>Mengingat</a:t>
            </a:r>
            <a:r>
              <a:rPr lang="en-US" dirty="0"/>
              <a:t> yang </a:t>
            </a:r>
            <a:r>
              <a:rPr lang="en-US" dirty="0" err="1"/>
              <a:t>negatif</a:t>
            </a:r>
            <a:r>
              <a:rPr lang="en-US" dirty="0"/>
              <a:t> &amp; </a:t>
            </a:r>
            <a:r>
              <a:rPr lang="en-US" dirty="0" err="1"/>
              <a:t>pendendam</a:t>
            </a:r>
            <a:endParaRPr lang="id-ID" dirty="0"/>
          </a:p>
          <a:p>
            <a:r>
              <a:rPr lang="en-US" dirty="0"/>
              <a:t>*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bersalah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citra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rendah</a:t>
            </a:r>
            <a:endParaRPr lang="id-ID" dirty="0"/>
          </a:p>
          <a:p>
            <a:r>
              <a:rPr lang="en-US" dirty="0"/>
              <a:t>*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menekankan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tercapainya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id-ID" dirty="0"/>
          </a:p>
          <a:p>
            <a:r>
              <a:rPr lang="en-US" dirty="0"/>
              <a:t>* </a:t>
            </a:r>
            <a:r>
              <a:rPr lang="en-US" dirty="0" err="1"/>
              <a:t>Tertekan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situasi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sempurna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berubah-ubah</a:t>
            </a:r>
            <a:endParaRPr lang="id-ID" dirty="0"/>
          </a:p>
          <a:p>
            <a:r>
              <a:rPr lang="en-US" dirty="0"/>
              <a:t>* </a:t>
            </a:r>
            <a:r>
              <a:rPr lang="en-US" dirty="0" err="1"/>
              <a:t>Melewatkan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menganalisa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merencanakan</a:t>
            </a:r>
            <a:r>
              <a:rPr lang="en-US" dirty="0"/>
              <a:t> (if..if..if..)</a:t>
            </a:r>
            <a:endParaRPr lang="id-ID" dirty="0"/>
          </a:p>
          <a:p>
            <a:r>
              <a:rPr lang="en-US" dirty="0"/>
              <a:t>* </a:t>
            </a:r>
            <a:r>
              <a:rPr lang="en-US" dirty="0" err="1"/>
              <a:t>Standar</a:t>
            </a:r>
            <a:r>
              <a:rPr lang="en-US" dirty="0"/>
              <a:t> yang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disenangkan</a:t>
            </a:r>
            <a:endParaRPr lang="id-ID" dirty="0"/>
          </a:p>
          <a:p>
            <a:r>
              <a:rPr lang="en-US" dirty="0"/>
              <a:t>*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definisi</a:t>
            </a:r>
            <a:endParaRPr lang="id-ID" dirty="0"/>
          </a:p>
          <a:p>
            <a:r>
              <a:rPr lang="en-US" dirty="0"/>
              <a:t>*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bersosialisasi</a:t>
            </a:r>
            <a:endParaRPr lang="id-ID" dirty="0"/>
          </a:p>
          <a:p>
            <a:r>
              <a:rPr lang="en-US" dirty="0"/>
              <a:t>* </a:t>
            </a:r>
            <a:r>
              <a:rPr lang="en-US" dirty="0" err="1"/>
              <a:t>Tukang</a:t>
            </a:r>
            <a:r>
              <a:rPr lang="en-US" dirty="0"/>
              <a:t> </a:t>
            </a:r>
            <a:r>
              <a:rPr lang="en-US" dirty="0" err="1"/>
              <a:t>kritik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sensitif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kritik</a:t>
            </a:r>
            <a:r>
              <a:rPr lang="en-US" dirty="0"/>
              <a:t>/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menentang</a:t>
            </a:r>
            <a:r>
              <a:rPr lang="en-US" dirty="0"/>
              <a:t> </a:t>
            </a:r>
            <a:r>
              <a:rPr lang="en-US" dirty="0" err="1"/>
              <a:t>dirinya</a:t>
            </a:r>
            <a:endParaRPr lang="id-ID" dirty="0"/>
          </a:p>
          <a:p>
            <a:r>
              <a:rPr lang="en-US" dirty="0"/>
              <a:t>*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perasaan</a:t>
            </a:r>
            <a:r>
              <a:rPr lang="en-US" dirty="0"/>
              <a:t> (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menahan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sayang</a:t>
            </a:r>
            <a:r>
              <a:rPr lang="en-US" dirty="0"/>
              <a:t>)</a:t>
            </a:r>
            <a:endParaRPr lang="id-ID" dirty="0"/>
          </a:p>
          <a:p>
            <a:r>
              <a:rPr lang="en-US" dirty="0"/>
              <a:t>* Rasa </a:t>
            </a:r>
            <a:r>
              <a:rPr lang="en-US" dirty="0" err="1"/>
              <a:t>curiga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(</a:t>
            </a:r>
            <a:r>
              <a:rPr lang="en-US" dirty="0" err="1"/>
              <a:t>skeptis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pujian</a:t>
            </a:r>
            <a:r>
              <a:rPr lang="en-US" dirty="0"/>
              <a:t>)</a:t>
            </a:r>
            <a:endParaRPr lang="id-ID" dirty="0"/>
          </a:p>
          <a:p>
            <a:r>
              <a:rPr lang="en-US" dirty="0"/>
              <a:t>*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persetujuan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en-US" sz="2800" b="1" dirty="0" err="1"/>
              <a:t>Plegmatis</a:t>
            </a:r>
            <a:r>
              <a:rPr lang="en-US" sz="2800" b="1" dirty="0"/>
              <a:t>, </a:t>
            </a:r>
            <a:r>
              <a:rPr lang="en-US" sz="2800" b="1" dirty="0" err="1"/>
              <a:t>Cinta</a:t>
            </a:r>
            <a:r>
              <a:rPr lang="en-US" sz="2800" b="1" dirty="0"/>
              <a:t> </a:t>
            </a:r>
            <a:r>
              <a:rPr lang="en-US" sz="2800" b="1" dirty="0" err="1" smtClean="0"/>
              <a:t>Damai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err="1"/>
              <a:t>Plegmatis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/ </a:t>
            </a:r>
            <a:r>
              <a:rPr lang="en-US" dirty="0" err="1"/>
              <a:t>netral</a:t>
            </a:r>
            <a:r>
              <a:rPr lang="en-US" dirty="0"/>
              <a:t>,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Perdamaian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nomer</a:t>
            </a:r>
            <a:r>
              <a:rPr lang="en-US" dirty="0"/>
              <a:t> 1,Mereka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, </a:t>
            </a:r>
            <a:r>
              <a:rPr lang="en-US" dirty="0" err="1"/>
              <a:t>pribadinya</a:t>
            </a:r>
            <a:r>
              <a:rPr lang="en-US" dirty="0"/>
              <a:t> </a:t>
            </a:r>
            <a:r>
              <a:rPr lang="en-US" dirty="0" err="1"/>
              <a:t>tenang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penyabar</a:t>
            </a:r>
            <a:r>
              <a:rPr lang="en-US" dirty="0"/>
              <a:t>,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kalem</a:t>
            </a:r>
            <a:r>
              <a:rPr lang="en-US" dirty="0"/>
              <a:t>.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Plegmatis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humor yang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menyenangkan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diajak</a:t>
            </a:r>
            <a:r>
              <a:rPr lang="en-US" dirty="0"/>
              <a:t> </a:t>
            </a:r>
            <a:r>
              <a:rPr lang="en-US" dirty="0" err="1"/>
              <a:t>gaul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en-US" dirty="0"/>
              <a:t>KEKUATAN</a:t>
            </a:r>
            <a:r>
              <a:rPr lang="en-US" dirty="0" smtClean="0"/>
              <a:t>: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*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bergaul</a:t>
            </a:r>
            <a:r>
              <a:rPr lang="en-US" dirty="0"/>
              <a:t>, </a:t>
            </a:r>
            <a:r>
              <a:rPr lang="en-US" dirty="0" err="1"/>
              <a:t>santai</a:t>
            </a:r>
            <a:r>
              <a:rPr lang="en-US" dirty="0"/>
              <a:t>, </a:t>
            </a:r>
            <a:r>
              <a:rPr lang="en-US" dirty="0" err="1"/>
              <a:t>tenang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teguh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Sabar</a:t>
            </a:r>
            <a:r>
              <a:rPr lang="en-US" dirty="0"/>
              <a:t>, </a:t>
            </a:r>
            <a:r>
              <a:rPr lang="en-US" dirty="0" err="1"/>
              <a:t>seimbang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 yang </a:t>
            </a:r>
            <a:r>
              <a:rPr lang="en-US" dirty="0" err="1"/>
              <a:t>baik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bicara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bijaksana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Simpatik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 (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menyembunyikan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administrasi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segalanya</a:t>
            </a:r>
            <a:r>
              <a:rPr lang="en-US" dirty="0"/>
              <a:t> </a:t>
            </a:r>
            <a:r>
              <a:rPr lang="en-US" dirty="0" err="1"/>
              <a:t>terorganisasi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Penengah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baik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menemukan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termudah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bawah</a:t>
            </a:r>
            <a:r>
              <a:rPr lang="en-US" dirty="0"/>
              <a:t> </a:t>
            </a:r>
            <a:r>
              <a:rPr lang="en-US" dirty="0" err="1"/>
              <a:t>tekanan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Menyenangkan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menyinggung</a:t>
            </a:r>
            <a:r>
              <a:rPr lang="en-US" dirty="0"/>
              <a:t> </a:t>
            </a:r>
            <a:r>
              <a:rPr lang="en-US" dirty="0" err="1"/>
              <a:t>perasaan</a:t>
            </a:r>
            <a:endParaRPr lang="id-ID" dirty="0"/>
          </a:p>
          <a:p>
            <a:pPr>
              <a:buNone/>
            </a:pPr>
            <a:r>
              <a:rPr lang="en-US" dirty="0"/>
              <a:t>* Rasa humor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tajam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mengawasi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Berbelaskasihan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peduli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diajak</a:t>
            </a:r>
            <a:r>
              <a:rPr lang="en-US" dirty="0"/>
              <a:t> </a:t>
            </a:r>
            <a:r>
              <a:rPr lang="en-US" dirty="0" err="1"/>
              <a:t>rukun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damai</a:t>
            </a: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KELEMAHAN: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*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antusias</a:t>
            </a:r>
            <a:r>
              <a:rPr lang="en-US" dirty="0"/>
              <a:t>, </a:t>
            </a:r>
            <a:r>
              <a:rPr lang="en-US" dirty="0" err="1"/>
              <a:t>terutama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/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baru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Takut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khawatir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konflik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kepala</a:t>
            </a:r>
            <a:r>
              <a:rPr lang="en-US" dirty="0"/>
              <a:t>,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kompromi</a:t>
            </a:r>
            <a:r>
              <a:rPr lang="en-US" dirty="0"/>
              <a:t> (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pemalu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pendiam</a:t>
            </a:r>
            <a:endParaRPr lang="id-ID" dirty="0"/>
          </a:p>
          <a:p>
            <a:pPr>
              <a:buNone/>
            </a:pPr>
            <a:r>
              <a:rPr lang="en-US" dirty="0"/>
              <a:t>* Humor </a:t>
            </a:r>
            <a:r>
              <a:rPr lang="en-US" dirty="0" err="1"/>
              <a:t>kering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mengejek</a:t>
            </a:r>
            <a:r>
              <a:rPr lang="en-US" dirty="0"/>
              <a:t> (</a:t>
            </a:r>
            <a:r>
              <a:rPr lang="en-US" dirty="0" err="1"/>
              <a:t>Sarkatis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memotivasi</a:t>
            </a:r>
            <a:r>
              <a:rPr lang="en-US" dirty="0"/>
              <a:t> </a:t>
            </a:r>
            <a:r>
              <a:rPr lang="en-US" dirty="0" err="1"/>
              <a:t>diri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penonton</a:t>
            </a:r>
            <a:r>
              <a:rPr lang="en-US" dirty="0"/>
              <a:t> </a:t>
            </a:r>
            <a:r>
              <a:rPr lang="en-US" dirty="0" err="1"/>
              <a:t>daripada</a:t>
            </a:r>
            <a:r>
              <a:rPr lang="en-US" dirty="0"/>
              <a:t> </a:t>
            </a:r>
            <a:r>
              <a:rPr lang="en-US" dirty="0" err="1"/>
              <a:t>terlibat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didesak-desak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Menunda-nunda</a:t>
            </a:r>
            <a:r>
              <a:rPr lang="en-US" dirty="0"/>
              <a:t> / </a:t>
            </a:r>
            <a:r>
              <a:rPr lang="en-US" dirty="0" err="1"/>
              <a:t>menggantungkan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sz="2800" b="1" dirty="0" err="1" smtClean="0"/>
              <a:t>Sanguin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Artis</a:t>
            </a:r>
            <a:endParaRPr lang="id-ID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0"/>
            <a:ext cx="8643998" cy="57150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Kita </a:t>
            </a:r>
            <a:r>
              <a:rPr lang="en-US" dirty="0" err="1"/>
              <a:t>bahas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smtClean="0"/>
              <a:t>superstar,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sanguis</a:t>
            </a:r>
            <a:r>
              <a:rPr lang="en-US" dirty="0"/>
              <a:t> </a:t>
            </a:r>
            <a:r>
              <a:rPr lang="en-US" dirty="0" err="1"/>
              <a:t>terkenal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omongnya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mengusasai</a:t>
            </a:r>
            <a:r>
              <a:rPr lang="en-US" dirty="0"/>
              <a:t> </a:t>
            </a:r>
            <a:r>
              <a:rPr lang="en-US" dirty="0" err="1"/>
              <a:t>pembicaraan</a:t>
            </a:r>
            <a:r>
              <a:rPr lang="en-US" dirty="0"/>
              <a:t>. </a:t>
            </a:r>
            <a:r>
              <a:rPr lang="en-US" dirty="0" err="1"/>
              <a:t>sanguis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hasrat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bersenang</a:t>
            </a:r>
            <a:r>
              <a:rPr lang="en-US" dirty="0"/>
              <a:t> </a:t>
            </a:r>
            <a:r>
              <a:rPr lang="en-US" dirty="0" err="1"/>
              <a:t>senang</a:t>
            </a:r>
            <a:r>
              <a:rPr lang="en-US" dirty="0"/>
              <a:t> yang </a:t>
            </a:r>
            <a:r>
              <a:rPr lang="en-US" dirty="0" err="1"/>
              <a:t>tinggi</a:t>
            </a:r>
            <a:r>
              <a:rPr lang="en-US" dirty="0"/>
              <a:t>,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ketenaran</a:t>
            </a:r>
            <a:r>
              <a:rPr lang="en-US" dirty="0"/>
              <a:t>, </a:t>
            </a:r>
            <a:r>
              <a:rPr lang="en-US" dirty="0" err="1"/>
              <a:t>perhatian</a:t>
            </a:r>
            <a:r>
              <a:rPr lang="en-US" dirty="0"/>
              <a:t>, </a:t>
            </a:r>
            <a:r>
              <a:rPr lang="en-US" dirty="0" err="1"/>
              <a:t>kasih</a:t>
            </a:r>
            <a:r>
              <a:rPr lang="en-US" dirty="0"/>
              <a:t> </a:t>
            </a:r>
            <a:r>
              <a:rPr lang="en-US" dirty="0" err="1"/>
              <a:t>sayang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lain.</a:t>
            </a:r>
            <a:endParaRPr lang="id-ID" dirty="0"/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en-US" dirty="0" smtClean="0"/>
              <a:t>KEKUATAN: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*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bicara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memegang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, </a:t>
            </a:r>
            <a:r>
              <a:rPr lang="en-US" dirty="0" err="1"/>
              <a:t>emosional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demonstrative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Antusias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ekspresif</a:t>
            </a:r>
            <a:endParaRPr lang="id-ID" dirty="0"/>
          </a:p>
          <a:p>
            <a:pPr>
              <a:buNone/>
            </a:pPr>
            <a:r>
              <a:rPr lang="en-US" dirty="0"/>
              <a:t>* Ceria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rasa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tahu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sekarang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berubah</a:t>
            </a:r>
            <a:r>
              <a:rPr lang="en-US" dirty="0"/>
              <a:t> (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/ </a:t>
            </a:r>
            <a:r>
              <a:rPr lang="en-US" dirty="0" err="1"/>
              <a:t>keinginan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Berhati</a:t>
            </a:r>
            <a:r>
              <a:rPr lang="en-US" dirty="0"/>
              <a:t> </a:t>
            </a:r>
            <a:r>
              <a:rPr lang="en-US" dirty="0" err="1"/>
              <a:t>tulus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kekanak-kanakan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kumpul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berkumpul</a:t>
            </a:r>
            <a:r>
              <a:rPr lang="en-US" dirty="0"/>
              <a:t> (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bertemu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bicara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hebat</a:t>
            </a:r>
            <a:r>
              <a:rPr lang="en-US" dirty="0"/>
              <a:t> </a:t>
            </a:r>
            <a:r>
              <a:rPr lang="en-US" dirty="0" err="1"/>
              <a:t>di</a:t>
            </a:r>
            <a:r>
              <a:rPr lang="en-US" dirty="0"/>
              <a:t> </a:t>
            </a:r>
            <a:r>
              <a:rPr lang="en-US" dirty="0" err="1"/>
              <a:t>permukaan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berteman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menyukai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pujian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perhatian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Menyenangkan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dicemburui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memaafkan</a:t>
            </a:r>
            <a:r>
              <a:rPr lang="en-US" dirty="0"/>
              <a:t> (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dendam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inisiatif</a:t>
            </a:r>
            <a:r>
              <a:rPr lang="en-US" dirty="0"/>
              <a:t>/ </a:t>
            </a:r>
            <a:r>
              <a:rPr lang="en-US" dirty="0" err="1"/>
              <a:t>menghindar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yang </a:t>
            </a:r>
            <a:r>
              <a:rPr lang="en-US" dirty="0" err="1"/>
              <a:t>membosankan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Menyukai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spontan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KELEMAHAN:</a:t>
            </a:r>
            <a:endParaRPr lang="id-ID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en-US" dirty="0" smtClean="0"/>
              <a:t>* </a:t>
            </a:r>
            <a:r>
              <a:rPr lang="en-US" dirty="0" err="1"/>
              <a:t>Suara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tertawa</a:t>
            </a:r>
            <a:r>
              <a:rPr lang="en-US" dirty="0"/>
              <a:t> yang </a:t>
            </a:r>
            <a:r>
              <a:rPr lang="en-US" dirty="0" err="1"/>
              <a:t>keras</a:t>
            </a:r>
            <a:r>
              <a:rPr lang="en-US" dirty="0"/>
              <a:t> (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Membesar-besarkan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/ </a:t>
            </a:r>
            <a:r>
              <a:rPr lang="en-US" dirty="0" err="1"/>
              <a:t>kejadian</a:t>
            </a:r>
            <a:endParaRPr lang="id-ID" dirty="0"/>
          </a:p>
          <a:p>
            <a:pPr>
              <a:buNone/>
            </a:pPr>
            <a:r>
              <a:rPr lang="en-US" dirty="0"/>
              <a:t>* Susah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diam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ikut-ikutan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dikendalikan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 (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nge-Gank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minta</a:t>
            </a:r>
            <a:r>
              <a:rPr lang="en-US" dirty="0"/>
              <a:t> </a:t>
            </a:r>
            <a:r>
              <a:rPr lang="en-US" dirty="0" err="1"/>
              <a:t>persetujuan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sepele</a:t>
            </a:r>
            <a:endParaRPr lang="id-ID" dirty="0"/>
          </a:p>
          <a:p>
            <a:pPr>
              <a:buNone/>
            </a:pPr>
            <a:r>
              <a:rPr lang="en-US" dirty="0"/>
              <a:t>* RKP! (</a:t>
            </a:r>
            <a:r>
              <a:rPr lang="en-US" dirty="0" err="1"/>
              <a:t>Rentang</a:t>
            </a:r>
            <a:r>
              <a:rPr lang="en-US" dirty="0"/>
              <a:t> </a:t>
            </a:r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dirty="0" err="1"/>
              <a:t>Pendek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bicara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melupakan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(</a:t>
            </a:r>
            <a:r>
              <a:rPr lang="en-US" dirty="0" err="1"/>
              <a:t>awalnya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antusias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berubah-ubah</a:t>
            </a:r>
            <a:endParaRPr lang="id-ID" dirty="0"/>
          </a:p>
          <a:p>
            <a:pPr>
              <a:buNone/>
            </a:pPr>
            <a:r>
              <a:rPr lang="en-US" dirty="0"/>
              <a:t>* Susah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jam </a:t>
            </a:r>
            <a:r>
              <a:rPr lang="en-US" dirty="0" err="1"/>
              <a:t>kantor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kacau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Mendominasi</a:t>
            </a:r>
            <a:r>
              <a:rPr lang="en-US" dirty="0"/>
              <a:t> </a:t>
            </a:r>
            <a:r>
              <a:rPr lang="en-US" dirty="0" err="1"/>
              <a:t>percakapan</a:t>
            </a:r>
            <a:r>
              <a:rPr lang="en-US" dirty="0"/>
              <a:t>,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menyela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susah</a:t>
            </a:r>
            <a:r>
              <a:rPr lang="en-US" dirty="0"/>
              <a:t> </a:t>
            </a:r>
            <a:r>
              <a:rPr lang="en-US" dirty="0" err="1"/>
              <a:t>mendengarkan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tuntas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permasalahan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lain,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seolah-olah</a:t>
            </a:r>
            <a:r>
              <a:rPr lang="en-US" dirty="0"/>
              <a:t> </a:t>
            </a:r>
            <a:r>
              <a:rPr lang="en-US" dirty="0" err="1"/>
              <a:t>masalahnya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Egoistis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berdalih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mengulangi</a:t>
            </a:r>
            <a:r>
              <a:rPr lang="en-US" dirty="0"/>
              <a:t> </a:t>
            </a:r>
            <a:r>
              <a:rPr lang="en-US" dirty="0" err="1"/>
              <a:t>cerita-cerita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sama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“How to spend money” </a:t>
            </a:r>
            <a:r>
              <a:rPr lang="en-US" dirty="0" err="1"/>
              <a:t>daripada</a:t>
            </a:r>
            <a:r>
              <a:rPr lang="en-US" dirty="0"/>
              <a:t> “How to earn/save money”</a:t>
            </a: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r>
              <a:rPr lang="en-US" sz="2400" b="1" dirty="0" err="1" smtClean="0"/>
              <a:t>Koleris</a:t>
            </a:r>
            <a:r>
              <a:rPr lang="en-US" sz="2400" b="1" dirty="0" smtClean="0"/>
              <a:t>, </a:t>
            </a:r>
            <a:r>
              <a:rPr lang="en-US" sz="2400" b="1" dirty="0" err="1" smtClean="0"/>
              <a:t>Kuat</a:t>
            </a:r>
            <a:endParaRPr lang="id-ID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memerintah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,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nggak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berdiam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sementara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sibuk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/</a:t>
            </a:r>
            <a:r>
              <a:rPr lang="en-US" dirty="0" err="1"/>
              <a:t>beraktivitas</a:t>
            </a:r>
            <a:r>
              <a:rPr lang="en-US" dirty="0"/>
              <a:t>. </a:t>
            </a:r>
            <a:r>
              <a:rPr lang="en-US" dirty="0" err="1"/>
              <a:t>orang</a:t>
            </a:r>
            <a:r>
              <a:rPr lang="en-US" dirty="0"/>
              <a:t> </a:t>
            </a:r>
            <a:r>
              <a:rPr lang="en-US" dirty="0" err="1"/>
              <a:t>korelis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, sang </a:t>
            </a:r>
            <a:r>
              <a:rPr lang="en-US" dirty="0" err="1"/>
              <a:t>suka</a:t>
            </a:r>
            <a:r>
              <a:rPr lang="en-US" dirty="0"/>
              <a:t> </a:t>
            </a:r>
            <a:r>
              <a:rPr lang="en-US" dirty="0" err="1"/>
              <a:t>berpetualang</a:t>
            </a:r>
            <a:r>
              <a:rPr lang="en-US" dirty="0"/>
              <a:t>,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tegas</a:t>
            </a:r>
            <a:r>
              <a:rPr lang="en-US" dirty="0"/>
              <a:t>.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heran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usahanya</a:t>
            </a:r>
            <a:r>
              <a:rPr lang="en-US" dirty="0"/>
              <a:t> yang </a:t>
            </a:r>
            <a:r>
              <a:rPr lang="en-US" dirty="0" err="1"/>
              <a:t>sukses</a:t>
            </a:r>
            <a:r>
              <a:rPr lang="en-US" dirty="0"/>
              <a:t> </a:t>
            </a:r>
            <a:r>
              <a:rPr lang="en-US" dirty="0" err="1"/>
              <a:t>karna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sifatnya</a:t>
            </a:r>
            <a:r>
              <a:rPr lang="en-US" dirty="0"/>
              <a:t> yang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pantang</a:t>
            </a:r>
            <a:r>
              <a:rPr lang="en-US" dirty="0"/>
              <a:t> </a:t>
            </a:r>
            <a:r>
              <a:rPr lang="en-US" dirty="0" err="1"/>
              <a:t>menyerah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mengalah</a:t>
            </a:r>
            <a:r>
              <a:rPr lang="en-US" dirty="0" smtClean="0"/>
              <a:t>.</a:t>
            </a:r>
            <a:r>
              <a:rPr lang="en-US" dirty="0"/>
              <a:t> </a:t>
            </a:r>
            <a:endParaRPr lang="id-ID" dirty="0" smtClean="0"/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en-US" dirty="0" smtClean="0"/>
              <a:t>KEKUATAN:</a:t>
            </a:r>
            <a:endParaRPr lang="id-ID" dirty="0" smtClean="0"/>
          </a:p>
          <a:p>
            <a:pPr>
              <a:buNone/>
            </a:pPr>
            <a:r>
              <a:rPr lang="en-US" dirty="0" smtClean="0"/>
              <a:t>*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memimpin</a:t>
            </a:r>
            <a:r>
              <a:rPr lang="en-US" dirty="0"/>
              <a:t>,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, 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aktif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mengoreksi</a:t>
            </a:r>
            <a:r>
              <a:rPr lang="en-US" dirty="0"/>
              <a:t> </a:t>
            </a:r>
            <a:r>
              <a:rPr lang="en-US" dirty="0" err="1"/>
              <a:t>kesalahan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Berkemauan</a:t>
            </a:r>
            <a:r>
              <a:rPr lang="en-US" dirty="0"/>
              <a:t> </a:t>
            </a:r>
            <a:r>
              <a:rPr lang="en-US" dirty="0" err="1"/>
              <a:t>keras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pasti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/ target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mandiri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Berani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masalah</a:t>
            </a:r>
            <a:endParaRPr lang="id-ID" dirty="0"/>
          </a:p>
          <a:p>
            <a:pPr>
              <a:buNone/>
            </a:pPr>
            <a:r>
              <a:rPr lang="en-US" dirty="0"/>
              <a:t>* “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kemarin</a:t>
            </a:r>
            <a:r>
              <a:rPr lang="en-US" dirty="0"/>
              <a:t>,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esok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”.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praktis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cepat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Mendelegasikan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orientasi</a:t>
            </a:r>
            <a:r>
              <a:rPr lang="en-US" dirty="0"/>
              <a:t> </a:t>
            </a:r>
            <a:r>
              <a:rPr lang="en-US" dirty="0" err="1"/>
              <a:t>berfokus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Terdorong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tantangan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teman</a:t>
            </a:r>
            <a:endParaRPr lang="id-ID" dirty="0"/>
          </a:p>
          <a:p>
            <a:pPr>
              <a:buNone/>
            </a:pPr>
            <a:r>
              <a:rPr lang="en-US" dirty="0"/>
              <a:t>* Mau </a:t>
            </a:r>
            <a:r>
              <a:rPr lang="en-US" dirty="0" err="1"/>
              <a:t>memimpin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mengorganisasi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punya</a:t>
            </a:r>
            <a:r>
              <a:rPr lang="en-US" dirty="0"/>
              <a:t> </a:t>
            </a:r>
            <a:r>
              <a:rPr lang="en-US" dirty="0" err="1"/>
              <a:t>visi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depan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Unggul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darurat</a:t>
            </a:r>
            <a:endParaRPr lang="id-ID" dirty="0"/>
          </a:p>
          <a:p>
            <a:pPr>
              <a:buNone/>
            </a:pP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KELEMAHAN: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en-US" dirty="0" smtClean="0"/>
              <a:t>*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sabar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marah</a:t>
            </a:r>
            <a:r>
              <a:rPr lang="en-US" dirty="0"/>
              <a:t> (</a:t>
            </a:r>
            <a:r>
              <a:rPr lang="en-US" dirty="0" err="1"/>
              <a:t>kasar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taktis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Senang</a:t>
            </a:r>
            <a:r>
              <a:rPr lang="en-US" dirty="0"/>
              <a:t> </a:t>
            </a:r>
            <a:r>
              <a:rPr lang="en-US" dirty="0" err="1"/>
              <a:t>memerintah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bergairah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/</a:t>
            </a:r>
            <a:r>
              <a:rPr lang="en-US" dirty="0" err="1"/>
              <a:t>susah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santai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Menyukai</a:t>
            </a:r>
            <a:r>
              <a:rPr lang="en-US" dirty="0"/>
              <a:t> </a:t>
            </a:r>
            <a:r>
              <a:rPr lang="en-US" dirty="0" err="1"/>
              <a:t>kontroversi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pertengkaran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kaku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kuat</a:t>
            </a:r>
            <a:r>
              <a:rPr lang="en-US" dirty="0"/>
              <a:t>/ </a:t>
            </a:r>
            <a:r>
              <a:rPr lang="en-US" dirty="0" err="1"/>
              <a:t>keras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menyukai</a:t>
            </a:r>
            <a:r>
              <a:rPr lang="en-US" dirty="0"/>
              <a:t> air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emosi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simpatik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suka</a:t>
            </a:r>
            <a:r>
              <a:rPr lang="en-US" dirty="0"/>
              <a:t> yang </a:t>
            </a:r>
            <a:r>
              <a:rPr lang="en-US" dirty="0" err="1"/>
              <a:t>sepele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bertele-tele</a:t>
            </a:r>
            <a:r>
              <a:rPr lang="en-US" dirty="0"/>
              <a:t> /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rinci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tergesa-gesa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Memanipulasi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menuntut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lain,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memperalat</a:t>
            </a:r>
            <a:r>
              <a:rPr lang="en-US" dirty="0"/>
              <a:t> </a:t>
            </a:r>
            <a:r>
              <a:rPr lang="en-US" dirty="0" err="1"/>
              <a:t>orang</a:t>
            </a:r>
            <a:r>
              <a:rPr lang="en-US" dirty="0"/>
              <a:t> lain</a:t>
            </a:r>
            <a:endParaRPr lang="id-ID" dirty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Menghalalkan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demi</a:t>
            </a:r>
            <a:r>
              <a:rPr lang="en-US" dirty="0"/>
              <a:t> </a:t>
            </a:r>
            <a:r>
              <a:rPr lang="en-US" dirty="0" err="1"/>
              <a:t>tercapainya</a:t>
            </a:r>
            <a:r>
              <a:rPr lang="en-US" dirty="0"/>
              <a:t> </a:t>
            </a:r>
            <a:r>
              <a:rPr lang="en-US" dirty="0" err="1"/>
              <a:t>tujuan</a:t>
            </a:r>
            <a:endParaRPr lang="id-ID" dirty="0"/>
          </a:p>
          <a:p>
            <a:pPr>
              <a:buNone/>
            </a:pPr>
            <a:r>
              <a:rPr lang="en-US" dirty="0"/>
              <a:t>* Workaholics (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“</a:t>
            </a:r>
            <a:r>
              <a:rPr lang="en-US" dirty="0" err="1"/>
              <a:t>tuhan</a:t>
            </a:r>
            <a:r>
              <a:rPr lang="en-US" dirty="0"/>
              <a:t>”-</a:t>
            </a:r>
            <a:r>
              <a:rPr lang="en-US" dirty="0" err="1"/>
              <a:t>nya</a:t>
            </a:r>
            <a:r>
              <a:rPr lang="en-US" dirty="0"/>
              <a:t>)</a:t>
            </a:r>
            <a:endParaRPr lang="id-ID" dirty="0"/>
          </a:p>
          <a:p>
            <a:pPr>
              <a:buNone/>
            </a:pPr>
            <a:r>
              <a:rPr lang="id-ID" dirty="0" smtClean="0"/>
              <a:t>* </a:t>
            </a:r>
            <a:r>
              <a:rPr lang="en-US" dirty="0" err="1" smtClean="0"/>
              <a:t>Amat</a:t>
            </a:r>
            <a:r>
              <a:rPr lang="en-US" dirty="0" smtClean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mengaku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meminta</a:t>
            </a:r>
            <a:r>
              <a:rPr lang="en-US" dirty="0"/>
              <a:t> </a:t>
            </a:r>
            <a:r>
              <a:rPr lang="en-US" dirty="0" err="1" smtClean="0"/>
              <a:t>maaf</a:t>
            </a:r>
            <a:endParaRPr lang="id-ID" dirty="0" smtClean="0"/>
          </a:p>
          <a:p>
            <a:pPr>
              <a:buNone/>
            </a:pPr>
            <a:r>
              <a:rPr lang="en-US" dirty="0"/>
              <a:t>*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popular</a:t>
            </a:r>
            <a:endParaRPr lang="id-ID" dirty="0"/>
          </a:p>
          <a:p>
            <a:pPr>
              <a:buFont typeface="Arial" charset="0"/>
              <a:buChar char="•"/>
            </a:pPr>
            <a:endParaRPr lang="id-ID" dirty="0"/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</TotalTime>
  <Words>685</Words>
  <Application>Microsoft Office PowerPoint</Application>
  <PresentationFormat>On-screen Show (4:3)</PresentationFormat>
  <Paragraphs>131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Apex</vt:lpstr>
      <vt:lpstr>Slide 1</vt:lpstr>
      <vt:lpstr>Melankolis</vt:lpstr>
      <vt:lpstr>KELEMAHAN:</vt:lpstr>
      <vt:lpstr>Plegmatis, Cinta Damai</vt:lpstr>
      <vt:lpstr>KELEMAHAN:</vt:lpstr>
      <vt:lpstr>Sanguin, Artis</vt:lpstr>
      <vt:lpstr>KELEMAHAN:</vt:lpstr>
      <vt:lpstr>Koleris, Kuat</vt:lpstr>
      <vt:lpstr>KELEMAHAN: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Manap</dc:creator>
  <cp:lastModifiedBy>Manap</cp:lastModifiedBy>
  <cp:revision>2</cp:revision>
  <dcterms:created xsi:type="dcterms:W3CDTF">2014-03-23T22:24:07Z</dcterms:created>
  <dcterms:modified xsi:type="dcterms:W3CDTF">2014-03-23T22:41:29Z</dcterms:modified>
</cp:coreProperties>
</file>