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7F4E-B116-437F-899D-E39D0E0E211B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317-F2A4-4FDE-B515-46B16384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2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7F4E-B116-437F-899D-E39D0E0E211B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317-F2A4-4FDE-B515-46B16384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4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7F4E-B116-437F-899D-E39D0E0E211B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317-F2A4-4FDE-B515-46B16384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80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7F4E-B116-437F-899D-E39D0E0E211B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317-F2A4-4FDE-B515-46B163843D6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7777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7F4E-B116-437F-899D-E39D0E0E211B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317-F2A4-4FDE-B515-46B16384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7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7F4E-B116-437F-899D-E39D0E0E211B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317-F2A4-4FDE-B515-46B16384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43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7F4E-B116-437F-899D-E39D0E0E211B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317-F2A4-4FDE-B515-46B16384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1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7F4E-B116-437F-899D-E39D0E0E211B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317-F2A4-4FDE-B515-46B16384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74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7F4E-B116-437F-899D-E39D0E0E211B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317-F2A4-4FDE-B515-46B16384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1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7F4E-B116-437F-899D-E39D0E0E211B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317-F2A4-4FDE-B515-46B16384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2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7F4E-B116-437F-899D-E39D0E0E211B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317-F2A4-4FDE-B515-46B16384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3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7F4E-B116-437F-899D-E39D0E0E211B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317-F2A4-4FDE-B515-46B16384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7F4E-B116-437F-899D-E39D0E0E211B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317-F2A4-4FDE-B515-46B16384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3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7F4E-B116-437F-899D-E39D0E0E211B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317-F2A4-4FDE-B515-46B16384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9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7F4E-B116-437F-899D-E39D0E0E211B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317-F2A4-4FDE-B515-46B16384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9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7F4E-B116-437F-899D-E39D0E0E211B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317-F2A4-4FDE-B515-46B16384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7F4E-B116-437F-899D-E39D0E0E211B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4317-F2A4-4FDE-B515-46B16384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5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8CE7F4E-B116-437F-899D-E39D0E0E211B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14317-F2A4-4FDE-B515-46B16384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448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err="1" smtClean="0">
                <a:solidFill>
                  <a:srgbClr val="FFFF00"/>
                </a:solidFill>
              </a:rPr>
              <a:t>Perpindahan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Kalor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43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862884"/>
            <a:ext cx="7055380" cy="990363"/>
          </a:xfrm>
        </p:spPr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1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74" y="652395"/>
            <a:ext cx="7055380" cy="1400530"/>
          </a:xfrm>
        </p:spPr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Kalor</a:t>
            </a:r>
            <a:r>
              <a:rPr lang="en-US" sz="2400" dirty="0" smtClean="0"/>
              <a:t> </a:t>
            </a:r>
            <a:r>
              <a:rPr lang="en-US" sz="2400" dirty="0" err="1" smtClean="0"/>
              <a:t>berpindah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benda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suhunya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benda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suhunya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Ada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perpindahan</a:t>
            </a:r>
            <a:r>
              <a:rPr lang="en-US" sz="2400" dirty="0" smtClean="0"/>
              <a:t> </a:t>
            </a:r>
            <a:r>
              <a:rPr lang="en-US" sz="2400" dirty="0" err="1" smtClean="0"/>
              <a:t>kalor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konduksi</a:t>
            </a:r>
            <a:r>
              <a:rPr lang="en-US" sz="2400" dirty="0" smtClean="0"/>
              <a:t>, </a:t>
            </a:r>
            <a:r>
              <a:rPr lang="en-US" sz="2400" dirty="0" err="1" smtClean="0"/>
              <a:t>konveksi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radiasi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285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785610"/>
            <a:ext cx="7055380" cy="1067637"/>
          </a:xfrm>
        </p:spPr>
        <p:txBody>
          <a:bodyPr/>
          <a:lstStyle/>
          <a:p>
            <a:r>
              <a:rPr lang="en-US" dirty="0" err="1" smtClean="0"/>
              <a:t>Konduksi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Merupakan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perpindahan</a:t>
            </a:r>
            <a:r>
              <a:rPr lang="en-US" sz="2400" dirty="0" smtClean="0"/>
              <a:t> </a:t>
            </a:r>
            <a:r>
              <a:rPr lang="en-US" sz="2400" dirty="0" err="1" smtClean="0"/>
              <a:t>kalor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disertai</a:t>
            </a:r>
            <a:r>
              <a:rPr lang="en-US" sz="2400" dirty="0" smtClean="0"/>
              <a:t> </a:t>
            </a:r>
            <a:r>
              <a:rPr lang="en-US" sz="2400" dirty="0" err="1" smtClean="0"/>
              <a:t>perpindahan</a:t>
            </a:r>
            <a:r>
              <a:rPr lang="en-US" sz="2400" dirty="0" smtClean="0"/>
              <a:t> </a:t>
            </a:r>
            <a:r>
              <a:rPr lang="en-US" sz="2400" dirty="0" err="1" smtClean="0"/>
              <a:t>partikel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menghantarkan</a:t>
            </a:r>
            <a:r>
              <a:rPr lang="en-US" sz="2400" dirty="0" smtClean="0"/>
              <a:t> </a:t>
            </a:r>
            <a:r>
              <a:rPr lang="en-US" sz="2400" dirty="0" err="1" smtClean="0"/>
              <a:t>kalor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konduksi</a:t>
            </a:r>
            <a:r>
              <a:rPr lang="en-US" sz="2400" dirty="0" smtClean="0"/>
              <a:t>  (isolator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konduktor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konduksi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suhu</a:t>
            </a:r>
            <a:r>
              <a:rPr lang="en-US" sz="2400" dirty="0" smtClean="0"/>
              <a:t>, </a:t>
            </a:r>
            <a:r>
              <a:rPr lang="en-US" sz="2400" dirty="0" err="1" smtClean="0"/>
              <a:t>ketebalan</a:t>
            </a:r>
            <a:r>
              <a:rPr lang="en-US" sz="2400" dirty="0" smtClean="0"/>
              <a:t> </a:t>
            </a:r>
            <a:r>
              <a:rPr lang="en-US" sz="2400" dirty="0" err="1" smtClean="0"/>
              <a:t>dinding</a:t>
            </a:r>
            <a:r>
              <a:rPr lang="en-US" sz="2400" dirty="0" smtClean="0"/>
              <a:t>,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permukaan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konduktivitas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termal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049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914400"/>
            <a:ext cx="7055380" cy="938848"/>
          </a:xfrm>
        </p:spPr>
        <p:txBody>
          <a:bodyPr/>
          <a:lstStyle/>
          <a:p>
            <a:r>
              <a:rPr lang="en-US" dirty="0" err="1"/>
              <a:t>Konduksi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Banyaknya </a:t>
                </a:r>
                <a:r>
                  <a:rPr lang="en-US" sz="2400" dirty="0" err="1" smtClean="0"/>
                  <a:t>kalor</a:t>
                </a:r>
                <a:r>
                  <a:rPr lang="en-US" sz="2400" dirty="0" smtClean="0"/>
                  <a:t> yang </a:t>
                </a:r>
                <a:r>
                  <a:rPr lang="en-US" sz="2400" dirty="0" err="1" smtClean="0"/>
                  <a:t>melalui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dinding</a:t>
                </a:r>
                <a:r>
                  <a:rPr lang="en-US" sz="2400" dirty="0" smtClean="0"/>
                  <a:t>  </a:t>
                </a:r>
                <a:r>
                  <a:rPr lang="en-US" sz="2400" dirty="0" err="1" smtClean="0"/>
                  <a:t>selama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waktu</a:t>
                </a:r>
                <a:r>
                  <a:rPr lang="en-US" sz="2400" dirty="0" smtClean="0"/>
                  <a:t> t </a:t>
                </a:r>
                <a:r>
                  <a:rPr lang="en-US" sz="2400" dirty="0" err="1" smtClean="0"/>
                  <a:t>dinyatakan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oleh</a:t>
                </a:r>
                <a:r>
                  <a:rPr lang="en-US" sz="2400" dirty="0" smtClean="0"/>
                  <a:t> :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				</a:t>
                </a: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40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.∆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27"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6949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875762"/>
            <a:ext cx="7055380" cy="977485"/>
          </a:xfrm>
        </p:spPr>
        <p:txBody>
          <a:bodyPr/>
          <a:lstStyle/>
          <a:p>
            <a:r>
              <a:rPr lang="en-US" dirty="0" err="1" smtClean="0"/>
              <a:t>Konveksi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Merupakan proses </a:t>
                </a:r>
                <a:r>
                  <a:rPr lang="en-US" sz="2400" dirty="0" err="1" smtClean="0"/>
                  <a:t>perpindahan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kalor</a:t>
                </a:r>
                <a:r>
                  <a:rPr lang="en-US" sz="2400" dirty="0" smtClean="0"/>
                  <a:t> yang </a:t>
                </a:r>
                <a:r>
                  <a:rPr lang="en-US" sz="2400" dirty="0" err="1" smtClean="0"/>
                  <a:t>dilakukan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oleh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pergerakan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fluida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akibat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perbedaan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massa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jenis</a:t>
                </a:r>
                <a:r>
                  <a:rPr lang="en-US" sz="2400" dirty="0" smtClean="0"/>
                  <a:t>.</a:t>
                </a:r>
              </a:p>
              <a:p>
                <a:r>
                  <a:rPr lang="en-US" sz="2400" dirty="0" err="1" smtClean="0"/>
                  <a:t>Terdapat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dua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jenis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konveksi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yaitu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konveksi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alamiah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konveksi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buatan</a:t>
                </a:r>
                <a:r>
                  <a:rPr lang="en-US" sz="2400" dirty="0" smtClean="0"/>
                  <a:t>.</a:t>
                </a:r>
              </a:p>
              <a:p>
                <a:r>
                  <a:rPr lang="en-US" sz="2400" dirty="0" err="1" smtClean="0"/>
                  <a:t>Besarnya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kalor</a:t>
                </a:r>
                <a:r>
                  <a:rPr lang="en-US" sz="2400" dirty="0" smtClean="0"/>
                  <a:t> yang </a:t>
                </a:r>
                <a:r>
                  <a:rPr lang="en-US" sz="2400" dirty="0" err="1" smtClean="0"/>
                  <a:t>dihantar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selama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waktu</a:t>
                </a:r>
                <a:r>
                  <a:rPr lang="en-US" sz="2400" dirty="0" smtClean="0"/>
                  <a:t> t </a:t>
                </a:r>
                <a:r>
                  <a:rPr lang="en-US" sz="2400" dirty="0" err="1" smtClean="0"/>
                  <a:t>didefinisikan</a:t>
                </a:r>
                <a:r>
                  <a:rPr lang="en-US" sz="2400" dirty="0" smtClean="0"/>
                  <a:t> 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27"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7515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927278"/>
            <a:ext cx="7055380" cy="925969"/>
          </a:xfrm>
        </p:spPr>
        <p:txBody>
          <a:bodyPr/>
          <a:lstStyle/>
          <a:p>
            <a:r>
              <a:rPr lang="en-US" dirty="0" err="1" smtClean="0"/>
              <a:t>Radiasi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Merupakan </a:t>
                </a:r>
                <a:r>
                  <a:rPr lang="en-US" sz="2400" dirty="0" err="1" smtClean="0"/>
                  <a:t>perpindahan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kalor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dalam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bentuk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gelombang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elektromagnetik</a:t>
                </a:r>
                <a:r>
                  <a:rPr lang="en-US" sz="2400" dirty="0" smtClean="0"/>
                  <a:t>.</a:t>
                </a:r>
              </a:p>
              <a:p>
                <a:r>
                  <a:rPr lang="en-US" sz="2400" dirty="0"/>
                  <a:t>Besarnya </a:t>
                </a:r>
                <a:r>
                  <a:rPr lang="en-US" sz="2400" dirty="0" err="1"/>
                  <a:t>kalor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dihantar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selama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waktu</a:t>
                </a:r>
                <a:r>
                  <a:rPr lang="en-US" sz="2400" dirty="0"/>
                  <a:t> t </a:t>
                </a:r>
                <a:r>
                  <a:rPr lang="en-US" sz="2400" dirty="0" err="1"/>
                  <a:t>didefinisikan</a:t>
                </a:r>
                <a:r>
                  <a:rPr lang="en-US" sz="2400" dirty="0"/>
                  <a:t> 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27"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1669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1004552"/>
            <a:ext cx="7055380" cy="848696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(1)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Sebuah </a:t>
                </a:r>
                <a:r>
                  <a:rPr lang="en-US" sz="2400" dirty="0" err="1" smtClean="0"/>
                  <a:t>ruang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denga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pendingin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ruang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memiliki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kaca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jendela</a:t>
                </a:r>
                <a:r>
                  <a:rPr lang="en-US" sz="2400" dirty="0" smtClean="0"/>
                  <a:t> yang </a:t>
                </a:r>
                <a:r>
                  <a:rPr lang="en-US" sz="2400" dirty="0" err="1" smtClean="0"/>
                  <a:t>luasnya</a:t>
                </a:r>
                <a:r>
                  <a:rPr lang="en-US" sz="2400" dirty="0" smtClean="0"/>
                  <a:t> 2 x 1.75 m </a:t>
                </a:r>
                <a:r>
                  <a:rPr lang="en-US" sz="2400" dirty="0" err="1" smtClean="0"/>
                  <a:t>dan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tebalnya</a:t>
                </a:r>
                <a:r>
                  <a:rPr lang="en-US" sz="2400" dirty="0" smtClean="0"/>
                  <a:t> 3.2 mm. </a:t>
                </a:r>
                <a:r>
                  <a:rPr lang="en-US" sz="2400" dirty="0" err="1" smtClean="0"/>
                  <a:t>Jika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suhu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pada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permukaan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dalam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kaca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 smtClean="0"/>
                  <a:t>dan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suhu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pada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permukaan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luar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kaca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31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400" dirty="0" smtClean="0"/>
                  <a:t>, </a:t>
                </a:r>
                <a:r>
                  <a:rPr lang="en-US" sz="2400" dirty="0" err="1" smtClean="0"/>
                  <a:t>maka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tentukan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laju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konduksi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kalor</a:t>
                </a:r>
                <a:r>
                  <a:rPr lang="en-US" sz="2400" dirty="0" smtClean="0"/>
                  <a:t> yang </a:t>
                </a:r>
                <a:r>
                  <a:rPr lang="en-US" sz="2400" dirty="0" err="1" smtClean="0"/>
                  <a:t>masuk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ruangan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jika</a:t>
                </a:r>
                <a:r>
                  <a:rPr lang="en-US" sz="2400" dirty="0" smtClean="0"/>
                  <a:t> k = 0.8 W/</a:t>
                </a:r>
                <a:r>
                  <a:rPr lang="en-US" sz="2400" dirty="0" err="1" smtClean="0"/>
                  <a:t>m.K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27"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4940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901520"/>
            <a:ext cx="7055380" cy="951727"/>
          </a:xfrm>
        </p:spPr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50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1017430"/>
            <a:ext cx="7055380" cy="835817"/>
          </a:xfrm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Batang </a:t>
                </a:r>
                <a:r>
                  <a:rPr lang="en-US" sz="2400" dirty="0" err="1" smtClean="0"/>
                  <a:t>baja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kuningan</a:t>
                </a:r>
                <a:r>
                  <a:rPr lang="en-US" sz="2400" dirty="0" smtClean="0"/>
                  <a:t> yang </a:t>
                </a:r>
                <a:r>
                  <a:rPr lang="en-US" sz="2400" dirty="0" err="1" smtClean="0"/>
                  <a:t>luas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penampang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dan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p</a:t>
                </a:r>
                <a:r>
                  <a:rPr lang="en-US" sz="2400" dirty="0" err="1" smtClean="0"/>
                  <a:t>anjangnya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sama</a:t>
                </a:r>
                <a:r>
                  <a:rPr lang="en-US" sz="2400" dirty="0" smtClean="0"/>
                  <a:t>, </a:t>
                </a:r>
                <a:r>
                  <a:rPr lang="en-US" sz="2400" dirty="0" err="1" smtClean="0"/>
                  <a:t>salah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satu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ujungnya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dihubungkan</a:t>
                </a:r>
                <a:r>
                  <a:rPr lang="en-US" sz="2400" dirty="0" smtClean="0"/>
                  <a:t>. </a:t>
                </a:r>
                <a:r>
                  <a:rPr lang="en-US" sz="2400" dirty="0" err="1" smtClean="0"/>
                  <a:t>Suhu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ujung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batang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baja</a:t>
                </a:r>
                <a:r>
                  <a:rPr lang="en-US" sz="2400" dirty="0" smtClean="0"/>
                  <a:t> yang </a:t>
                </a:r>
                <a:r>
                  <a:rPr lang="en-US" sz="2400" dirty="0" err="1" smtClean="0"/>
                  <a:t>bebas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adalah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 smtClean="0"/>
                  <a:t>sedangkan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suhu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ujung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batang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kuningan</a:t>
                </a:r>
                <a:r>
                  <a:rPr lang="en-US" sz="2400" dirty="0" smtClean="0"/>
                  <a:t> yang </a:t>
                </a:r>
                <a:r>
                  <a:rPr lang="en-US" sz="2400" dirty="0" err="1" smtClean="0"/>
                  <a:t>beba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adalah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400" dirty="0" smtClean="0"/>
                  <a:t>. </a:t>
                </a:r>
                <a:r>
                  <a:rPr lang="en-US" sz="2400" dirty="0" err="1" smtClean="0"/>
                  <a:t>Jika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koefesien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konduksi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kalor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baja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kuningan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maisng-masing</a:t>
                </a:r>
                <a:r>
                  <a:rPr lang="en-US" sz="2400" dirty="0" smtClean="0"/>
                  <a:t> 0,12 </a:t>
                </a:r>
                <a:r>
                  <a:rPr lang="en-US" sz="2400" dirty="0" err="1" smtClean="0"/>
                  <a:t>dan</a:t>
                </a:r>
                <a:r>
                  <a:rPr lang="en-US" sz="2400" dirty="0" smtClean="0"/>
                  <a:t> 0,24 </a:t>
                </a:r>
                <a:r>
                  <a:rPr lang="en-US" sz="2400" dirty="0" err="1" smtClean="0"/>
                  <a:t>kal</a:t>
                </a:r>
                <a:r>
                  <a:rPr lang="en-US" sz="2400" dirty="0" smtClean="0"/>
                  <a:t>/s.cm, </a:t>
                </a:r>
                <a:r>
                  <a:rPr lang="en-US" sz="2400" dirty="0" err="1" smtClean="0"/>
                  <a:t>tentukan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suhu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pada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titik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hubung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kedua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batang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tersebut</a:t>
                </a:r>
                <a:r>
                  <a:rPr lang="en-US" sz="2400" dirty="0" smtClean="0"/>
                  <a:t>.     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27"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7950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</TotalTime>
  <Words>203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Century Gothic</vt:lpstr>
      <vt:lpstr>Wingdings 3</vt:lpstr>
      <vt:lpstr>Ion</vt:lpstr>
      <vt:lpstr>Perpindahan Kalor</vt:lpstr>
      <vt:lpstr>Pengantar</vt:lpstr>
      <vt:lpstr>Konduksi (1)</vt:lpstr>
      <vt:lpstr>Konduksi (2)</vt:lpstr>
      <vt:lpstr>Konveksi </vt:lpstr>
      <vt:lpstr>Radiasi</vt:lpstr>
      <vt:lpstr>Contoh soal (1)</vt:lpstr>
      <vt:lpstr>Solusi (1)</vt:lpstr>
      <vt:lpstr>Contoh soal (2)</vt:lpstr>
      <vt:lpstr>Solusi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Perpindahan Kalor</dc:title>
  <dc:creator>Admin</dc:creator>
  <cp:lastModifiedBy>Admin</cp:lastModifiedBy>
  <cp:revision>4</cp:revision>
  <dcterms:created xsi:type="dcterms:W3CDTF">2014-03-24T03:47:04Z</dcterms:created>
  <dcterms:modified xsi:type="dcterms:W3CDTF">2014-03-24T04:17:26Z</dcterms:modified>
</cp:coreProperties>
</file>