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48"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10/30/2013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10/30/2013</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457200"/>
            <a:ext cx="6777318" cy="2662519"/>
          </a:xfrm>
        </p:spPr>
        <p:txBody>
          <a:bodyPr/>
          <a:lstStyle/>
          <a:p>
            <a:r>
              <a:rPr lang="en-US" dirty="0" smtClean="0"/>
              <a:t>Data Processing Technique using Computer</a:t>
            </a:r>
            <a:endParaRPr lang="en-US" dirty="0"/>
          </a:p>
        </p:txBody>
      </p:sp>
    </p:spTree>
    <p:extLst>
      <p:ext uri="{BB962C8B-B14F-4D97-AF65-F5344CB8AC3E}">
        <p14:creationId xmlns:p14="http://schemas.microsoft.com/office/powerpoint/2010/main" val="382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Real Time (</a:t>
            </a:r>
            <a:r>
              <a:rPr lang="en-US" b="1" dirty="0"/>
              <a:t>reactive computing</a:t>
            </a:r>
            <a:r>
              <a:rPr lang="en-US" dirty="0" smtClean="0"/>
              <a:t> )</a:t>
            </a:r>
          </a:p>
          <a:p>
            <a:pPr marL="403225" indent="-403225" algn="just">
              <a:buNone/>
            </a:pPr>
            <a:r>
              <a:rPr lang="en-US" dirty="0"/>
              <a:t>	In a real time processing, there is a continual input, process and output of data. Data has to be processed in a small stipulated time period (real time), otherwise it will create problems for the system</a:t>
            </a:r>
            <a:endParaRPr lang="en-US" dirty="0" smtClean="0"/>
          </a:p>
          <a:p>
            <a:r>
              <a:rPr lang="en-US" dirty="0" smtClean="0"/>
              <a:t>Batch Processing</a:t>
            </a:r>
          </a:p>
          <a:p>
            <a:pPr marL="403225" indent="-403225" algn="just">
              <a:buNone/>
            </a:pPr>
            <a:r>
              <a:rPr lang="en-US" dirty="0"/>
              <a:t>	In a batch processing group of transactions collected over a period of time is collected, entered, processed and then the batch results are produced. Batch processing requires separate programs for input, process and output. It is an efficient way of processing high volume of data. </a:t>
            </a:r>
            <a:endParaRPr lang="en-US" dirty="0" smtClean="0"/>
          </a:p>
        </p:txBody>
      </p:sp>
      <p:sp>
        <p:nvSpPr>
          <p:cNvPr id="3" name="Title 2"/>
          <p:cNvSpPr>
            <a:spLocks noGrp="1"/>
          </p:cNvSpPr>
          <p:nvPr>
            <p:ph type="title"/>
          </p:nvPr>
        </p:nvSpPr>
        <p:spPr/>
        <p:txBody>
          <a:bodyPr/>
          <a:lstStyle/>
          <a:p>
            <a:r>
              <a:rPr lang="en-US" sz="4400" dirty="0"/>
              <a:t>Data Processing Technique using Computer</a:t>
            </a:r>
          </a:p>
        </p:txBody>
      </p:sp>
    </p:spTree>
    <p:extLst>
      <p:ext uri="{BB962C8B-B14F-4D97-AF65-F5344CB8AC3E}">
        <p14:creationId xmlns:p14="http://schemas.microsoft.com/office/powerpoint/2010/main" val="325314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Time </a:t>
            </a:r>
            <a:r>
              <a:rPr lang="en-US" dirty="0" smtClean="0"/>
              <a:t>Sharing</a:t>
            </a:r>
          </a:p>
          <a:p>
            <a:pPr marL="403225" indent="-403225" algn="just">
              <a:buNone/>
            </a:pPr>
            <a:r>
              <a:rPr lang="en-US" dirty="0" smtClean="0"/>
              <a:t>	method </a:t>
            </a:r>
            <a:r>
              <a:rPr lang="en-US" dirty="0"/>
              <a:t>of operation in which multiple users with different programs interact nearly simultaneously with the </a:t>
            </a:r>
            <a:r>
              <a:rPr lang="en-US" dirty="0">
                <a:solidFill>
                  <a:schemeClr val="tx1"/>
                </a:solidFill>
              </a:rPr>
              <a:t>central processing unit </a:t>
            </a:r>
            <a:r>
              <a:rPr lang="en-US" dirty="0"/>
              <a:t>of a large-scale digital computer. </a:t>
            </a:r>
          </a:p>
          <a:p>
            <a:r>
              <a:rPr lang="en-US" dirty="0"/>
              <a:t>Distributed Data </a:t>
            </a:r>
            <a:r>
              <a:rPr lang="en-US" dirty="0" smtClean="0"/>
              <a:t>Processing</a:t>
            </a:r>
          </a:p>
          <a:p>
            <a:pPr marL="403225" indent="-403225" algn="just">
              <a:buNone/>
            </a:pPr>
            <a:r>
              <a:rPr lang="en-US" dirty="0"/>
              <a:t>	Arrangement of networked computers in which </a:t>
            </a:r>
            <a:r>
              <a:rPr lang="en-US" dirty="0" smtClean="0"/>
              <a:t>data </a:t>
            </a:r>
            <a:r>
              <a:rPr lang="en-US" dirty="0"/>
              <a:t>processing capabilities are spread across the network. In DDP, specific jobs are performed by specialized computers which may be far removed from the user and/or from other such computers.</a:t>
            </a:r>
            <a:r>
              <a:rPr lang="en-US" dirty="0"/>
              <a:t/>
            </a:r>
            <a:br>
              <a:rPr lang="en-US" dirty="0"/>
            </a:br>
            <a:r>
              <a:rPr lang="en-US" dirty="0"/>
              <a:t/>
            </a:r>
            <a:br>
              <a:rPr lang="en-US" dirty="0"/>
            </a:br>
            <a:endParaRPr lang="en-US" dirty="0"/>
          </a:p>
          <a:p>
            <a:pPr marL="403225" indent="-403225">
              <a:buNone/>
            </a:pPr>
            <a:endParaRPr lang="en-US" dirty="0"/>
          </a:p>
          <a:p>
            <a:endParaRPr lang="en-US" dirty="0"/>
          </a:p>
        </p:txBody>
      </p:sp>
      <p:sp>
        <p:nvSpPr>
          <p:cNvPr id="3" name="Title 2"/>
          <p:cNvSpPr>
            <a:spLocks noGrp="1"/>
          </p:cNvSpPr>
          <p:nvPr>
            <p:ph type="title"/>
          </p:nvPr>
        </p:nvSpPr>
        <p:spPr/>
        <p:txBody>
          <a:bodyPr/>
          <a:lstStyle/>
          <a:p>
            <a:r>
              <a:rPr lang="en-US" sz="2800" dirty="0"/>
              <a:t>Data Processing Technique using </a:t>
            </a:r>
            <a:r>
              <a:rPr lang="en-US" sz="2800" dirty="0" smtClean="0"/>
              <a:t>Computer (2)</a:t>
            </a:r>
            <a:endParaRPr lang="en-US" sz="2800" dirty="0"/>
          </a:p>
        </p:txBody>
      </p:sp>
    </p:spTree>
    <p:extLst>
      <p:ext uri="{BB962C8B-B14F-4D97-AF65-F5344CB8AC3E}">
        <p14:creationId xmlns:p14="http://schemas.microsoft.com/office/powerpoint/2010/main" val="412600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Faster Processing</a:t>
            </a:r>
          </a:p>
          <a:p>
            <a:r>
              <a:rPr lang="en-US" dirty="0" smtClean="0"/>
              <a:t>Accurate</a:t>
            </a:r>
          </a:p>
          <a:p>
            <a:r>
              <a:rPr lang="en-US" dirty="0" smtClean="0"/>
              <a:t>Human Resources Efficiency</a:t>
            </a:r>
          </a:p>
          <a:p>
            <a:r>
              <a:rPr lang="en-US" dirty="0" smtClean="0"/>
              <a:t>Easy interaction with user</a:t>
            </a:r>
          </a:p>
          <a:p>
            <a:r>
              <a:rPr lang="en-US" dirty="0" smtClean="0"/>
              <a:t>Increase for Information value</a:t>
            </a:r>
            <a:endParaRPr lang="en-US" dirty="0"/>
          </a:p>
        </p:txBody>
      </p:sp>
      <p:sp>
        <p:nvSpPr>
          <p:cNvPr id="3" name="Title 2"/>
          <p:cNvSpPr>
            <a:spLocks noGrp="1"/>
          </p:cNvSpPr>
          <p:nvPr>
            <p:ph type="title"/>
          </p:nvPr>
        </p:nvSpPr>
        <p:spPr>
          <a:xfrm>
            <a:off x="688490" y="570156"/>
            <a:ext cx="7756263" cy="1182444"/>
          </a:xfrm>
        </p:spPr>
        <p:txBody>
          <a:bodyPr/>
          <a:lstStyle/>
          <a:p>
            <a:r>
              <a:rPr lang="en-US" sz="4800" dirty="0" smtClean="0"/>
              <a:t>Advantage in using Computer</a:t>
            </a:r>
            <a:endParaRPr lang="en-US" sz="4800" dirty="0"/>
          </a:p>
        </p:txBody>
      </p:sp>
    </p:spTree>
    <p:extLst>
      <p:ext uri="{BB962C8B-B14F-4D97-AF65-F5344CB8AC3E}">
        <p14:creationId xmlns:p14="http://schemas.microsoft.com/office/powerpoint/2010/main" val="10335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What for?</a:t>
            </a:r>
          </a:p>
          <a:p>
            <a:pPr marL="0" indent="0">
              <a:buNone/>
            </a:pPr>
            <a:r>
              <a:rPr lang="en-US" dirty="0" smtClean="0"/>
              <a:t>To protect information system from loss.</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sz="4000" dirty="0" smtClean="0"/>
              <a:t>Information System Controlling</a:t>
            </a:r>
            <a:endParaRPr lang="en-US" sz="4000" dirty="0"/>
          </a:p>
        </p:txBody>
      </p:sp>
    </p:spTree>
    <p:extLst>
      <p:ext uri="{BB962C8B-B14F-4D97-AF65-F5344CB8AC3E}">
        <p14:creationId xmlns:p14="http://schemas.microsoft.com/office/powerpoint/2010/main" val="2237314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smtClean="0"/>
              <a:t>Separation of duty and responsibilities at Electronic Data Processing Department (EDP).</a:t>
            </a:r>
          </a:p>
          <a:p>
            <a:pPr marL="0" indent="0">
              <a:buNone/>
            </a:pPr>
            <a:r>
              <a:rPr lang="en-US" dirty="0" smtClean="0"/>
              <a:t>Main Function :</a:t>
            </a:r>
          </a:p>
          <a:p>
            <a:pPr marL="457200" indent="-457200">
              <a:buFont typeface="+mj-lt"/>
              <a:buAutoNum type="arabicPeriod"/>
            </a:pPr>
            <a:r>
              <a:rPr lang="en-US" dirty="0" smtClean="0"/>
              <a:t>Data Controlling Division</a:t>
            </a:r>
          </a:p>
          <a:p>
            <a:pPr marL="411480" lvl="1" indent="0" algn="just">
              <a:buNone/>
            </a:pPr>
            <a:r>
              <a:rPr lang="en-US" dirty="0"/>
              <a:t>Serves as an intermediary between other departments with EDP. </a:t>
            </a:r>
            <a:r>
              <a:rPr lang="en-US" dirty="0" smtClean="0"/>
              <a:t>Personnel of </a:t>
            </a:r>
            <a:r>
              <a:rPr lang="en-US" dirty="0"/>
              <a:t>This section is called </a:t>
            </a:r>
            <a:r>
              <a:rPr lang="en-US" dirty="0" smtClean="0"/>
              <a:t>as the </a:t>
            </a:r>
            <a:r>
              <a:rPr lang="en-US" dirty="0"/>
              <a:t>data control group, in charge of receiving data from other departments, </a:t>
            </a:r>
            <a:r>
              <a:rPr lang="en-US" dirty="0" smtClean="0"/>
              <a:t>to schedule, </a:t>
            </a:r>
            <a:r>
              <a:rPr lang="en-US" dirty="0"/>
              <a:t>overseeing the processing of data, monitoring error corrections during data processing and distributing output to privileged users.</a:t>
            </a:r>
            <a:endParaRPr lang="en-US" dirty="0" smtClean="0"/>
          </a:p>
          <a:p>
            <a:pPr marL="457200" indent="-457200">
              <a:buFont typeface="+mj-lt"/>
              <a:buAutoNum type="arabicPeriod"/>
            </a:pPr>
            <a:r>
              <a:rPr lang="en-US" dirty="0" smtClean="0"/>
              <a:t>Data Preparing Division</a:t>
            </a:r>
          </a:p>
          <a:p>
            <a:pPr marL="457200" indent="-457200">
              <a:buNone/>
            </a:pPr>
            <a:r>
              <a:rPr lang="en-US" dirty="0"/>
              <a:t>	</a:t>
            </a:r>
            <a:r>
              <a:rPr lang="en-US" dirty="0" smtClean="0"/>
              <a:t>Serves </a:t>
            </a:r>
            <a:r>
              <a:rPr lang="en-US" dirty="0"/>
              <a:t>to prepare the data into a form of media that can be read by the machine</a:t>
            </a:r>
            <a:endParaRPr lang="en-US" dirty="0" smtClean="0"/>
          </a:p>
        </p:txBody>
      </p:sp>
      <p:sp>
        <p:nvSpPr>
          <p:cNvPr id="3" name="Title 2"/>
          <p:cNvSpPr>
            <a:spLocks noGrp="1"/>
          </p:cNvSpPr>
          <p:nvPr>
            <p:ph type="title"/>
          </p:nvPr>
        </p:nvSpPr>
        <p:spPr/>
        <p:txBody>
          <a:bodyPr/>
          <a:lstStyle/>
          <a:p>
            <a:r>
              <a:rPr lang="en-US" sz="4000" dirty="0" smtClean="0"/>
              <a:t>Organization Controlling</a:t>
            </a:r>
            <a:endParaRPr lang="en-US" sz="4000" dirty="0"/>
          </a:p>
        </p:txBody>
      </p:sp>
    </p:spTree>
    <p:extLst>
      <p:ext uri="{BB962C8B-B14F-4D97-AF65-F5344CB8AC3E}">
        <p14:creationId xmlns:p14="http://schemas.microsoft.com/office/powerpoint/2010/main" val="272523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7200" indent="-457200">
              <a:buFont typeface="+mj-lt"/>
              <a:buAutoNum type="arabicPeriod" startAt="3"/>
            </a:pPr>
            <a:r>
              <a:rPr lang="en-US" dirty="0" smtClean="0"/>
              <a:t>Computer Operation Division</a:t>
            </a:r>
          </a:p>
          <a:p>
            <a:pPr marL="457200" indent="-457200" algn="just">
              <a:buNone/>
            </a:pPr>
            <a:r>
              <a:rPr lang="en-US" dirty="0"/>
              <a:t>	</a:t>
            </a:r>
            <a:r>
              <a:rPr lang="en-US" dirty="0" smtClean="0"/>
              <a:t>Its Function is to </a:t>
            </a:r>
            <a:r>
              <a:rPr lang="en-US" dirty="0"/>
              <a:t>process data generated reports and work in accordance with written procedures in the operating manual</a:t>
            </a:r>
            <a:endParaRPr lang="en-US" dirty="0" smtClean="0"/>
          </a:p>
          <a:p>
            <a:pPr marL="457200" indent="-457200">
              <a:buFont typeface="+mj-lt"/>
              <a:buAutoNum type="arabicPeriod" startAt="4"/>
            </a:pPr>
            <a:r>
              <a:rPr lang="en-US" dirty="0" smtClean="0"/>
              <a:t>Data Library Division</a:t>
            </a:r>
          </a:p>
          <a:p>
            <a:pPr marL="457200" indent="-457200" algn="just">
              <a:buNone/>
            </a:pPr>
            <a:r>
              <a:rPr lang="en-US" dirty="0"/>
              <a:t>	</a:t>
            </a:r>
            <a:r>
              <a:rPr lang="en-US" dirty="0" smtClean="0"/>
              <a:t>Serves </a:t>
            </a:r>
            <a:r>
              <a:rPr lang="en-US" dirty="0"/>
              <a:t>to maintain the data storage space called the data library. Data Library is a place where data and programs are stored in the form of deposits outside media.</a:t>
            </a:r>
            <a:endParaRPr lang="en-US" dirty="0" smtClean="0"/>
          </a:p>
          <a:p>
            <a:pPr marL="457200" indent="-457200">
              <a:buFont typeface="+mj-lt"/>
              <a:buAutoNum type="arabicPeriod" startAt="5"/>
            </a:pPr>
            <a:r>
              <a:rPr lang="en-US" dirty="0" smtClean="0"/>
              <a:t>Programming and System Development</a:t>
            </a:r>
          </a:p>
          <a:p>
            <a:pPr marL="457200" indent="-457200">
              <a:buNone/>
            </a:pPr>
            <a:r>
              <a:rPr lang="en-US" dirty="0" smtClean="0"/>
              <a:t>	Functions </a:t>
            </a:r>
            <a:r>
              <a:rPr lang="en-US" dirty="0"/>
              <a:t>in the program and the development of </a:t>
            </a:r>
            <a:r>
              <a:rPr lang="en-US" dirty="0" smtClean="0"/>
              <a:t>information </a:t>
            </a:r>
            <a:r>
              <a:rPr lang="en-US" dirty="0"/>
              <a:t>systems. The personnel section called </a:t>
            </a:r>
            <a:r>
              <a:rPr lang="en-US" dirty="0" smtClean="0"/>
              <a:t>	programmer </a:t>
            </a:r>
            <a:r>
              <a:rPr lang="en-US" dirty="0"/>
              <a:t>and systems analyst. This section must be </a:t>
            </a:r>
            <a:r>
              <a:rPr lang="en-US" dirty="0" smtClean="0"/>
              <a:t>	separated </a:t>
            </a:r>
            <a:r>
              <a:rPr lang="en-US" dirty="0"/>
              <a:t>with a portion of the operation and should not </a:t>
            </a:r>
            <a:r>
              <a:rPr lang="en-US" dirty="0" smtClean="0"/>
              <a:t>	be </a:t>
            </a:r>
            <a:r>
              <a:rPr lang="en-US" dirty="0"/>
              <a:t>involved directly because it can alter the program he </a:t>
            </a:r>
            <a:r>
              <a:rPr lang="en-US" dirty="0" smtClean="0"/>
              <a:t>	used </a:t>
            </a:r>
            <a:r>
              <a:rPr lang="en-US" dirty="0"/>
              <a:t>for negative purposes</a:t>
            </a:r>
          </a:p>
        </p:txBody>
      </p:sp>
      <p:sp>
        <p:nvSpPr>
          <p:cNvPr id="3" name="Title 2"/>
          <p:cNvSpPr>
            <a:spLocks noGrp="1"/>
          </p:cNvSpPr>
          <p:nvPr>
            <p:ph type="title"/>
          </p:nvPr>
        </p:nvSpPr>
        <p:spPr/>
        <p:txBody>
          <a:bodyPr/>
          <a:lstStyle/>
          <a:p>
            <a:r>
              <a:rPr lang="en-US" sz="4800" dirty="0"/>
              <a:t>Organization </a:t>
            </a:r>
            <a:r>
              <a:rPr lang="en-US" sz="4800" dirty="0" smtClean="0"/>
              <a:t>Controlling (2)</a:t>
            </a:r>
            <a:endParaRPr lang="en-US" sz="4800" dirty="0"/>
          </a:p>
        </p:txBody>
      </p:sp>
    </p:spTree>
    <p:extLst>
      <p:ext uri="{BB962C8B-B14F-4D97-AF65-F5344CB8AC3E}">
        <p14:creationId xmlns:p14="http://schemas.microsoft.com/office/powerpoint/2010/main" val="124357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Documentation is important for the purposes of</a:t>
            </a:r>
            <a:r>
              <a:rPr lang="en-US" dirty="0" smtClean="0"/>
              <a:t>:</a:t>
            </a:r>
          </a:p>
          <a:p>
            <a:pPr lvl="1"/>
            <a:r>
              <a:rPr lang="en-US" dirty="0" smtClean="0"/>
              <a:t>To learn the system way</a:t>
            </a:r>
          </a:p>
          <a:p>
            <a:pPr lvl="1"/>
            <a:r>
              <a:rPr lang="en-US" dirty="0" smtClean="0"/>
              <a:t>As training Content</a:t>
            </a:r>
          </a:p>
          <a:p>
            <a:pPr lvl="1"/>
            <a:r>
              <a:rPr lang="en-US" dirty="0"/>
              <a:t>Basic development system </a:t>
            </a:r>
            <a:r>
              <a:rPr lang="en-US" dirty="0" smtClean="0"/>
              <a:t>further</a:t>
            </a:r>
          </a:p>
          <a:p>
            <a:pPr lvl="1" algn="just"/>
            <a:r>
              <a:rPr lang="en-US" dirty="0"/>
              <a:t>Base </a:t>
            </a:r>
            <a:r>
              <a:rPr lang="en-US" dirty="0" smtClean="0"/>
              <a:t>for </a:t>
            </a:r>
            <a:r>
              <a:rPr lang="en-US" dirty="0"/>
              <a:t>modify / system improvements </a:t>
            </a:r>
            <a:r>
              <a:rPr lang="en-US" dirty="0" smtClean="0"/>
              <a:t>in the future</a:t>
            </a:r>
          </a:p>
          <a:p>
            <a:pPr lvl="1" algn="just"/>
            <a:r>
              <a:rPr lang="en-US" dirty="0"/>
              <a:t>Reference materials for inspection systems</a:t>
            </a:r>
          </a:p>
        </p:txBody>
      </p:sp>
      <p:sp>
        <p:nvSpPr>
          <p:cNvPr id="3" name="Title 2"/>
          <p:cNvSpPr>
            <a:spLocks noGrp="1"/>
          </p:cNvSpPr>
          <p:nvPr>
            <p:ph type="title"/>
          </p:nvPr>
        </p:nvSpPr>
        <p:spPr/>
        <p:txBody>
          <a:bodyPr/>
          <a:lstStyle/>
          <a:p>
            <a:r>
              <a:rPr lang="en-US" sz="4400" dirty="0" smtClean="0"/>
              <a:t>Documentation Controlling</a:t>
            </a:r>
            <a:endParaRPr lang="en-US" sz="4400" dirty="0"/>
          </a:p>
        </p:txBody>
      </p:sp>
    </p:spTree>
    <p:extLst>
      <p:ext uri="{BB962C8B-B14F-4D97-AF65-F5344CB8AC3E}">
        <p14:creationId xmlns:p14="http://schemas.microsoft.com/office/powerpoint/2010/main" val="1635812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Autofit/>
          </a:bodyPr>
          <a:lstStyle/>
          <a:p>
            <a:pPr marL="0" indent="0">
              <a:buNone/>
            </a:pPr>
            <a:r>
              <a:rPr lang="en-US" sz="1600" dirty="0"/>
              <a:t>Documentation may include</a:t>
            </a:r>
            <a:r>
              <a:rPr lang="en-US" sz="1600" dirty="0" smtClean="0"/>
              <a:t>:</a:t>
            </a:r>
          </a:p>
          <a:p>
            <a:pPr marL="0" indent="0">
              <a:buNone/>
            </a:pPr>
            <a:endParaRPr lang="en-US" sz="1600" dirty="0" smtClean="0"/>
          </a:p>
          <a:p>
            <a:r>
              <a:rPr lang="en-US" sz="1600" dirty="0"/>
              <a:t>documentation procedures</a:t>
            </a:r>
            <a:br>
              <a:rPr lang="en-US" sz="1600" dirty="0"/>
            </a:br>
            <a:r>
              <a:rPr lang="en-US" sz="1600" dirty="0"/>
              <a:t>Contains procedures that must be performed in a particular state. </a:t>
            </a:r>
            <a:r>
              <a:rPr lang="en-US" sz="1600" dirty="0" smtClean="0"/>
              <a:t>Example : </a:t>
            </a:r>
            <a:r>
              <a:rPr lang="en-US" sz="1600" dirty="0"/>
              <a:t>program testing procedures</a:t>
            </a:r>
            <a:r>
              <a:rPr lang="en-US" sz="1600" dirty="0" smtClean="0"/>
              <a:t>.</a:t>
            </a:r>
          </a:p>
          <a:p>
            <a:r>
              <a:rPr lang="en-US" sz="1600" dirty="0"/>
              <a:t>documentation system</a:t>
            </a:r>
            <a:br>
              <a:rPr lang="en-US" sz="1600" dirty="0"/>
            </a:br>
            <a:r>
              <a:rPr lang="en-US" sz="1600" dirty="0"/>
              <a:t>Shows the shape of the data processing system is described in the flow chart system (description of the input, output, files are </a:t>
            </a:r>
            <a:r>
              <a:rPr lang="en-US" sz="1600" dirty="0" smtClean="0"/>
              <a:t>used).</a:t>
            </a:r>
          </a:p>
          <a:p>
            <a:r>
              <a:rPr lang="en-US" sz="1600" dirty="0"/>
              <a:t>program documentation</a:t>
            </a:r>
            <a:br>
              <a:rPr lang="en-US" sz="1600" dirty="0"/>
            </a:br>
            <a:r>
              <a:rPr lang="en-US" sz="1600" dirty="0"/>
              <a:t>Illustrates the logic of the program in the form of program flow chart, decision </a:t>
            </a:r>
            <a:r>
              <a:rPr lang="en-US" sz="1600" dirty="0" smtClean="0"/>
              <a:t>table</a:t>
            </a:r>
          </a:p>
          <a:p>
            <a:r>
              <a:rPr lang="en-US" sz="1600" dirty="0"/>
              <a:t>documentation surgery</a:t>
            </a:r>
            <a:br>
              <a:rPr lang="en-US" sz="1600" dirty="0"/>
            </a:br>
            <a:r>
              <a:rPr lang="en-US" sz="1600" dirty="0"/>
              <a:t>Describes the methods and procedures operate programs, typically used by </a:t>
            </a:r>
            <a:r>
              <a:rPr lang="en-US" sz="1600" dirty="0" smtClean="0"/>
              <a:t>operators</a:t>
            </a:r>
          </a:p>
          <a:p>
            <a:r>
              <a:rPr lang="en-US" sz="1600" dirty="0"/>
              <a:t>documentation of data</a:t>
            </a:r>
            <a:br>
              <a:rPr lang="en-US" sz="1600" dirty="0"/>
            </a:br>
            <a:r>
              <a:rPr lang="en-US" sz="1600" dirty="0"/>
              <a:t>Contains definitions of data items in the database that is used by the information system</a:t>
            </a:r>
          </a:p>
          <a:p>
            <a:pPr marL="0" indent="0">
              <a:buNone/>
            </a:pPr>
            <a:r>
              <a:rPr lang="en-US" sz="1600" dirty="0"/>
              <a:t/>
            </a:r>
            <a:br>
              <a:rPr lang="en-US" sz="1600" dirty="0"/>
            </a:br>
            <a:r>
              <a:rPr lang="en-US" sz="1800" dirty="0"/>
              <a:t/>
            </a:r>
            <a:br>
              <a:rPr lang="en-US" sz="1800" dirty="0"/>
            </a:br>
            <a:endParaRPr lang="en-US" sz="1800" dirty="0"/>
          </a:p>
        </p:txBody>
      </p:sp>
      <p:sp>
        <p:nvSpPr>
          <p:cNvPr id="3" name="Title 2"/>
          <p:cNvSpPr>
            <a:spLocks noGrp="1"/>
          </p:cNvSpPr>
          <p:nvPr>
            <p:ph type="title"/>
          </p:nvPr>
        </p:nvSpPr>
        <p:spPr/>
        <p:txBody>
          <a:bodyPr/>
          <a:lstStyle/>
          <a:p>
            <a:r>
              <a:rPr lang="en-US" sz="4400" dirty="0"/>
              <a:t>Documentation Controlling</a:t>
            </a:r>
          </a:p>
        </p:txBody>
      </p:sp>
    </p:spTree>
    <p:extLst>
      <p:ext uri="{BB962C8B-B14F-4D97-AF65-F5344CB8AC3E}">
        <p14:creationId xmlns:p14="http://schemas.microsoft.com/office/powerpoint/2010/main" val="24281493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313</TotalTime>
  <Words>186</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Data Processing Technique using Computer</vt:lpstr>
      <vt:lpstr>Data Processing Technique using Computer</vt:lpstr>
      <vt:lpstr>Data Processing Technique using Computer (2)</vt:lpstr>
      <vt:lpstr>Advantage in using Computer</vt:lpstr>
      <vt:lpstr>Information System Controlling</vt:lpstr>
      <vt:lpstr>Organization Controlling</vt:lpstr>
      <vt:lpstr>Organization Controlling (2)</vt:lpstr>
      <vt:lpstr>Documentation Controlling</vt:lpstr>
      <vt:lpstr>Documentation Controlling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Processing Technique using Computer</dc:title>
  <dc:creator>Axi.o_O</dc:creator>
  <cp:lastModifiedBy>Axi.o_O</cp:lastModifiedBy>
  <cp:revision>11</cp:revision>
  <dcterms:created xsi:type="dcterms:W3CDTF">2013-10-30T06:30:43Z</dcterms:created>
  <dcterms:modified xsi:type="dcterms:W3CDTF">2013-10-30T11:44:14Z</dcterms:modified>
</cp:coreProperties>
</file>